
<file path=[Content_Types].xml><?xml version="1.0" encoding="utf-8"?>
<Types xmlns="http://schemas.openxmlformats.org/package/2006/content-types">
  <Default Extension="jpeg" ContentType="image/jpeg"/>
  <Default Extension="xlsx" ContentType="application/vnd.openxmlformats-officedocument.spreadsheetml.sheet"/>
  <Default Extension="png" ContentType="image/png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charts/chart1.xml" ContentType="application/vnd.openxmlformats-officedocument.drawingml.chart+xml"/>
  <Override PartName="/ppt/charts/chart2.xml" ContentType="application/vnd.openxmlformats-officedocument.drawingml.chart+xml"/>
  <Override PartName="/ppt/charts/colors1.xml" ContentType="application/vnd.ms-office.chartcolorstyle+xml"/>
  <Override PartName="/ppt/charts/colors2.xml" ContentType="application/vnd.ms-office.chartcolorstyle+xml"/>
  <Override PartName="/ppt/charts/style1.xml" ContentType="application/vnd.ms-office.chartstyle+xml"/>
  <Override PartName="/ppt/charts/style2.xml" ContentType="application/vnd.ms-office.chartstyle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30.xml" ContentType="application/vnd.openxmlformats-officedocument.presentationml.slideLayout+xml"/>
  <Override PartName="/ppt/slideLayouts/slideLayout31.xml" ContentType="application/vnd.openxmlformats-officedocument.presentationml.slideLayout+xml"/>
  <Override PartName="/ppt/slideLayouts/slideLayout32.xml" ContentType="application/vnd.openxmlformats-officedocument.presentationml.slideLayout+xml"/>
  <Override PartName="/ppt/slideLayouts/slideLayout3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Masters/slideMaster3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4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  <p:sldMasterId id="2147483660" r:id="rId3"/>
    <p:sldMasterId id="2147483672" r:id="rId4"/>
  </p:sldMasterIdLst>
  <p:notesMasterIdLst>
    <p:notesMasterId r:id="rId6"/>
  </p:notesMasterIdLst>
  <p:sldIdLst>
    <p:sldId id="274" r:id="rId5"/>
    <p:sldId id="275" r:id="rId7"/>
    <p:sldId id="276" r:id="rId8"/>
    <p:sldId id="280" r:id="rId9"/>
    <p:sldId id="292" r:id="rId10"/>
    <p:sldId id="293" r:id="rId11"/>
    <p:sldId id="277" r:id="rId12"/>
    <p:sldId id="294" r:id="rId13"/>
    <p:sldId id="295" r:id="rId14"/>
    <p:sldId id="296" r:id="rId15"/>
    <p:sldId id="278" r:id="rId16"/>
    <p:sldId id="297" r:id="rId17"/>
    <p:sldId id="298" r:id="rId18"/>
    <p:sldId id="299" r:id="rId19"/>
    <p:sldId id="279" r:id="rId20"/>
    <p:sldId id="289" r:id="rId21"/>
    <p:sldId id="290" r:id="rId22"/>
    <p:sldId id="291" r:id="rId23"/>
    <p:sldId id="305" r:id="rId24"/>
    <p:sldId id="300" r:id="rId25"/>
    <p:sldId id="301" r:id="rId26"/>
    <p:sldId id="302" r:id="rId27"/>
  </p:sldIdLst>
  <p:sldSz cx="12192000" cy="6858000"/>
  <p:notesSz cx="6858000" cy="9144000"/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A1D703"/>
    <a:srgbClr val="6AB400"/>
    <a:srgbClr val="2A7421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中度样式 2 - 强调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 varScale="1">
        <p:scale>
          <a:sx n="68" d="100"/>
          <a:sy n="68" d="100"/>
        </p:scale>
        <p:origin x="780" y="78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4.xml"/><Relationship Id="rId8" Type="http://schemas.openxmlformats.org/officeDocument/2006/relationships/slide" Target="slides/slide3.xml"/><Relationship Id="rId7" Type="http://schemas.openxmlformats.org/officeDocument/2006/relationships/slide" Target="slides/slide2.xml"/><Relationship Id="rId6" Type="http://schemas.openxmlformats.org/officeDocument/2006/relationships/notesMaster" Target="notesMasters/notesMaster1.xml"/><Relationship Id="rId5" Type="http://schemas.openxmlformats.org/officeDocument/2006/relationships/slide" Target="slides/slide1.xml"/><Relationship Id="rId4" Type="http://schemas.openxmlformats.org/officeDocument/2006/relationships/slideMaster" Target="slideMasters/slideMaster3.xml"/><Relationship Id="rId30" Type="http://schemas.openxmlformats.org/officeDocument/2006/relationships/tableStyles" Target="tableStyles.xml"/><Relationship Id="rId3" Type="http://schemas.openxmlformats.org/officeDocument/2006/relationships/slideMaster" Target="slideMasters/slideMaster2.xml"/><Relationship Id="rId29" Type="http://schemas.openxmlformats.org/officeDocument/2006/relationships/viewProps" Target="viewProps.xml"/><Relationship Id="rId28" Type="http://schemas.openxmlformats.org/officeDocument/2006/relationships/presProps" Target="presProps.xml"/><Relationship Id="rId27" Type="http://schemas.openxmlformats.org/officeDocument/2006/relationships/slide" Target="slides/slide22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0" Type="http://schemas.openxmlformats.org/officeDocument/2006/relationships/slide" Target="slides/slide15.xml"/><Relationship Id="rId2" Type="http://schemas.openxmlformats.org/officeDocument/2006/relationships/theme" Target="theme/theme1.xml"/><Relationship Id="rId19" Type="http://schemas.openxmlformats.org/officeDocument/2006/relationships/slide" Target="slides/slide14.xml"/><Relationship Id="rId18" Type="http://schemas.openxmlformats.org/officeDocument/2006/relationships/slide" Target="slides/slide13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" Type="http://schemas.openxmlformats.org/officeDocument/2006/relationships/slideMaster" Target="slideMasters/slideMaster1.xml"/></Relationships>
</file>

<file path=ppt/charts/_rels/chart1.xml.rels><?xml version="1.0" encoding="UTF-8" standalone="yes"?>
<Relationships xmlns="http://schemas.openxmlformats.org/package/2006/relationships"><Relationship Id="rId6" Type="http://schemas.microsoft.com/office/2011/relationships/chartColorStyle" Target="colors1.xml"/><Relationship Id="rId5" Type="http://schemas.microsoft.com/office/2011/relationships/chartStyle" Target="style1.xml"/><Relationship Id="rId4" Type="http://schemas.openxmlformats.org/officeDocument/2006/relationships/image" Target="../media/image10.png"/><Relationship Id="rId3" Type="http://schemas.openxmlformats.org/officeDocument/2006/relationships/image" Target="../media/image9.png"/><Relationship Id="rId2" Type="http://schemas.openxmlformats.org/officeDocument/2006/relationships/image" Target="../media/image8.png"/><Relationship Id="rId1" Type="http://schemas.openxmlformats.org/officeDocument/2006/relationships/package" Target="../embeddings/Workbook1.xlsx"/></Relationships>
</file>

<file path=ppt/charts/_rels/chart2.xml.rels><?xml version="1.0" encoding="UTF-8" standalone="yes"?>
<Relationships xmlns="http://schemas.openxmlformats.org/package/2006/relationships"><Relationship Id="rId3" Type="http://schemas.microsoft.com/office/2011/relationships/chartColorStyle" Target="colors2.xml"/><Relationship Id="rId2" Type="http://schemas.microsoft.com/office/2011/relationships/chartStyle" Target="style2.xml"/><Relationship Id="rId1" Type="http://schemas.openxmlformats.org/officeDocument/2006/relationships/package" Target="../embeddings/Workbook2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销售</c:v>
                </c:pt>
              </c:strCache>
            </c:strRef>
          </c:tx>
          <c:spPr>
            <a:blipFill>
              <a:blip xmlns:r="http://schemas.openxmlformats.org/officeDocument/2006/relationships" r:embed="rId2"/>
              <a:stretch>
                <a:fillRect/>
              </a:stretch>
            </a:blipFill>
            <a:ln>
              <a:noFill/>
            </a:ln>
            <a:effectLst/>
          </c:spPr>
          <c:invertIfNegative val="0"/>
          <c:dLbls>
            <c:delete val="1"/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2015</c:v>
                </c:pt>
                <c:pt idx="1">
                  <c:v>2016</c:v>
                </c:pt>
                <c:pt idx="2">
                  <c:v>2017</c:v>
                </c:pt>
                <c:pt idx="3">
                  <c:v>2018</c:v>
                </c:pt>
              </c:numCache>
            </c:num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仓库 </c:v>
                </c:pt>
              </c:strCache>
            </c:strRef>
          </c:tx>
          <c:spPr>
            <a:blipFill>
              <a:blip xmlns:r="http://schemas.openxmlformats.org/officeDocument/2006/relationships" r:embed="rId3"/>
              <a:stretch>
                <a:fillRect/>
              </a:stretch>
            </a:blipFill>
            <a:ln>
              <a:noFill/>
            </a:ln>
            <a:effectLst/>
          </c:spPr>
          <c:invertIfNegative val="0"/>
          <c:dLbls>
            <c:delete val="1"/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2015</c:v>
                </c:pt>
                <c:pt idx="1">
                  <c:v>2016</c:v>
                </c:pt>
                <c:pt idx="2">
                  <c:v>2017</c:v>
                </c:pt>
                <c:pt idx="3">
                  <c:v>2018</c:v>
                </c:pt>
              </c:numCache>
            </c:num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货物</c:v>
                </c:pt>
              </c:strCache>
            </c:strRef>
          </c:tx>
          <c:spPr>
            <a:blipFill>
              <a:blip xmlns:r="http://schemas.openxmlformats.org/officeDocument/2006/relationships" r:embed="rId4"/>
              <a:stretch>
                <a:fillRect/>
              </a:stretch>
            </a:blipFill>
            <a:ln>
              <a:noFill/>
            </a:ln>
            <a:effectLst/>
          </c:spPr>
          <c:invertIfNegative val="0"/>
          <c:dLbls>
            <c:delete val="1"/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2015</c:v>
                </c:pt>
                <c:pt idx="1">
                  <c:v>2016</c:v>
                </c:pt>
                <c:pt idx="2">
                  <c:v>2017</c:v>
                </c:pt>
                <c:pt idx="3">
                  <c:v>2018</c:v>
                </c:pt>
              </c:numCache>
            </c:num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675702911"/>
        <c:axId val="1905751935"/>
      </c:barChart>
      <c:catAx>
        <c:axId val="1675702911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6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  <a:cs typeface="+mn-cs"/>
              </a:defRPr>
            </a:pPr>
          </a:p>
        </c:txPr>
        <c:crossAx val="1905751935"/>
        <c:crosses val="autoZero"/>
        <c:auto val="1"/>
        <c:lblAlgn val="ctr"/>
        <c:lblOffset val="100"/>
        <c:noMultiLvlLbl val="0"/>
      </c:catAx>
      <c:valAx>
        <c:axId val="1905751935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  <a:cs typeface="+mn-cs"/>
              </a:defRPr>
            </a:pPr>
          </a:p>
        </c:txPr>
        <c:crossAx val="1675702911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lang="zh-CN"/>
      </a:pPr>
    </a:p>
  </c:txPr>
  <c:externalData r:id="rId1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销售</c:v>
                </c:pt>
              </c:strCache>
            </c:strRef>
          </c:tx>
          <c:spPr>
            <a:ln w="28575" cap="rnd">
              <a:solidFill>
                <a:srgbClr val="A1D703"/>
              </a:solidFill>
              <a:round/>
            </a:ln>
            <a:effectLst/>
          </c:spPr>
          <c:marker>
            <c:symbol val="none"/>
          </c:marker>
          <c:dLbls>
            <c:delete val="1"/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2015</c:v>
                </c:pt>
                <c:pt idx="1">
                  <c:v>2016</c:v>
                </c:pt>
                <c:pt idx="2">
                  <c:v>2017</c:v>
                </c:pt>
                <c:pt idx="3">
                  <c:v>2018</c:v>
                </c:pt>
              </c:numCache>
            </c:num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smooth val="1"/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仓库 </c:v>
                </c:pt>
              </c:strCache>
            </c:strRef>
          </c:tx>
          <c:spPr>
            <a:ln w="28575" cap="rnd">
              <a:solidFill>
                <a:srgbClr val="6AB400"/>
              </a:solidFill>
              <a:round/>
            </a:ln>
            <a:effectLst/>
          </c:spPr>
          <c:marker>
            <c:symbol val="none"/>
          </c:marker>
          <c:dLbls>
            <c:delete val="1"/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2015</c:v>
                </c:pt>
                <c:pt idx="1">
                  <c:v>2016</c:v>
                </c:pt>
                <c:pt idx="2">
                  <c:v>2017</c:v>
                </c:pt>
                <c:pt idx="3">
                  <c:v>2018</c:v>
                </c:pt>
              </c:numCache>
            </c:num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smooth val="1"/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货物</c:v>
                </c:pt>
              </c:strCache>
            </c:strRef>
          </c:tx>
          <c:spPr>
            <a:ln w="28575" cap="rnd">
              <a:solidFill>
                <a:srgbClr val="2A7421"/>
              </a:solidFill>
              <a:round/>
            </a:ln>
            <a:effectLst/>
          </c:spPr>
          <c:marker>
            <c:symbol val="none"/>
          </c:marker>
          <c:dLbls>
            <c:delete val="1"/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2015</c:v>
                </c:pt>
                <c:pt idx="1">
                  <c:v>2016</c:v>
                </c:pt>
                <c:pt idx="2">
                  <c:v>2017</c:v>
                </c:pt>
                <c:pt idx="3">
                  <c:v>2018</c:v>
                </c:pt>
              </c:numCache>
            </c:num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smooth val="1"/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0"/>
        <c:smooth val="1"/>
        <c:axId val="1675702911"/>
        <c:axId val="1905751935"/>
      </c:lineChart>
      <c:catAx>
        <c:axId val="1675702911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6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  <a:cs typeface="+mn-cs"/>
              </a:defRPr>
            </a:pPr>
          </a:p>
        </c:txPr>
        <c:crossAx val="1905751935"/>
        <c:crosses val="autoZero"/>
        <c:auto val="1"/>
        <c:lblAlgn val="ctr"/>
        <c:lblOffset val="100"/>
        <c:noMultiLvlLbl val="0"/>
      </c:catAx>
      <c:valAx>
        <c:axId val="1905751935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  <a:cs typeface="+mn-cs"/>
              </a:defRPr>
            </a:pPr>
          </a:p>
        </c:txPr>
        <c:crossAx val="1675702911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lang="zh-CN"/>
      </a:pPr>
    </a:p>
  </c:txPr>
  <c:externalData r:id="rId1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5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5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4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D2A48B96-639E-45A3-A0BA-2464DFDB1FAA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6837353-30EB-4A48-80EB-173D804AEFBD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/>
      <p:sp>
        <p:nvSpPr>
          <p:cNvPr id="2" name="幻灯片图像占位符 1"/>
          <p:cNvSpPr/>
          <p:nvPr>
            <p:ph type="sldImg" idx="2"/>
          </p:nvPr>
        </p:nvSpPr>
        <p:spPr/>
      </p:sp>
      <p:sp>
        <p:nvSpPr>
          <p:cNvPr id="3" name="文本占位符 2"/>
          <p:cNvSpPr/>
          <p:nvPr>
            <p:ph type="body" idx="3"/>
          </p:nvPr>
        </p:nvSpPr>
        <p:spPr/>
        <p:txBody>
          <a:bodyPr/>
          <a:p>
            <a:r>
              <a:rPr lang="zh-CN" altLang="en-US"/>
              <a:t>更多模板请关注：https://haosc.taobao.com</a:t>
            </a:r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3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3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3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3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 hasCustomPrompt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单击以编辑母版副标题样式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2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_rels/slideMaster2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20.xml"/><Relationship Id="rId8" Type="http://schemas.openxmlformats.org/officeDocument/2006/relationships/slideLayout" Target="../slideLayouts/slideLayout19.xml"/><Relationship Id="rId7" Type="http://schemas.openxmlformats.org/officeDocument/2006/relationships/slideLayout" Target="../slideLayouts/slideLayout18.xml"/><Relationship Id="rId6" Type="http://schemas.openxmlformats.org/officeDocument/2006/relationships/slideLayout" Target="../slideLayouts/slideLayout17.xml"/><Relationship Id="rId5" Type="http://schemas.openxmlformats.org/officeDocument/2006/relationships/slideLayout" Target="../slideLayouts/slideLayout16.xml"/><Relationship Id="rId4" Type="http://schemas.openxmlformats.org/officeDocument/2006/relationships/slideLayout" Target="../slideLayouts/slideLayout15.xml"/><Relationship Id="rId3" Type="http://schemas.openxmlformats.org/officeDocument/2006/relationships/slideLayout" Target="../slideLayouts/slideLayout14.xml"/><Relationship Id="rId2" Type="http://schemas.openxmlformats.org/officeDocument/2006/relationships/slideLayout" Target="../slideLayouts/slideLayout13.xml"/><Relationship Id="rId12" Type="http://schemas.openxmlformats.org/officeDocument/2006/relationships/theme" Target="../theme/theme2.xml"/><Relationship Id="rId11" Type="http://schemas.openxmlformats.org/officeDocument/2006/relationships/slideLayout" Target="../slideLayouts/slideLayout22.xml"/><Relationship Id="rId10" Type="http://schemas.openxmlformats.org/officeDocument/2006/relationships/slideLayout" Target="../slideLayouts/slideLayout21.xml"/><Relationship Id="rId1" Type="http://schemas.openxmlformats.org/officeDocument/2006/relationships/slideLayout" Target="../slideLayouts/slideLayout12.xml"/></Relationships>
</file>

<file path=ppt/slideMasters/_rels/slideMaster3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31.xml"/><Relationship Id="rId8" Type="http://schemas.openxmlformats.org/officeDocument/2006/relationships/slideLayout" Target="../slideLayouts/slideLayout30.xml"/><Relationship Id="rId7" Type="http://schemas.openxmlformats.org/officeDocument/2006/relationships/slideLayout" Target="../slideLayouts/slideLayout29.xml"/><Relationship Id="rId6" Type="http://schemas.openxmlformats.org/officeDocument/2006/relationships/slideLayout" Target="../slideLayouts/slideLayout28.xml"/><Relationship Id="rId5" Type="http://schemas.openxmlformats.org/officeDocument/2006/relationships/slideLayout" Target="../slideLayouts/slideLayout27.xml"/><Relationship Id="rId4" Type="http://schemas.openxmlformats.org/officeDocument/2006/relationships/slideLayout" Target="../slideLayouts/slideLayout26.xml"/><Relationship Id="rId3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4.xml"/><Relationship Id="rId12" Type="http://schemas.openxmlformats.org/officeDocument/2006/relationships/theme" Target="../theme/theme3.xml"/><Relationship Id="rId11" Type="http://schemas.openxmlformats.org/officeDocument/2006/relationships/slideLayout" Target="../slideLayouts/slideLayout33.xml"/><Relationship Id="rId10" Type="http://schemas.openxmlformats.org/officeDocument/2006/relationships/slideLayout" Target="../slideLayouts/slideLayout32.xml"/><Relationship Id="rId1" Type="http://schemas.openxmlformats.org/officeDocument/2006/relationships/slideLayout" Target="../slideLayouts/slideLayout23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D20D527E-1393-45B5-8BD0-70D81AE17C47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3A94535-9A2C-492C-AE3C-B6B577039951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3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单击此处编辑母版文本样式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D997B5FA-0921-464F-AAE1-844C04324D7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65CE74E-AB26-4998-AD42-012C4C1AD076}" type="slidenum">
              <a:rPr lang="zh-CN" altLang="en-US" smtClean="0"/>
            </a:fld>
            <a:endParaRPr lang="zh-CN" altLang="en-US"/>
          </a:p>
        </p:txBody>
      </p:sp>
      <p:sp>
        <p:nvSpPr>
          <p:cNvPr id="7" name="矩形 6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F5F5F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73" r:id="rId1"/>
    <p:sldLayoutId id="2147483674" r:id="rId2"/>
    <p:sldLayoutId id="2147483675" r:id="rId3"/>
    <p:sldLayoutId id="2147483676" r:id="rId4"/>
    <p:sldLayoutId id="2147483677" r:id="rId5"/>
    <p:sldLayoutId id="2147483678" r:id="rId6"/>
    <p:sldLayoutId id="2147483679" r:id="rId7"/>
    <p:sldLayoutId id="2147483680" r:id="rId8"/>
    <p:sldLayoutId id="2147483681" r:id="rId9"/>
    <p:sldLayoutId id="2147483682" r:id="rId10"/>
    <p:sldLayoutId id="2147483683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.xml"/><Relationship Id="rId4" Type="http://schemas.openxmlformats.org/officeDocument/2006/relationships/slideLayout" Target="../slideLayouts/slideLayout1.xml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2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3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5.png"/><Relationship Id="rId1" Type="http://schemas.openxmlformats.org/officeDocument/2006/relationships/image" Target="../media/image1.png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.png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.png"/></Relationships>
</file>

<file path=ppt/slides/_rels/slide7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8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5.png"/><Relationship Id="rId3" Type="http://schemas.openxmlformats.org/officeDocument/2006/relationships/image" Target="../media/image7.png"/><Relationship Id="rId2" Type="http://schemas.openxmlformats.org/officeDocument/2006/relationships/image" Target="../media/image6.png"/><Relationship Id="rId1" Type="http://schemas.openxmlformats.org/officeDocument/2006/relationships/image" Target="../media/image1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.png"/><Relationship Id="rId1" Type="http://schemas.openxmlformats.org/officeDocument/2006/relationships/chart" Target="../charts/chart1.xml"/></Relationships>
</file>

<file path=ppt/slides/_rels/slide10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7.png"/><Relationship Id="rId3" Type="http://schemas.openxmlformats.org/officeDocument/2006/relationships/image" Target="../media/image5.png"/><Relationship Id="rId2" Type="http://schemas.openxmlformats.org/officeDocument/2006/relationships/image" Target="../media/image6.png"/><Relationship Id="rId1" Type="http://schemas.openxmlformats.org/officeDocument/2006/relationships/image" Target="../media/image1.png"/></Relationships>
</file>

<file path=ppt/slides/_rels/slide11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6.png"/><Relationship Id="rId1" Type="http://schemas.openxmlformats.org/officeDocument/2006/relationships/image" Target="../media/image1.png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.png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.png"/></Relationships>
</file>

<file path=ppt/slides/_rels/slide15.xml.rels><?xml version="1.0" encoding="UTF-8" standalone="yes"?>
<Relationships xmlns="http://schemas.openxmlformats.org/package/2006/relationships"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4.png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1.jpeg"/><Relationship Id="rId1" Type="http://schemas.openxmlformats.org/officeDocument/2006/relationships/image" Target="../media/image1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1.png"/><Relationship Id="rId1" Type="http://schemas.openxmlformats.org/officeDocument/2006/relationships/chart" Target="../charts/chart2.xml"/></Relationships>
</file>

<file path=ppt/slides/_rels/slide18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1.xml"/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image" Target="../media/image1.png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grpSp>
        <p:nvGrpSpPr>
          <p:cNvPr id="9" name="组合 8"/>
          <p:cNvGrpSpPr/>
          <p:nvPr/>
        </p:nvGrpSpPr>
        <p:grpSpPr>
          <a:xfrm>
            <a:off x="1" y="103641"/>
            <a:ext cx="12191999" cy="6650719"/>
            <a:chOff x="0" y="103640"/>
            <a:chExt cx="12191999" cy="6650719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8488"/>
            <a:stretch>
              <a:fillRect/>
            </a:stretch>
          </p:blipFill>
          <p:spPr>
            <a:xfrm rot="16200000">
              <a:off x="288698" y="-185057"/>
              <a:ext cx="6650718" cy="7228114"/>
            </a:xfrm>
            <a:prstGeom prst="rect">
              <a:avLst/>
            </a:pr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7268"/>
            <a:stretch>
              <a:fillRect/>
            </a:stretch>
          </p:blipFill>
          <p:spPr>
            <a:xfrm rot="5400000" flipH="1">
              <a:off x="5198457" y="-239185"/>
              <a:ext cx="6650718" cy="7336367"/>
            </a:xfrm>
            <a:prstGeom prst="rect">
              <a:avLst/>
            </a:prstGeom>
          </p:spPr>
        </p:pic>
      </p:grp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79" b="75450"/>
          <a:stretch>
            <a:fillRect/>
          </a:stretch>
        </p:blipFill>
        <p:spPr>
          <a:xfrm>
            <a:off x="-1" y="0"/>
            <a:ext cx="1844777" cy="257823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931" b="75450"/>
          <a:stretch>
            <a:fillRect/>
          </a:stretch>
        </p:blipFill>
        <p:spPr>
          <a:xfrm>
            <a:off x="10375010" y="-1"/>
            <a:ext cx="1816992" cy="2578240"/>
          </a:xfrm>
          <a:prstGeom prst="rect">
            <a:avLst/>
          </a:prstGeom>
        </p:spPr>
      </p:pic>
      <p:sp>
        <p:nvSpPr>
          <p:cNvPr id="2" name="文本框 1"/>
          <p:cNvSpPr txBox="1"/>
          <p:nvPr/>
        </p:nvSpPr>
        <p:spPr>
          <a:xfrm>
            <a:off x="1763486" y="2578239"/>
            <a:ext cx="866502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5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春天风格简约通用演示模板</a:t>
            </a:r>
            <a:endParaRPr lang="zh-CN" altLang="en-US" sz="5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13" name="组合 12"/>
          <p:cNvGrpSpPr/>
          <p:nvPr/>
        </p:nvGrpSpPr>
        <p:grpSpPr>
          <a:xfrm>
            <a:off x="3792885" y="3652211"/>
            <a:ext cx="4683761" cy="325301"/>
            <a:chOff x="3845197" y="3554549"/>
            <a:chExt cx="4683761" cy="369751"/>
          </a:xfrm>
        </p:grpSpPr>
        <p:cxnSp>
          <p:nvCxnSpPr>
            <p:cNvPr id="6" name="直接连接符 5"/>
            <p:cNvCxnSpPr/>
            <p:nvPr/>
          </p:nvCxnSpPr>
          <p:spPr>
            <a:xfrm>
              <a:off x="3845197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/>
            <p:cNvCxnSpPr/>
            <p:nvPr/>
          </p:nvCxnSpPr>
          <p:spPr>
            <a:xfrm>
              <a:off x="4514306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6" name="直接连接符 15"/>
            <p:cNvCxnSpPr/>
            <p:nvPr/>
          </p:nvCxnSpPr>
          <p:spPr>
            <a:xfrm>
              <a:off x="5183415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5852524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8" name="直接连接符 17"/>
            <p:cNvCxnSpPr/>
            <p:nvPr/>
          </p:nvCxnSpPr>
          <p:spPr>
            <a:xfrm>
              <a:off x="6521633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9" name="直接连接符 18"/>
            <p:cNvCxnSpPr/>
            <p:nvPr/>
          </p:nvCxnSpPr>
          <p:spPr>
            <a:xfrm>
              <a:off x="7190742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0" name="直接连接符 19"/>
            <p:cNvCxnSpPr/>
            <p:nvPr/>
          </p:nvCxnSpPr>
          <p:spPr>
            <a:xfrm>
              <a:off x="7859851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1" name="直接连接符 20"/>
            <p:cNvCxnSpPr/>
            <p:nvPr/>
          </p:nvCxnSpPr>
          <p:spPr>
            <a:xfrm>
              <a:off x="8528958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2" name="文本框 21"/>
          <p:cNvSpPr txBox="1"/>
          <p:nvPr/>
        </p:nvSpPr>
        <p:spPr>
          <a:xfrm>
            <a:off x="3896095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拥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4568587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抱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4" name="文本框 23"/>
          <p:cNvSpPr txBox="1"/>
          <p:nvPr/>
        </p:nvSpPr>
        <p:spPr>
          <a:xfrm>
            <a:off x="5241079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美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5" name="文本框 24"/>
          <p:cNvSpPr txBox="1"/>
          <p:nvPr/>
        </p:nvSpPr>
        <p:spPr>
          <a:xfrm>
            <a:off x="5913571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丽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6" name="文本框 25"/>
          <p:cNvSpPr txBox="1"/>
          <p:nvPr/>
        </p:nvSpPr>
        <p:spPr>
          <a:xfrm>
            <a:off x="6586063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的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7" name="文本框 26"/>
          <p:cNvSpPr txBox="1"/>
          <p:nvPr/>
        </p:nvSpPr>
        <p:spPr>
          <a:xfrm>
            <a:off x="7258555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7931049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天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42" name="组合 41"/>
          <p:cNvGrpSpPr/>
          <p:nvPr/>
        </p:nvGrpSpPr>
        <p:grpSpPr>
          <a:xfrm>
            <a:off x="8742809" y="3793102"/>
            <a:ext cx="666076" cy="58753"/>
            <a:chOff x="8742809" y="3793102"/>
            <a:chExt cx="666076" cy="58753"/>
          </a:xfrm>
        </p:grpSpPr>
        <p:cxnSp>
          <p:nvCxnSpPr>
            <p:cNvPr id="33" name="直接连接符 32"/>
            <p:cNvCxnSpPr/>
            <p:nvPr/>
          </p:nvCxnSpPr>
          <p:spPr>
            <a:xfrm>
              <a:off x="8792029" y="3822479"/>
              <a:ext cx="616856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9" name="椭圆 38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1" name="组合 40"/>
          <p:cNvGrpSpPr/>
          <p:nvPr/>
        </p:nvGrpSpPr>
        <p:grpSpPr>
          <a:xfrm>
            <a:off x="2783115" y="3793102"/>
            <a:ext cx="668460" cy="58753"/>
            <a:chOff x="2783115" y="3793102"/>
            <a:chExt cx="668460" cy="58753"/>
          </a:xfrm>
        </p:grpSpPr>
        <p:cxnSp>
          <p:nvCxnSpPr>
            <p:cNvPr id="31" name="直接连接符 30"/>
            <p:cNvCxnSpPr/>
            <p:nvPr/>
          </p:nvCxnSpPr>
          <p:spPr>
            <a:xfrm>
              <a:off x="2783115" y="3822479"/>
              <a:ext cx="616856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0" name="椭圆 39"/>
            <p:cNvSpPr/>
            <p:nvPr/>
          </p:nvSpPr>
          <p:spPr>
            <a:xfrm>
              <a:off x="3392822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grpSp>
        <p:nvGrpSpPr>
          <p:cNvPr id="9" name="组合 8"/>
          <p:cNvGrpSpPr/>
          <p:nvPr/>
        </p:nvGrpSpPr>
        <p:grpSpPr>
          <a:xfrm>
            <a:off x="1" y="103641"/>
            <a:ext cx="12191999" cy="6650719"/>
            <a:chOff x="0" y="103640"/>
            <a:chExt cx="12191999" cy="6650719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8488"/>
            <a:stretch>
              <a:fillRect/>
            </a:stretch>
          </p:blipFill>
          <p:spPr>
            <a:xfrm rot="16200000">
              <a:off x="288698" y="-185057"/>
              <a:ext cx="6650718" cy="7228114"/>
            </a:xfrm>
            <a:prstGeom prst="rect">
              <a:avLst/>
            </a:pr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7268"/>
            <a:stretch>
              <a:fillRect/>
            </a:stretch>
          </p:blipFill>
          <p:spPr>
            <a:xfrm rot="5400000" flipH="1">
              <a:off x="5198457" y="-239185"/>
              <a:ext cx="6650718" cy="7336367"/>
            </a:xfrm>
            <a:prstGeom prst="rect">
              <a:avLst/>
            </a:prstGeom>
          </p:spPr>
        </p:pic>
      </p:grp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79" b="75450"/>
          <a:stretch>
            <a:fillRect/>
          </a:stretch>
        </p:blipFill>
        <p:spPr>
          <a:xfrm>
            <a:off x="-1" y="0"/>
            <a:ext cx="1844777" cy="257823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931" b="75450"/>
          <a:stretch>
            <a:fillRect/>
          </a:stretch>
        </p:blipFill>
        <p:spPr>
          <a:xfrm>
            <a:off x="10375010" y="-1"/>
            <a:ext cx="1816992" cy="2578240"/>
          </a:xfrm>
          <a:prstGeom prst="rect">
            <a:avLst/>
          </a:prstGeom>
        </p:spPr>
      </p:pic>
      <p:grpSp>
        <p:nvGrpSpPr>
          <p:cNvPr id="36" name="组合 35"/>
          <p:cNvGrpSpPr/>
          <p:nvPr/>
        </p:nvGrpSpPr>
        <p:grpSpPr>
          <a:xfrm>
            <a:off x="4245429" y="872091"/>
            <a:ext cx="3701142" cy="2394294"/>
            <a:chOff x="4245429" y="435992"/>
            <a:chExt cx="3701142" cy="2394294"/>
          </a:xfrm>
        </p:grpSpPr>
        <p:sp>
          <p:nvSpPr>
            <p:cNvPr id="3" name="矩形 2"/>
            <p:cNvSpPr/>
            <p:nvPr/>
          </p:nvSpPr>
          <p:spPr>
            <a:xfrm>
              <a:off x="4245429" y="928914"/>
              <a:ext cx="3701142" cy="1901372"/>
            </a:xfrm>
            <a:prstGeom prst="rect">
              <a:avLst/>
            </a:prstGeom>
            <a:noFill/>
            <a:ln w="38100">
              <a:solidFill>
                <a:srgbClr val="2A742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10" name="图片 9"/>
            <p:cNvPicPr>
              <a:picLocks noChangeAspect="1"/>
            </p:cNvPicPr>
            <p:nvPr/>
          </p:nvPicPr>
          <p:blipFill rotWithShape="1"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5981" t="42000" r="36590" b="32400"/>
            <a:stretch>
              <a:fillRect/>
            </a:stretch>
          </p:blipFill>
          <p:spPr>
            <a:xfrm rot="2649556">
              <a:off x="5436441" y="435992"/>
              <a:ext cx="1306287" cy="1219200"/>
            </a:xfrm>
            <a:prstGeom prst="rect">
              <a:avLst/>
            </a:prstGeom>
          </p:spPr>
        </p:pic>
        <p:sp>
          <p:nvSpPr>
            <p:cNvPr id="35" name="文本框 34"/>
            <p:cNvSpPr txBox="1"/>
            <p:nvPr/>
          </p:nvSpPr>
          <p:spPr>
            <a:xfrm>
              <a:off x="4727296" y="1395248"/>
              <a:ext cx="2737408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en-US" altLang="zh-CN" sz="3600" dirty="0">
                  <a:solidFill>
                    <a:srgbClr val="2A742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CONTENTS</a:t>
              </a:r>
              <a:endParaRPr lang="zh-CN" altLang="en-US" sz="3600" dirty="0">
                <a:solidFill>
                  <a:srgbClr val="2A742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  <p:cxnSp>
          <p:nvCxnSpPr>
            <p:cNvPr id="29" name="直接连接符 28"/>
            <p:cNvCxnSpPr/>
            <p:nvPr/>
          </p:nvCxnSpPr>
          <p:spPr>
            <a:xfrm>
              <a:off x="5805715" y="2056093"/>
              <a:ext cx="580571" cy="0"/>
            </a:xfrm>
            <a:prstGeom prst="line">
              <a:avLst/>
            </a:prstGeom>
            <a:ln w="28575"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8" name="文本框 37"/>
            <p:cNvSpPr txBox="1"/>
            <p:nvPr/>
          </p:nvSpPr>
          <p:spPr>
            <a:xfrm>
              <a:off x="5388094" y="2056092"/>
              <a:ext cx="1415812" cy="70788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40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目录</a:t>
              </a:r>
              <a:endParaRPr lang="zh-CN" altLang="en-US" sz="40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</p:grpSp>
      <p:grpSp>
        <p:nvGrpSpPr>
          <p:cNvPr id="37" name="组合 36"/>
          <p:cNvGrpSpPr/>
          <p:nvPr/>
        </p:nvGrpSpPr>
        <p:grpSpPr>
          <a:xfrm>
            <a:off x="1708738" y="3883952"/>
            <a:ext cx="3906194" cy="703384"/>
            <a:chOff x="1708738" y="3743275"/>
            <a:chExt cx="3906194" cy="703384"/>
          </a:xfrm>
        </p:grpSpPr>
        <p:sp>
          <p:nvSpPr>
            <p:cNvPr id="30" name="椭圆 29"/>
            <p:cNvSpPr/>
            <p:nvPr/>
          </p:nvSpPr>
          <p:spPr>
            <a:xfrm>
              <a:off x="1708738" y="3743275"/>
              <a:ext cx="703384" cy="703384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sz="2800" dirty="0">
                  <a:latin typeface="华文中宋" panose="02010600040101010101" pitchFamily="2" charset="-122"/>
                  <a:ea typeface="华文中宋" panose="02010600040101010101" pitchFamily="2" charset="-122"/>
                </a:rPr>
                <a:t>壹</a:t>
              </a:r>
              <a:endParaRPr lang="zh-CN" altLang="en-US" sz="2800" dirty="0"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43" name="文本框 42"/>
            <p:cNvSpPr txBox="1"/>
            <p:nvPr/>
          </p:nvSpPr>
          <p:spPr>
            <a:xfrm>
              <a:off x="2626788" y="3833357"/>
              <a:ext cx="2988144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</p:grpSp>
      <p:grpSp>
        <p:nvGrpSpPr>
          <p:cNvPr id="44" name="组合 43"/>
          <p:cNvGrpSpPr/>
          <p:nvPr/>
        </p:nvGrpSpPr>
        <p:grpSpPr>
          <a:xfrm>
            <a:off x="6691937" y="3883952"/>
            <a:ext cx="3906194" cy="703384"/>
            <a:chOff x="1708738" y="3743275"/>
            <a:chExt cx="3906194" cy="703384"/>
          </a:xfrm>
        </p:grpSpPr>
        <p:sp>
          <p:nvSpPr>
            <p:cNvPr id="45" name="椭圆 44"/>
            <p:cNvSpPr/>
            <p:nvPr/>
          </p:nvSpPr>
          <p:spPr>
            <a:xfrm>
              <a:off x="1708738" y="3743275"/>
              <a:ext cx="703384" cy="703384"/>
            </a:xfrm>
            <a:prstGeom prst="ellipse">
              <a:avLst/>
            </a:prstGeom>
            <a:solidFill>
              <a:srgbClr val="A1D70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sz="2800" dirty="0">
                  <a:latin typeface="华文中宋" panose="02010600040101010101" pitchFamily="2" charset="-122"/>
                  <a:ea typeface="华文中宋" panose="02010600040101010101" pitchFamily="2" charset="-122"/>
                </a:rPr>
                <a:t>贰</a:t>
              </a:r>
              <a:endParaRPr lang="zh-CN" altLang="en-US" sz="2800" dirty="0"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46" name="文本框 45"/>
            <p:cNvSpPr txBox="1"/>
            <p:nvPr/>
          </p:nvSpPr>
          <p:spPr>
            <a:xfrm>
              <a:off x="2626788" y="3833357"/>
              <a:ext cx="2988144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</p:grpSp>
      <p:grpSp>
        <p:nvGrpSpPr>
          <p:cNvPr id="47" name="组合 46"/>
          <p:cNvGrpSpPr/>
          <p:nvPr/>
        </p:nvGrpSpPr>
        <p:grpSpPr>
          <a:xfrm>
            <a:off x="1708738" y="4981232"/>
            <a:ext cx="3906194" cy="703384"/>
            <a:chOff x="1708738" y="3743275"/>
            <a:chExt cx="3906194" cy="703384"/>
          </a:xfrm>
        </p:grpSpPr>
        <p:sp>
          <p:nvSpPr>
            <p:cNvPr id="48" name="椭圆 47"/>
            <p:cNvSpPr/>
            <p:nvPr/>
          </p:nvSpPr>
          <p:spPr>
            <a:xfrm>
              <a:off x="1708738" y="3743275"/>
              <a:ext cx="703384" cy="703384"/>
            </a:xfrm>
            <a:prstGeom prst="ellipse">
              <a:avLst/>
            </a:prstGeom>
            <a:solidFill>
              <a:srgbClr val="A1D70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sz="2800" dirty="0">
                  <a:latin typeface="华文中宋" panose="02010600040101010101" pitchFamily="2" charset="-122"/>
                  <a:ea typeface="华文中宋" panose="02010600040101010101" pitchFamily="2" charset="-122"/>
                </a:rPr>
                <a:t>叁</a:t>
              </a:r>
              <a:endParaRPr lang="zh-CN" altLang="en-US" sz="2800" dirty="0"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49" name="文本框 48"/>
            <p:cNvSpPr txBox="1"/>
            <p:nvPr/>
          </p:nvSpPr>
          <p:spPr>
            <a:xfrm>
              <a:off x="2626788" y="3833357"/>
              <a:ext cx="2988144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</p:grpSp>
      <p:grpSp>
        <p:nvGrpSpPr>
          <p:cNvPr id="50" name="组合 49"/>
          <p:cNvGrpSpPr/>
          <p:nvPr/>
        </p:nvGrpSpPr>
        <p:grpSpPr>
          <a:xfrm>
            <a:off x="6691937" y="4981232"/>
            <a:ext cx="3906194" cy="703384"/>
            <a:chOff x="1708738" y="3743275"/>
            <a:chExt cx="3906194" cy="703384"/>
          </a:xfrm>
        </p:grpSpPr>
        <p:sp>
          <p:nvSpPr>
            <p:cNvPr id="51" name="椭圆 50"/>
            <p:cNvSpPr/>
            <p:nvPr/>
          </p:nvSpPr>
          <p:spPr>
            <a:xfrm>
              <a:off x="1708738" y="3743275"/>
              <a:ext cx="703384" cy="703384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zh-CN" altLang="en-US" sz="2800" dirty="0">
                  <a:latin typeface="华文中宋" panose="02010600040101010101" pitchFamily="2" charset="-122"/>
                  <a:ea typeface="华文中宋" panose="02010600040101010101" pitchFamily="2" charset="-122"/>
                </a:rPr>
                <a:t>肆</a:t>
              </a:r>
              <a:endParaRPr lang="zh-CN" altLang="en-US" sz="2800" dirty="0"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52" name="文本框 51"/>
            <p:cNvSpPr txBox="1"/>
            <p:nvPr/>
          </p:nvSpPr>
          <p:spPr>
            <a:xfrm>
              <a:off x="2626788" y="3833357"/>
              <a:ext cx="2988144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grpSp>
        <p:nvGrpSpPr>
          <p:cNvPr id="9" name="组合 8"/>
          <p:cNvGrpSpPr/>
          <p:nvPr/>
        </p:nvGrpSpPr>
        <p:grpSpPr>
          <a:xfrm>
            <a:off x="1" y="103641"/>
            <a:ext cx="12191999" cy="6650719"/>
            <a:chOff x="0" y="103640"/>
            <a:chExt cx="12191999" cy="6650719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8488"/>
            <a:stretch>
              <a:fillRect/>
            </a:stretch>
          </p:blipFill>
          <p:spPr>
            <a:xfrm rot="16200000">
              <a:off x="288698" y="-185057"/>
              <a:ext cx="6650718" cy="7228114"/>
            </a:xfrm>
            <a:prstGeom prst="rect">
              <a:avLst/>
            </a:pr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7268"/>
            <a:stretch>
              <a:fillRect/>
            </a:stretch>
          </p:blipFill>
          <p:spPr>
            <a:xfrm rot="5400000" flipH="1">
              <a:off x="5198457" y="-239185"/>
              <a:ext cx="6650718" cy="7336367"/>
            </a:xfrm>
            <a:prstGeom prst="rect">
              <a:avLst/>
            </a:prstGeom>
          </p:spPr>
        </p:pic>
      </p:grp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79" b="75450"/>
          <a:stretch>
            <a:fillRect/>
          </a:stretch>
        </p:blipFill>
        <p:spPr>
          <a:xfrm>
            <a:off x="-1" y="0"/>
            <a:ext cx="1844777" cy="257823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931" b="75450"/>
          <a:stretch>
            <a:fillRect/>
          </a:stretch>
        </p:blipFill>
        <p:spPr>
          <a:xfrm>
            <a:off x="10375010" y="-1"/>
            <a:ext cx="1816992" cy="2578240"/>
          </a:xfrm>
          <a:prstGeom prst="rect">
            <a:avLst/>
          </a:prstGeom>
        </p:spPr>
      </p:pic>
      <p:grpSp>
        <p:nvGrpSpPr>
          <p:cNvPr id="32" name="组合 31"/>
          <p:cNvGrpSpPr/>
          <p:nvPr/>
        </p:nvGrpSpPr>
        <p:grpSpPr>
          <a:xfrm>
            <a:off x="3268927" y="1083107"/>
            <a:ext cx="5654147" cy="3657706"/>
            <a:chOff x="4245429" y="435992"/>
            <a:chExt cx="3701142" cy="2394294"/>
          </a:xfrm>
        </p:grpSpPr>
        <p:sp>
          <p:nvSpPr>
            <p:cNvPr id="35" name="矩形 34"/>
            <p:cNvSpPr/>
            <p:nvPr/>
          </p:nvSpPr>
          <p:spPr>
            <a:xfrm>
              <a:off x="4245429" y="928914"/>
              <a:ext cx="3701142" cy="1901372"/>
            </a:xfrm>
            <a:prstGeom prst="rect">
              <a:avLst/>
            </a:prstGeom>
            <a:noFill/>
            <a:ln w="38100">
              <a:solidFill>
                <a:srgbClr val="2A742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36" name="图片 35"/>
            <p:cNvPicPr>
              <a:picLocks noChangeAspect="1"/>
            </p:cNvPicPr>
            <p:nvPr/>
          </p:nvPicPr>
          <p:blipFill rotWithShape="1"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5981" t="42000" r="36590" b="32400"/>
            <a:stretch>
              <a:fillRect/>
            </a:stretch>
          </p:blipFill>
          <p:spPr>
            <a:xfrm rot="2649556">
              <a:off x="5436441" y="435992"/>
              <a:ext cx="1306287" cy="1219200"/>
            </a:xfrm>
            <a:prstGeom prst="rect">
              <a:avLst/>
            </a:prstGeom>
          </p:spPr>
        </p:pic>
      </p:grpSp>
      <p:sp>
        <p:nvSpPr>
          <p:cNvPr id="44" name="文本框 43"/>
          <p:cNvSpPr txBox="1"/>
          <p:nvPr/>
        </p:nvSpPr>
        <p:spPr>
          <a:xfrm>
            <a:off x="5551428" y="2358357"/>
            <a:ext cx="1089145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80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壹</a:t>
            </a:r>
            <a:endParaRPr lang="zh-CN" altLang="en-US" sz="80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45" name="组合 44"/>
          <p:cNvGrpSpPr/>
          <p:nvPr/>
        </p:nvGrpSpPr>
        <p:grpSpPr>
          <a:xfrm>
            <a:off x="6935066" y="3020076"/>
            <a:ext cx="1406333" cy="176808"/>
            <a:chOff x="8742809" y="3793102"/>
            <a:chExt cx="467322" cy="58753"/>
          </a:xfrm>
        </p:grpSpPr>
        <p:cxnSp>
          <p:nvCxnSpPr>
            <p:cNvPr id="46" name="直接连接符 45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7" name="椭圆 46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8" name="组合 47"/>
          <p:cNvGrpSpPr/>
          <p:nvPr/>
        </p:nvGrpSpPr>
        <p:grpSpPr>
          <a:xfrm flipH="1" flipV="1">
            <a:off x="3850601" y="3020076"/>
            <a:ext cx="1406333" cy="176808"/>
            <a:chOff x="8742809" y="3793102"/>
            <a:chExt cx="467322" cy="58753"/>
          </a:xfrm>
        </p:grpSpPr>
        <p:cxnSp>
          <p:nvCxnSpPr>
            <p:cNvPr id="49" name="直接连接符 48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0" name="椭圆 49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1" name="文本框 50"/>
          <p:cNvSpPr txBox="1"/>
          <p:nvPr/>
        </p:nvSpPr>
        <p:spPr>
          <a:xfrm>
            <a:off x="4601928" y="3592032"/>
            <a:ext cx="29881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添加您的主标题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52" name="矩形 51"/>
          <p:cNvSpPr/>
          <p:nvPr/>
        </p:nvSpPr>
        <p:spPr>
          <a:xfrm>
            <a:off x="3503452" y="4049856"/>
            <a:ext cx="5185096" cy="4985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100" dirty="0">
                <a:solidFill>
                  <a:srgbClr val="2A742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100" dirty="0">
              <a:solidFill>
                <a:srgbClr val="2A742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2"/>
          <a:srcRect t="14935"/>
          <a:stretch>
            <a:fillRect/>
          </a:stretch>
        </p:blipFill>
        <p:spPr>
          <a:xfrm>
            <a:off x="0" y="2093753"/>
            <a:ext cx="7177651" cy="2701751"/>
          </a:xfrm>
          <a:prstGeom prst="rect">
            <a:avLst/>
          </a:prstGeom>
        </p:spPr>
      </p:pic>
      <p:sp>
        <p:nvSpPr>
          <p:cNvPr id="3" name="矩形 2"/>
          <p:cNvSpPr/>
          <p:nvPr/>
        </p:nvSpPr>
        <p:spPr>
          <a:xfrm>
            <a:off x="5675086" y="2093753"/>
            <a:ext cx="6516913" cy="2701751"/>
          </a:xfrm>
          <a:prstGeom prst="rect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3" name="组合 12"/>
          <p:cNvGrpSpPr/>
          <p:nvPr/>
        </p:nvGrpSpPr>
        <p:grpSpPr>
          <a:xfrm>
            <a:off x="6725164" y="2305296"/>
            <a:ext cx="4416756" cy="584775"/>
            <a:chOff x="6684577" y="2393718"/>
            <a:chExt cx="4416756" cy="584775"/>
          </a:xfrm>
        </p:grpSpPr>
        <p:sp>
          <p:nvSpPr>
            <p:cNvPr id="29" name="文本框 28"/>
            <p:cNvSpPr txBox="1"/>
            <p:nvPr/>
          </p:nvSpPr>
          <p:spPr>
            <a:xfrm>
              <a:off x="7769103" y="2393718"/>
              <a:ext cx="2247703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3200" dirty="0">
                  <a:solidFill>
                    <a:schemeClr val="bg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春天来啦</a:t>
              </a:r>
              <a:endParaRPr lang="zh-CN" altLang="en-US" sz="3200" dirty="0">
                <a:solidFill>
                  <a:schemeClr val="bg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43" name="直接连接符 42"/>
            <p:cNvCxnSpPr/>
            <p:nvPr/>
          </p:nvCxnSpPr>
          <p:spPr>
            <a:xfrm>
              <a:off x="10317585" y="2686106"/>
              <a:ext cx="783748" cy="0"/>
            </a:xfrm>
            <a:prstGeom prst="line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5" name="直接连接符 54"/>
            <p:cNvCxnSpPr/>
            <p:nvPr/>
          </p:nvCxnSpPr>
          <p:spPr>
            <a:xfrm flipH="1">
              <a:off x="6684577" y="2686106"/>
              <a:ext cx="783748" cy="0"/>
            </a:xfrm>
            <a:prstGeom prst="line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5" name="组合 14"/>
          <p:cNvGrpSpPr/>
          <p:nvPr/>
        </p:nvGrpSpPr>
        <p:grpSpPr>
          <a:xfrm>
            <a:off x="6082335" y="3060295"/>
            <a:ext cx="5871228" cy="498598"/>
            <a:chOff x="5899859" y="3190921"/>
            <a:chExt cx="5871228" cy="498598"/>
          </a:xfrm>
        </p:grpSpPr>
        <p:sp>
          <p:nvSpPr>
            <p:cNvPr id="14" name="椭圆 13"/>
            <p:cNvSpPr/>
            <p:nvPr/>
          </p:nvSpPr>
          <p:spPr>
            <a:xfrm>
              <a:off x="5899859" y="3330929"/>
              <a:ext cx="196141" cy="196141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7" name="矩形 56"/>
            <p:cNvSpPr/>
            <p:nvPr/>
          </p:nvSpPr>
          <p:spPr>
            <a:xfrm>
              <a:off x="6139011" y="3190921"/>
              <a:ext cx="5632076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I hope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58" name="组合 57"/>
          <p:cNvGrpSpPr/>
          <p:nvPr/>
        </p:nvGrpSpPr>
        <p:grpSpPr>
          <a:xfrm>
            <a:off x="6082335" y="3567265"/>
            <a:ext cx="5871228" cy="498598"/>
            <a:chOff x="5899859" y="3190921"/>
            <a:chExt cx="5871228" cy="498598"/>
          </a:xfrm>
        </p:grpSpPr>
        <p:sp>
          <p:nvSpPr>
            <p:cNvPr id="59" name="椭圆 58"/>
            <p:cNvSpPr/>
            <p:nvPr/>
          </p:nvSpPr>
          <p:spPr>
            <a:xfrm>
              <a:off x="5899859" y="3330929"/>
              <a:ext cx="196141" cy="196141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0" name="矩形 59"/>
            <p:cNvSpPr/>
            <p:nvPr/>
          </p:nvSpPr>
          <p:spPr>
            <a:xfrm>
              <a:off x="6139011" y="3190921"/>
              <a:ext cx="5632076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I hope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61" name="组合 60"/>
          <p:cNvGrpSpPr/>
          <p:nvPr/>
        </p:nvGrpSpPr>
        <p:grpSpPr>
          <a:xfrm>
            <a:off x="6082335" y="4074236"/>
            <a:ext cx="5871228" cy="498598"/>
            <a:chOff x="5899859" y="3190921"/>
            <a:chExt cx="5871228" cy="498598"/>
          </a:xfrm>
        </p:grpSpPr>
        <p:sp>
          <p:nvSpPr>
            <p:cNvPr id="62" name="椭圆 61"/>
            <p:cNvSpPr/>
            <p:nvPr/>
          </p:nvSpPr>
          <p:spPr>
            <a:xfrm>
              <a:off x="5899859" y="3330929"/>
              <a:ext cx="196141" cy="196141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3" name="矩形 62"/>
            <p:cNvSpPr/>
            <p:nvPr/>
          </p:nvSpPr>
          <p:spPr>
            <a:xfrm>
              <a:off x="6139011" y="3190921"/>
              <a:ext cx="5632076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I hope</a:t>
              </a:r>
              <a:endParaRPr lang="zh-CN" altLang="en-US" sz="11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sp>
        <p:nvSpPr>
          <p:cNvPr id="64" name="文本框 63"/>
          <p:cNvSpPr txBox="1"/>
          <p:nvPr/>
        </p:nvSpPr>
        <p:spPr>
          <a:xfrm>
            <a:off x="4899676" y="4965726"/>
            <a:ext cx="239264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32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春天的味道</a:t>
            </a:r>
            <a:endParaRPr lang="zh-CN" altLang="en-US" sz="32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17" name="直接连接符 16"/>
          <p:cNvCxnSpPr/>
          <p:nvPr/>
        </p:nvCxnSpPr>
        <p:spPr>
          <a:xfrm>
            <a:off x="5709139" y="5651195"/>
            <a:ext cx="773723" cy="0"/>
          </a:xfrm>
          <a:prstGeom prst="line">
            <a:avLst/>
          </a:prstGeom>
          <a:ln w="12700"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5" name="矩形 64"/>
          <p:cNvSpPr/>
          <p:nvPr/>
        </p:nvSpPr>
        <p:spPr>
          <a:xfrm>
            <a:off x="900282" y="5762046"/>
            <a:ext cx="10391437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598446" y="-2667332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4" name="组合 3"/>
          <p:cNvGrpSpPr/>
          <p:nvPr/>
        </p:nvGrpSpPr>
        <p:grpSpPr>
          <a:xfrm>
            <a:off x="1139371" y="2224379"/>
            <a:ext cx="2656115" cy="4058993"/>
            <a:chOff x="899886" y="2046514"/>
            <a:chExt cx="2061028" cy="3149600"/>
          </a:xfrm>
        </p:grpSpPr>
        <p:sp>
          <p:nvSpPr>
            <p:cNvPr id="3" name="矩形 2"/>
            <p:cNvSpPr/>
            <p:nvPr/>
          </p:nvSpPr>
          <p:spPr>
            <a:xfrm>
              <a:off x="899886" y="2046514"/>
              <a:ext cx="2061028" cy="3149600"/>
            </a:xfrm>
            <a:prstGeom prst="rect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矩形 6"/>
            <p:cNvSpPr/>
            <p:nvPr/>
          </p:nvSpPr>
          <p:spPr>
            <a:xfrm>
              <a:off x="1080345" y="2322286"/>
              <a:ext cx="1700111" cy="259805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8396514" y="2224379"/>
            <a:ext cx="2656115" cy="4058993"/>
            <a:chOff x="899886" y="2046514"/>
            <a:chExt cx="2061028" cy="3149600"/>
          </a:xfrm>
        </p:grpSpPr>
        <p:sp>
          <p:nvSpPr>
            <p:cNvPr id="13" name="矩形 12"/>
            <p:cNvSpPr/>
            <p:nvPr/>
          </p:nvSpPr>
          <p:spPr>
            <a:xfrm>
              <a:off x="899886" y="2046514"/>
              <a:ext cx="2061028" cy="3149600"/>
            </a:xfrm>
            <a:prstGeom prst="rect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矩形 13"/>
            <p:cNvSpPr/>
            <p:nvPr/>
          </p:nvSpPr>
          <p:spPr>
            <a:xfrm>
              <a:off x="1080345" y="2322286"/>
              <a:ext cx="1700111" cy="259805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6" name="文本框 15"/>
          <p:cNvSpPr txBox="1"/>
          <p:nvPr/>
        </p:nvSpPr>
        <p:spPr>
          <a:xfrm>
            <a:off x="1922856" y="2721145"/>
            <a:ext cx="1089145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4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</a:t>
            </a:r>
            <a:endParaRPr lang="zh-CN" altLang="en-US" sz="4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8" name="椭圆 7"/>
          <p:cNvSpPr/>
          <p:nvPr/>
        </p:nvSpPr>
        <p:spPr>
          <a:xfrm>
            <a:off x="2394857" y="3584696"/>
            <a:ext cx="145143" cy="145143"/>
          </a:xfrm>
          <a:prstGeom prst="ellipse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8" name="文本框 17"/>
          <p:cNvSpPr txBox="1"/>
          <p:nvPr/>
        </p:nvSpPr>
        <p:spPr>
          <a:xfrm>
            <a:off x="1803256" y="3762393"/>
            <a:ext cx="13283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0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温婉可人</a:t>
            </a:r>
            <a:endParaRPr lang="zh-CN" altLang="en-US" sz="20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17" name="直接连接符 16"/>
          <p:cNvCxnSpPr/>
          <p:nvPr/>
        </p:nvCxnSpPr>
        <p:spPr>
          <a:xfrm>
            <a:off x="2305956" y="4216228"/>
            <a:ext cx="322944" cy="0"/>
          </a:xfrm>
          <a:prstGeom prst="line">
            <a:avLst/>
          </a:prstGeom>
          <a:ln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矩形 22"/>
          <p:cNvSpPr/>
          <p:nvPr/>
        </p:nvSpPr>
        <p:spPr>
          <a:xfrm>
            <a:off x="1411569" y="4265196"/>
            <a:ext cx="2111719" cy="13849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34" name="组合 33"/>
          <p:cNvGrpSpPr/>
          <p:nvPr/>
        </p:nvGrpSpPr>
        <p:grpSpPr>
          <a:xfrm>
            <a:off x="4767943" y="2224379"/>
            <a:ext cx="2656115" cy="4058993"/>
            <a:chOff x="4767943" y="2224379"/>
            <a:chExt cx="2656115" cy="4058993"/>
          </a:xfrm>
        </p:grpSpPr>
        <p:sp>
          <p:nvSpPr>
            <p:cNvPr id="10" name="矩形 9"/>
            <p:cNvSpPr/>
            <p:nvPr/>
          </p:nvSpPr>
          <p:spPr>
            <a:xfrm>
              <a:off x="4767943" y="2224379"/>
              <a:ext cx="2656115" cy="4058993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2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</a:endParaRPr>
            </a:p>
          </p:txBody>
        </p:sp>
        <p:sp>
          <p:nvSpPr>
            <p:cNvPr id="11" name="矩形 10"/>
            <p:cNvSpPr/>
            <p:nvPr/>
          </p:nvSpPr>
          <p:spPr>
            <a:xfrm>
              <a:off x="5000506" y="2579775"/>
              <a:ext cx="2190989" cy="3348201"/>
            </a:xfrm>
            <a:prstGeom prst="rect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</a:endParaRPr>
            </a:p>
          </p:txBody>
        </p:sp>
        <p:sp>
          <p:nvSpPr>
            <p:cNvPr id="24" name="文本框 23"/>
            <p:cNvSpPr txBox="1"/>
            <p:nvPr/>
          </p:nvSpPr>
          <p:spPr>
            <a:xfrm>
              <a:off x="5551428" y="2721145"/>
              <a:ext cx="1089145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4800" dirty="0">
                  <a:solidFill>
                    <a:schemeClr val="bg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</a:t>
              </a:r>
              <a:endParaRPr lang="zh-CN" altLang="en-US" sz="4800" dirty="0">
                <a:solidFill>
                  <a:schemeClr val="bg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25" name="椭圆 24"/>
            <p:cNvSpPr/>
            <p:nvPr/>
          </p:nvSpPr>
          <p:spPr>
            <a:xfrm>
              <a:off x="6023429" y="3584696"/>
              <a:ext cx="145143" cy="14514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/>
                </a:solidFill>
              </a:endParaRPr>
            </a:p>
          </p:txBody>
        </p:sp>
        <p:sp>
          <p:nvSpPr>
            <p:cNvPr id="26" name="文本框 25"/>
            <p:cNvSpPr txBox="1"/>
            <p:nvPr/>
          </p:nvSpPr>
          <p:spPr>
            <a:xfrm>
              <a:off x="5431828" y="3762393"/>
              <a:ext cx="1328345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000" dirty="0">
                  <a:solidFill>
                    <a:schemeClr val="bg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迷人绿色</a:t>
              </a:r>
              <a:endParaRPr lang="zh-CN" altLang="en-US" sz="2000" dirty="0">
                <a:solidFill>
                  <a:schemeClr val="bg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27" name="直接连接符 26"/>
            <p:cNvCxnSpPr/>
            <p:nvPr/>
          </p:nvCxnSpPr>
          <p:spPr>
            <a:xfrm>
              <a:off x="5934528" y="4216228"/>
              <a:ext cx="322944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8" name="矩形 27"/>
            <p:cNvSpPr/>
            <p:nvPr/>
          </p:nvSpPr>
          <p:spPr>
            <a:xfrm>
              <a:off x="5040141" y="4265196"/>
              <a:ext cx="2111719" cy="138499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bg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</a:t>
              </a:r>
              <a:endParaRPr lang="zh-CN" altLang="en-US" sz="14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sp>
        <p:nvSpPr>
          <p:cNvPr id="29" name="文本框 28"/>
          <p:cNvSpPr txBox="1"/>
          <p:nvPr/>
        </p:nvSpPr>
        <p:spPr>
          <a:xfrm>
            <a:off x="9179999" y="2721145"/>
            <a:ext cx="1089145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4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</a:t>
            </a:r>
            <a:endParaRPr lang="zh-CN" altLang="en-US" sz="4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30" name="椭圆 29"/>
          <p:cNvSpPr/>
          <p:nvPr/>
        </p:nvSpPr>
        <p:spPr>
          <a:xfrm>
            <a:off x="9652000" y="3584696"/>
            <a:ext cx="145143" cy="145143"/>
          </a:xfrm>
          <a:prstGeom prst="ellipse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1" name="文本框 30"/>
          <p:cNvSpPr txBox="1"/>
          <p:nvPr/>
        </p:nvSpPr>
        <p:spPr>
          <a:xfrm>
            <a:off x="9060399" y="3762393"/>
            <a:ext cx="13283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0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温婉可人</a:t>
            </a:r>
            <a:endParaRPr lang="zh-CN" altLang="en-US" sz="20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32" name="直接连接符 31"/>
          <p:cNvCxnSpPr/>
          <p:nvPr/>
        </p:nvCxnSpPr>
        <p:spPr>
          <a:xfrm>
            <a:off x="9563099" y="4216228"/>
            <a:ext cx="322944" cy="0"/>
          </a:xfrm>
          <a:prstGeom prst="line">
            <a:avLst/>
          </a:prstGeom>
          <a:ln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" name="矩形 32"/>
          <p:cNvSpPr/>
          <p:nvPr/>
        </p:nvSpPr>
        <p:spPr>
          <a:xfrm>
            <a:off x="8668712" y="4265196"/>
            <a:ext cx="2111719" cy="13849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434984" y="2040600"/>
            <a:ext cx="1028115" cy="963857"/>
            <a:chOff x="1335314" y="2040600"/>
            <a:chExt cx="1028115" cy="963857"/>
          </a:xfrm>
        </p:grpSpPr>
        <p:grpSp>
          <p:nvGrpSpPr>
            <p:cNvPr id="6" name="组合 5"/>
            <p:cNvGrpSpPr/>
            <p:nvPr/>
          </p:nvGrpSpPr>
          <p:grpSpPr>
            <a:xfrm>
              <a:off x="1335314" y="2040600"/>
              <a:ext cx="1028115" cy="963857"/>
              <a:chOff x="1030514" y="4203229"/>
              <a:chExt cx="1625600" cy="1524000"/>
            </a:xfrm>
          </p:grpSpPr>
          <p:sp>
            <p:nvSpPr>
              <p:cNvPr id="4" name="矩形 3"/>
              <p:cNvSpPr/>
              <p:nvPr/>
            </p:nvSpPr>
            <p:spPr>
              <a:xfrm>
                <a:off x="1030514" y="4203229"/>
                <a:ext cx="1625600" cy="1524000"/>
              </a:xfrm>
              <a:prstGeom prst="rect">
                <a:avLst/>
              </a:prstGeom>
              <a:solidFill>
                <a:srgbClr val="2A742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" name="矩形 7"/>
              <p:cNvSpPr/>
              <p:nvPr/>
            </p:nvSpPr>
            <p:spPr>
              <a:xfrm>
                <a:off x="1236256" y="4392381"/>
                <a:ext cx="1214116" cy="1138234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16" name="Freeform 48"/>
            <p:cNvSpPr>
              <a:spLocks noEditPoints="1"/>
            </p:cNvSpPr>
            <p:nvPr/>
          </p:nvSpPr>
          <p:spPr bwMode="auto">
            <a:xfrm>
              <a:off x="1648547" y="2357836"/>
              <a:ext cx="401648" cy="329385"/>
            </a:xfrm>
            <a:custGeom>
              <a:avLst/>
              <a:gdLst>
                <a:gd name="T0" fmla="*/ 176 w 184"/>
                <a:gd name="T1" fmla="*/ 8 h 151"/>
                <a:gd name="T2" fmla="*/ 159 w 184"/>
                <a:gd name="T3" fmla="*/ 0 h 151"/>
                <a:gd name="T4" fmla="*/ 8 w 184"/>
                <a:gd name="T5" fmla="*/ 8 h 151"/>
                <a:gd name="T6" fmla="*/ 0 w 184"/>
                <a:gd name="T7" fmla="*/ 25 h 151"/>
                <a:gd name="T8" fmla="*/ 8 w 184"/>
                <a:gd name="T9" fmla="*/ 143 h 151"/>
                <a:gd name="T10" fmla="*/ 8 w 184"/>
                <a:gd name="T11" fmla="*/ 143 h 151"/>
                <a:gd name="T12" fmla="*/ 159 w 184"/>
                <a:gd name="T13" fmla="*/ 151 h 151"/>
                <a:gd name="T14" fmla="*/ 184 w 184"/>
                <a:gd name="T15" fmla="*/ 126 h 151"/>
                <a:gd name="T16" fmla="*/ 177 w 184"/>
                <a:gd name="T17" fmla="*/ 8 h 151"/>
                <a:gd name="T18" fmla="*/ 170 w 184"/>
                <a:gd name="T19" fmla="*/ 98 h 151"/>
                <a:gd name="T20" fmla="*/ 114 w 184"/>
                <a:gd name="T21" fmla="*/ 98 h 151"/>
                <a:gd name="T22" fmla="*/ 114 w 184"/>
                <a:gd name="T23" fmla="*/ 96 h 151"/>
                <a:gd name="T24" fmla="*/ 114 w 184"/>
                <a:gd name="T25" fmla="*/ 53 h 151"/>
                <a:gd name="T26" fmla="*/ 116 w 184"/>
                <a:gd name="T27" fmla="*/ 52 h 151"/>
                <a:gd name="T28" fmla="*/ 170 w 184"/>
                <a:gd name="T29" fmla="*/ 98 h 151"/>
                <a:gd name="T30" fmla="*/ 170 w 184"/>
                <a:gd name="T31" fmla="*/ 44 h 151"/>
                <a:gd name="T32" fmla="*/ 109 w 184"/>
                <a:gd name="T33" fmla="*/ 47 h 151"/>
                <a:gd name="T34" fmla="*/ 105 w 184"/>
                <a:gd name="T35" fmla="*/ 55 h 151"/>
                <a:gd name="T36" fmla="*/ 109 w 184"/>
                <a:gd name="T37" fmla="*/ 104 h 151"/>
                <a:gd name="T38" fmla="*/ 116 w 184"/>
                <a:gd name="T39" fmla="*/ 107 h 151"/>
                <a:gd name="T40" fmla="*/ 170 w 184"/>
                <a:gd name="T41" fmla="*/ 126 h 151"/>
                <a:gd name="T42" fmla="*/ 159 w 184"/>
                <a:gd name="T43" fmla="*/ 137 h 151"/>
                <a:gd name="T44" fmla="*/ 18 w 184"/>
                <a:gd name="T45" fmla="*/ 133 h 151"/>
                <a:gd name="T46" fmla="*/ 14 w 184"/>
                <a:gd name="T47" fmla="*/ 25 h 151"/>
                <a:gd name="T48" fmla="*/ 18 w 184"/>
                <a:gd name="T49" fmla="*/ 18 h 151"/>
                <a:gd name="T50" fmla="*/ 159 w 184"/>
                <a:gd name="T51" fmla="*/ 14 h 151"/>
                <a:gd name="T52" fmla="*/ 170 w 184"/>
                <a:gd name="T53" fmla="*/ 25 h 151"/>
                <a:gd name="T54" fmla="*/ 142 w 184"/>
                <a:gd name="T55" fmla="*/ 93 h 151"/>
                <a:gd name="T56" fmla="*/ 155 w 184"/>
                <a:gd name="T57" fmla="*/ 88 h 151"/>
                <a:gd name="T58" fmla="*/ 155 w 184"/>
                <a:gd name="T59" fmla="*/ 63 h 151"/>
                <a:gd name="T60" fmla="*/ 142 w 184"/>
                <a:gd name="T61" fmla="*/ 58 h 151"/>
                <a:gd name="T62" fmla="*/ 130 w 184"/>
                <a:gd name="T63" fmla="*/ 63 h 151"/>
                <a:gd name="T64" fmla="*/ 130 w 184"/>
                <a:gd name="T65" fmla="*/ 88 h 151"/>
                <a:gd name="T66" fmla="*/ 136 w 184"/>
                <a:gd name="T67" fmla="*/ 69 h 151"/>
                <a:gd name="T68" fmla="*/ 136 w 184"/>
                <a:gd name="T69" fmla="*/ 69 h 151"/>
                <a:gd name="T70" fmla="*/ 149 w 184"/>
                <a:gd name="T71" fmla="*/ 69 h 151"/>
                <a:gd name="T72" fmla="*/ 152 w 184"/>
                <a:gd name="T73" fmla="*/ 75 h 151"/>
                <a:gd name="T74" fmla="*/ 142 w 184"/>
                <a:gd name="T75" fmla="*/ 85 h 151"/>
                <a:gd name="T76" fmla="*/ 133 w 184"/>
                <a:gd name="T77" fmla="*/ 75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84" h="151">
                  <a:moveTo>
                    <a:pt x="177" y="8"/>
                  </a:moveTo>
                  <a:cubicBezTo>
                    <a:pt x="176" y="8"/>
                    <a:pt x="176" y="8"/>
                    <a:pt x="176" y="8"/>
                  </a:cubicBezTo>
                  <a:cubicBezTo>
                    <a:pt x="176" y="8"/>
                    <a:pt x="176" y="8"/>
                    <a:pt x="176" y="8"/>
                  </a:cubicBezTo>
                  <a:cubicBezTo>
                    <a:pt x="172" y="3"/>
                    <a:pt x="166" y="0"/>
                    <a:pt x="159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19" y="0"/>
                    <a:pt x="12" y="3"/>
                    <a:pt x="8" y="8"/>
                  </a:cubicBezTo>
                  <a:cubicBezTo>
                    <a:pt x="8" y="8"/>
                    <a:pt x="8" y="8"/>
                    <a:pt x="8" y="8"/>
                  </a:cubicBezTo>
                  <a:cubicBezTo>
                    <a:pt x="3" y="12"/>
                    <a:pt x="0" y="18"/>
                    <a:pt x="0" y="25"/>
                  </a:cubicBezTo>
                  <a:cubicBezTo>
                    <a:pt x="0" y="126"/>
                    <a:pt x="0" y="126"/>
                    <a:pt x="0" y="126"/>
                  </a:cubicBezTo>
                  <a:cubicBezTo>
                    <a:pt x="0" y="132"/>
                    <a:pt x="3" y="139"/>
                    <a:pt x="8" y="143"/>
                  </a:cubicBezTo>
                  <a:cubicBezTo>
                    <a:pt x="8" y="143"/>
                    <a:pt x="8" y="143"/>
                    <a:pt x="8" y="143"/>
                  </a:cubicBezTo>
                  <a:cubicBezTo>
                    <a:pt x="8" y="143"/>
                    <a:pt x="8" y="143"/>
                    <a:pt x="8" y="143"/>
                  </a:cubicBezTo>
                  <a:cubicBezTo>
                    <a:pt x="12" y="148"/>
                    <a:pt x="19" y="151"/>
                    <a:pt x="26" y="151"/>
                  </a:cubicBezTo>
                  <a:cubicBezTo>
                    <a:pt x="159" y="151"/>
                    <a:pt x="159" y="151"/>
                    <a:pt x="159" y="151"/>
                  </a:cubicBezTo>
                  <a:cubicBezTo>
                    <a:pt x="166" y="151"/>
                    <a:pt x="172" y="148"/>
                    <a:pt x="176" y="143"/>
                  </a:cubicBezTo>
                  <a:cubicBezTo>
                    <a:pt x="181" y="139"/>
                    <a:pt x="184" y="132"/>
                    <a:pt x="184" y="126"/>
                  </a:cubicBezTo>
                  <a:cubicBezTo>
                    <a:pt x="184" y="25"/>
                    <a:pt x="184" y="25"/>
                    <a:pt x="184" y="25"/>
                  </a:cubicBezTo>
                  <a:cubicBezTo>
                    <a:pt x="184" y="19"/>
                    <a:pt x="181" y="12"/>
                    <a:pt x="177" y="8"/>
                  </a:cubicBezTo>
                  <a:close/>
                  <a:moveTo>
                    <a:pt x="170" y="98"/>
                  </a:moveTo>
                  <a:cubicBezTo>
                    <a:pt x="170" y="98"/>
                    <a:pt x="170" y="98"/>
                    <a:pt x="170" y="98"/>
                  </a:cubicBezTo>
                  <a:cubicBezTo>
                    <a:pt x="116" y="98"/>
                    <a:pt x="116" y="98"/>
                    <a:pt x="116" y="98"/>
                  </a:cubicBezTo>
                  <a:cubicBezTo>
                    <a:pt x="116" y="98"/>
                    <a:pt x="115" y="98"/>
                    <a:pt x="114" y="98"/>
                  </a:cubicBezTo>
                  <a:cubicBezTo>
                    <a:pt x="114" y="98"/>
                    <a:pt x="114" y="98"/>
                    <a:pt x="114" y="98"/>
                  </a:cubicBezTo>
                  <a:cubicBezTo>
                    <a:pt x="114" y="97"/>
                    <a:pt x="114" y="97"/>
                    <a:pt x="114" y="96"/>
                  </a:cubicBezTo>
                  <a:cubicBezTo>
                    <a:pt x="114" y="55"/>
                    <a:pt x="114" y="55"/>
                    <a:pt x="114" y="55"/>
                  </a:cubicBezTo>
                  <a:cubicBezTo>
                    <a:pt x="114" y="54"/>
                    <a:pt x="114" y="54"/>
                    <a:pt x="114" y="53"/>
                  </a:cubicBezTo>
                  <a:cubicBezTo>
                    <a:pt x="114" y="53"/>
                    <a:pt x="114" y="53"/>
                    <a:pt x="114" y="53"/>
                  </a:cubicBezTo>
                  <a:cubicBezTo>
                    <a:pt x="115" y="53"/>
                    <a:pt x="116" y="52"/>
                    <a:pt x="116" y="52"/>
                  </a:cubicBezTo>
                  <a:cubicBezTo>
                    <a:pt x="170" y="52"/>
                    <a:pt x="170" y="52"/>
                    <a:pt x="170" y="52"/>
                  </a:cubicBezTo>
                  <a:cubicBezTo>
                    <a:pt x="170" y="98"/>
                    <a:pt x="170" y="98"/>
                    <a:pt x="170" y="98"/>
                  </a:cubicBezTo>
                  <a:close/>
                  <a:moveTo>
                    <a:pt x="170" y="44"/>
                  </a:moveTo>
                  <a:cubicBezTo>
                    <a:pt x="170" y="44"/>
                    <a:pt x="170" y="44"/>
                    <a:pt x="170" y="44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3" y="44"/>
                    <a:pt x="111" y="45"/>
                    <a:pt x="109" y="47"/>
                  </a:cubicBezTo>
                  <a:cubicBezTo>
                    <a:pt x="109" y="47"/>
                    <a:pt x="109" y="47"/>
                    <a:pt x="109" y="47"/>
                  </a:cubicBezTo>
                  <a:cubicBezTo>
                    <a:pt x="106" y="49"/>
                    <a:pt x="105" y="52"/>
                    <a:pt x="105" y="55"/>
                  </a:cubicBezTo>
                  <a:cubicBezTo>
                    <a:pt x="105" y="96"/>
                    <a:pt x="105" y="96"/>
                    <a:pt x="105" y="96"/>
                  </a:cubicBezTo>
                  <a:cubicBezTo>
                    <a:pt x="105" y="99"/>
                    <a:pt x="106" y="102"/>
                    <a:pt x="109" y="104"/>
                  </a:cubicBezTo>
                  <a:cubicBezTo>
                    <a:pt x="109" y="104"/>
                    <a:pt x="109" y="104"/>
                    <a:pt x="109" y="104"/>
                  </a:cubicBezTo>
                  <a:cubicBezTo>
                    <a:pt x="111" y="106"/>
                    <a:pt x="113" y="107"/>
                    <a:pt x="116" y="107"/>
                  </a:cubicBezTo>
                  <a:cubicBezTo>
                    <a:pt x="170" y="107"/>
                    <a:pt x="170" y="107"/>
                    <a:pt x="170" y="107"/>
                  </a:cubicBezTo>
                  <a:cubicBezTo>
                    <a:pt x="170" y="126"/>
                    <a:pt x="170" y="126"/>
                    <a:pt x="170" y="126"/>
                  </a:cubicBezTo>
                  <a:cubicBezTo>
                    <a:pt x="170" y="129"/>
                    <a:pt x="168" y="131"/>
                    <a:pt x="166" y="133"/>
                  </a:cubicBezTo>
                  <a:cubicBezTo>
                    <a:pt x="164" y="135"/>
                    <a:pt x="162" y="137"/>
                    <a:pt x="159" y="137"/>
                  </a:cubicBezTo>
                  <a:cubicBezTo>
                    <a:pt x="26" y="137"/>
                    <a:pt x="26" y="137"/>
                    <a:pt x="26" y="137"/>
                  </a:cubicBezTo>
                  <a:cubicBezTo>
                    <a:pt x="22" y="137"/>
                    <a:pt x="20" y="135"/>
                    <a:pt x="18" y="133"/>
                  </a:cubicBezTo>
                  <a:cubicBezTo>
                    <a:pt x="16" y="131"/>
                    <a:pt x="14" y="129"/>
                    <a:pt x="14" y="126"/>
                  </a:cubicBezTo>
                  <a:cubicBezTo>
                    <a:pt x="14" y="25"/>
                    <a:pt x="14" y="25"/>
                    <a:pt x="14" y="25"/>
                  </a:cubicBezTo>
                  <a:cubicBezTo>
                    <a:pt x="14" y="22"/>
                    <a:pt x="16" y="20"/>
                    <a:pt x="18" y="18"/>
                  </a:cubicBezTo>
                  <a:cubicBezTo>
                    <a:pt x="18" y="18"/>
                    <a:pt x="18" y="18"/>
                    <a:pt x="18" y="18"/>
                  </a:cubicBezTo>
                  <a:cubicBezTo>
                    <a:pt x="20" y="16"/>
                    <a:pt x="22" y="14"/>
                    <a:pt x="26" y="14"/>
                  </a:cubicBezTo>
                  <a:cubicBezTo>
                    <a:pt x="159" y="14"/>
                    <a:pt x="159" y="14"/>
                    <a:pt x="159" y="14"/>
                  </a:cubicBezTo>
                  <a:cubicBezTo>
                    <a:pt x="162" y="14"/>
                    <a:pt x="164" y="16"/>
                    <a:pt x="166" y="18"/>
                  </a:cubicBezTo>
                  <a:cubicBezTo>
                    <a:pt x="168" y="20"/>
                    <a:pt x="170" y="22"/>
                    <a:pt x="170" y="25"/>
                  </a:cubicBezTo>
                  <a:cubicBezTo>
                    <a:pt x="170" y="44"/>
                    <a:pt x="170" y="44"/>
                    <a:pt x="170" y="44"/>
                  </a:cubicBezTo>
                  <a:close/>
                  <a:moveTo>
                    <a:pt x="142" y="93"/>
                  </a:moveTo>
                  <a:cubicBezTo>
                    <a:pt x="142" y="93"/>
                    <a:pt x="142" y="93"/>
                    <a:pt x="142" y="93"/>
                  </a:cubicBezTo>
                  <a:cubicBezTo>
                    <a:pt x="148" y="93"/>
                    <a:pt x="152" y="91"/>
                    <a:pt x="155" y="88"/>
                  </a:cubicBezTo>
                  <a:cubicBezTo>
                    <a:pt x="158" y="85"/>
                    <a:pt x="160" y="80"/>
                    <a:pt x="160" y="75"/>
                  </a:cubicBezTo>
                  <a:cubicBezTo>
                    <a:pt x="160" y="71"/>
                    <a:pt x="158" y="66"/>
                    <a:pt x="155" y="63"/>
                  </a:cubicBezTo>
                  <a:cubicBezTo>
                    <a:pt x="155" y="63"/>
                    <a:pt x="155" y="63"/>
                    <a:pt x="155" y="63"/>
                  </a:cubicBezTo>
                  <a:cubicBezTo>
                    <a:pt x="152" y="60"/>
                    <a:pt x="148" y="58"/>
                    <a:pt x="142" y="58"/>
                  </a:cubicBezTo>
                  <a:cubicBezTo>
                    <a:pt x="138" y="58"/>
                    <a:pt x="133" y="59"/>
                    <a:pt x="130" y="63"/>
                  </a:cubicBezTo>
                  <a:cubicBezTo>
                    <a:pt x="130" y="63"/>
                    <a:pt x="130" y="63"/>
                    <a:pt x="130" y="63"/>
                  </a:cubicBezTo>
                  <a:cubicBezTo>
                    <a:pt x="127" y="66"/>
                    <a:pt x="125" y="71"/>
                    <a:pt x="125" y="75"/>
                  </a:cubicBezTo>
                  <a:cubicBezTo>
                    <a:pt x="125" y="80"/>
                    <a:pt x="127" y="85"/>
                    <a:pt x="130" y="88"/>
                  </a:cubicBezTo>
                  <a:cubicBezTo>
                    <a:pt x="133" y="91"/>
                    <a:pt x="138" y="93"/>
                    <a:pt x="142" y="93"/>
                  </a:cubicBezTo>
                  <a:close/>
                  <a:moveTo>
                    <a:pt x="136" y="69"/>
                  </a:moveTo>
                  <a:cubicBezTo>
                    <a:pt x="136" y="69"/>
                    <a:pt x="136" y="69"/>
                    <a:pt x="136" y="69"/>
                  </a:cubicBezTo>
                  <a:cubicBezTo>
                    <a:pt x="136" y="69"/>
                    <a:pt x="136" y="69"/>
                    <a:pt x="136" y="69"/>
                  </a:cubicBezTo>
                  <a:cubicBezTo>
                    <a:pt x="138" y="67"/>
                    <a:pt x="140" y="66"/>
                    <a:pt x="142" y="66"/>
                  </a:cubicBezTo>
                  <a:cubicBezTo>
                    <a:pt x="145" y="66"/>
                    <a:pt x="148" y="67"/>
                    <a:pt x="149" y="69"/>
                  </a:cubicBezTo>
                  <a:cubicBezTo>
                    <a:pt x="149" y="69"/>
                    <a:pt x="149" y="69"/>
                    <a:pt x="149" y="69"/>
                  </a:cubicBezTo>
                  <a:cubicBezTo>
                    <a:pt x="151" y="71"/>
                    <a:pt x="152" y="73"/>
                    <a:pt x="152" y="75"/>
                  </a:cubicBezTo>
                  <a:cubicBezTo>
                    <a:pt x="152" y="78"/>
                    <a:pt x="151" y="80"/>
                    <a:pt x="149" y="82"/>
                  </a:cubicBezTo>
                  <a:cubicBezTo>
                    <a:pt x="148" y="84"/>
                    <a:pt x="145" y="85"/>
                    <a:pt x="142" y="85"/>
                  </a:cubicBezTo>
                  <a:cubicBezTo>
                    <a:pt x="140" y="85"/>
                    <a:pt x="137" y="84"/>
                    <a:pt x="136" y="82"/>
                  </a:cubicBezTo>
                  <a:cubicBezTo>
                    <a:pt x="134" y="80"/>
                    <a:pt x="133" y="78"/>
                    <a:pt x="133" y="75"/>
                  </a:cubicBezTo>
                  <a:cubicBezTo>
                    <a:pt x="133" y="73"/>
                    <a:pt x="134" y="71"/>
                    <a:pt x="136" y="69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9" name="组合 8"/>
          <p:cNvGrpSpPr/>
          <p:nvPr/>
        </p:nvGrpSpPr>
        <p:grpSpPr>
          <a:xfrm>
            <a:off x="434984" y="3731098"/>
            <a:ext cx="1028115" cy="963857"/>
            <a:chOff x="1335314" y="3731099"/>
            <a:chExt cx="1028115" cy="963857"/>
          </a:xfrm>
        </p:grpSpPr>
        <p:grpSp>
          <p:nvGrpSpPr>
            <p:cNvPr id="10" name="组合 9"/>
            <p:cNvGrpSpPr/>
            <p:nvPr/>
          </p:nvGrpSpPr>
          <p:grpSpPr>
            <a:xfrm>
              <a:off x="1335314" y="3731099"/>
              <a:ext cx="1028115" cy="963857"/>
              <a:chOff x="1030514" y="4203229"/>
              <a:chExt cx="1625600" cy="1524000"/>
            </a:xfrm>
          </p:grpSpPr>
          <p:sp>
            <p:nvSpPr>
              <p:cNvPr id="11" name="矩形 10"/>
              <p:cNvSpPr/>
              <p:nvPr/>
            </p:nvSpPr>
            <p:spPr>
              <a:xfrm>
                <a:off x="1030514" y="4203229"/>
                <a:ext cx="1625600" cy="1524000"/>
              </a:xfrm>
              <a:prstGeom prst="rect">
                <a:avLst/>
              </a:prstGeom>
              <a:solidFill>
                <a:srgbClr val="2A742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2" name="矩形 11"/>
              <p:cNvSpPr/>
              <p:nvPr/>
            </p:nvSpPr>
            <p:spPr>
              <a:xfrm>
                <a:off x="1236256" y="4392381"/>
                <a:ext cx="1214116" cy="1138234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17" name="Freeform 164"/>
            <p:cNvSpPr>
              <a:spLocks noEditPoints="1"/>
            </p:cNvSpPr>
            <p:nvPr/>
          </p:nvSpPr>
          <p:spPr bwMode="auto">
            <a:xfrm>
              <a:off x="1649387" y="4012203"/>
              <a:ext cx="399968" cy="401648"/>
            </a:xfrm>
            <a:custGeom>
              <a:avLst/>
              <a:gdLst>
                <a:gd name="T0" fmla="*/ 72 w 183"/>
                <a:gd name="T1" fmla="*/ 104 h 183"/>
                <a:gd name="T2" fmla="*/ 80 w 183"/>
                <a:gd name="T3" fmla="*/ 101 h 183"/>
                <a:gd name="T4" fmla="*/ 80 w 183"/>
                <a:gd name="T5" fmla="*/ 85 h 183"/>
                <a:gd name="T6" fmla="*/ 72 w 183"/>
                <a:gd name="T7" fmla="*/ 82 h 183"/>
                <a:gd name="T8" fmla="*/ 64 w 183"/>
                <a:gd name="T9" fmla="*/ 85 h 183"/>
                <a:gd name="T10" fmla="*/ 64 w 183"/>
                <a:gd name="T11" fmla="*/ 101 h 183"/>
                <a:gd name="T12" fmla="*/ 57 w 183"/>
                <a:gd name="T13" fmla="*/ 126 h 183"/>
                <a:gd name="T14" fmla="*/ 92 w 183"/>
                <a:gd name="T15" fmla="*/ 140 h 183"/>
                <a:gd name="T16" fmla="*/ 141 w 183"/>
                <a:gd name="T17" fmla="*/ 91 h 183"/>
                <a:gd name="T18" fmla="*/ 92 w 183"/>
                <a:gd name="T19" fmla="*/ 42 h 183"/>
                <a:gd name="T20" fmla="*/ 57 w 183"/>
                <a:gd name="T21" fmla="*/ 57 h 183"/>
                <a:gd name="T22" fmla="*/ 57 w 183"/>
                <a:gd name="T23" fmla="*/ 126 h 183"/>
                <a:gd name="T24" fmla="*/ 63 w 183"/>
                <a:gd name="T25" fmla="*/ 63 h 183"/>
                <a:gd name="T26" fmla="*/ 92 w 183"/>
                <a:gd name="T27" fmla="*/ 51 h 183"/>
                <a:gd name="T28" fmla="*/ 132 w 183"/>
                <a:gd name="T29" fmla="*/ 91 h 183"/>
                <a:gd name="T30" fmla="*/ 92 w 183"/>
                <a:gd name="T31" fmla="*/ 132 h 183"/>
                <a:gd name="T32" fmla="*/ 51 w 183"/>
                <a:gd name="T33" fmla="*/ 91 h 183"/>
                <a:gd name="T34" fmla="*/ 104 w 183"/>
                <a:gd name="T35" fmla="*/ 101 h 183"/>
                <a:gd name="T36" fmla="*/ 111 w 183"/>
                <a:gd name="T37" fmla="*/ 104 h 183"/>
                <a:gd name="T38" fmla="*/ 119 w 183"/>
                <a:gd name="T39" fmla="*/ 101 h 183"/>
                <a:gd name="T40" fmla="*/ 119 w 183"/>
                <a:gd name="T41" fmla="*/ 85 h 183"/>
                <a:gd name="T42" fmla="*/ 111 w 183"/>
                <a:gd name="T43" fmla="*/ 82 h 183"/>
                <a:gd name="T44" fmla="*/ 103 w 183"/>
                <a:gd name="T45" fmla="*/ 85 h 183"/>
                <a:gd name="T46" fmla="*/ 103 w 183"/>
                <a:gd name="T47" fmla="*/ 101 h 183"/>
                <a:gd name="T48" fmla="*/ 176 w 183"/>
                <a:gd name="T49" fmla="*/ 0 h 183"/>
                <a:gd name="T50" fmla="*/ 7 w 183"/>
                <a:gd name="T51" fmla="*/ 0 h 183"/>
                <a:gd name="T52" fmla="*/ 0 w 183"/>
                <a:gd name="T53" fmla="*/ 176 h 183"/>
                <a:gd name="T54" fmla="*/ 176 w 183"/>
                <a:gd name="T55" fmla="*/ 183 h 183"/>
                <a:gd name="T56" fmla="*/ 183 w 183"/>
                <a:gd name="T57" fmla="*/ 7 h 183"/>
                <a:gd name="T58" fmla="*/ 169 w 183"/>
                <a:gd name="T59" fmla="*/ 169 h 183"/>
                <a:gd name="T60" fmla="*/ 14 w 183"/>
                <a:gd name="T61" fmla="*/ 169 h 183"/>
                <a:gd name="T62" fmla="*/ 169 w 183"/>
                <a:gd name="T63" fmla="*/ 14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83" h="183">
                  <a:moveTo>
                    <a:pt x="64" y="101"/>
                  </a:moveTo>
                  <a:cubicBezTo>
                    <a:pt x="66" y="103"/>
                    <a:pt x="69" y="104"/>
                    <a:pt x="72" y="104"/>
                  </a:cubicBezTo>
                  <a:cubicBezTo>
                    <a:pt x="75" y="104"/>
                    <a:pt x="78" y="103"/>
                    <a:pt x="80" y="101"/>
                  </a:cubicBezTo>
                  <a:cubicBezTo>
                    <a:pt x="80" y="101"/>
                    <a:pt x="80" y="101"/>
                    <a:pt x="80" y="101"/>
                  </a:cubicBezTo>
                  <a:cubicBezTo>
                    <a:pt x="82" y="99"/>
                    <a:pt x="83" y="96"/>
                    <a:pt x="83" y="93"/>
                  </a:cubicBezTo>
                  <a:cubicBezTo>
                    <a:pt x="83" y="90"/>
                    <a:pt x="82" y="87"/>
                    <a:pt x="80" y="85"/>
                  </a:cubicBezTo>
                  <a:cubicBezTo>
                    <a:pt x="80" y="85"/>
                    <a:pt x="80" y="85"/>
                    <a:pt x="80" y="85"/>
                  </a:cubicBezTo>
                  <a:cubicBezTo>
                    <a:pt x="78" y="83"/>
                    <a:pt x="75" y="82"/>
                    <a:pt x="72" y="82"/>
                  </a:cubicBezTo>
                  <a:cubicBezTo>
                    <a:pt x="69" y="82"/>
                    <a:pt x="66" y="83"/>
                    <a:pt x="64" y="85"/>
                  </a:cubicBezTo>
                  <a:cubicBezTo>
                    <a:pt x="64" y="85"/>
                    <a:pt x="64" y="85"/>
                    <a:pt x="64" y="85"/>
                  </a:cubicBezTo>
                  <a:cubicBezTo>
                    <a:pt x="62" y="87"/>
                    <a:pt x="61" y="90"/>
                    <a:pt x="61" y="93"/>
                  </a:cubicBezTo>
                  <a:cubicBezTo>
                    <a:pt x="61" y="96"/>
                    <a:pt x="62" y="99"/>
                    <a:pt x="64" y="101"/>
                  </a:cubicBezTo>
                  <a:cubicBezTo>
                    <a:pt x="64" y="101"/>
                    <a:pt x="64" y="101"/>
                    <a:pt x="64" y="101"/>
                  </a:cubicBezTo>
                  <a:close/>
                  <a:moveTo>
                    <a:pt x="57" y="126"/>
                  </a:moveTo>
                  <a:cubicBezTo>
                    <a:pt x="57" y="126"/>
                    <a:pt x="57" y="126"/>
                    <a:pt x="57" y="126"/>
                  </a:cubicBezTo>
                  <a:cubicBezTo>
                    <a:pt x="66" y="135"/>
                    <a:pt x="78" y="140"/>
                    <a:pt x="92" y="140"/>
                  </a:cubicBezTo>
                  <a:cubicBezTo>
                    <a:pt x="105" y="140"/>
                    <a:pt x="117" y="135"/>
                    <a:pt x="126" y="126"/>
                  </a:cubicBezTo>
                  <a:cubicBezTo>
                    <a:pt x="135" y="117"/>
                    <a:pt x="141" y="105"/>
                    <a:pt x="141" y="91"/>
                  </a:cubicBezTo>
                  <a:cubicBezTo>
                    <a:pt x="141" y="78"/>
                    <a:pt x="135" y="65"/>
                    <a:pt x="126" y="57"/>
                  </a:cubicBezTo>
                  <a:cubicBezTo>
                    <a:pt x="117" y="48"/>
                    <a:pt x="105" y="42"/>
                    <a:pt x="92" y="42"/>
                  </a:cubicBezTo>
                  <a:cubicBezTo>
                    <a:pt x="78" y="42"/>
                    <a:pt x="66" y="48"/>
                    <a:pt x="57" y="57"/>
                  </a:cubicBezTo>
                  <a:cubicBezTo>
                    <a:pt x="57" y="57"/>
                    <a:pt x="57" y="57"/>
                    <a:pt x="57" y="57"/>
                  </a:cubicBezTo>
                  <a:cubicBezTo>
                    <a:pt x="48" y="65"/>
                    <a:pt x="43" y="78"/>
                    <a:pt x="43" y="91"/>
                  </a:cubicBezTo>
                  <a:cubicBezTo>
                    <a:pt x="43" y="105"/>
                    <a:pt x="48" y="117"/>
                    <a:pt x="57" y="126"/>
                  </a:cubicBezTo>
                  <a:cubicBezTo>
                    <a:pt x="57" y="126"/>
                    <a:pt x="57" y="126"/>
                    <a:pt x="57" y="126"/>
                  </a:cubicBezTo>
                  <a:close/>
                  <a:moveTo>
                    <a:pt x="63" y="63"/>
                  </a:moveTo>
                  <a:cubicBezTo>
                    <a:pt x="63" y="63"/>
                    <a:pt x="63" y="63"/>
                    <a:pt x="63" y="63"/>
                  </a:cubicBezTo>
                  <a:cubicBezTo>
                    <a:pt x="70" y="55"/>
                    <a:pt x="81" y="51"/>
                    <a:pt x="92" y="51"/>
                  </a:cubicBezTo>
                  <a:cubicBezTo>
                    <a:pt x="103" y="51"/>
                    <a:pt x="113" y="55"/>
                    <a:pt x="120" y="63"/>
                  </a:cubicBezTo>
                  <a:cubicBezTo>
                    <a:pt x="128" y="70"/>
                    <a:pt x="132" y="80"/>
                    <a:pt x="132" y="91"/>
                  </a:cubicBezTo>
                  <a:cubicBezTo>
                    <a:pt x="132" y="103"/>
                    <a:pt x="128" y="113"/>
                    <a:pt x="120" y="120"/>
                  </a:cubicBezTo>
                  <a:cubicBezTo>
                    <a:pt x="113" y="127"/>
                    <a:pt x="103" y="132"/>
                    <a:pt x="92" y="132"/>
                  </a:cubicBezTo>
                  <a:cubicBezTo>
                    <a:pt x="81" y="132"/>
                    <a:pt x="70" y="127"/>
                    <a:pt x="63" y="120"/>
                  </a:cubicBezTo>
                  <a:cubicBezTo>
                    <a:pt x="56" y="113"/>
                    <a:pt x="51" y="103"/>
                    <a:pt x="51" y="91"/>
                  </a:cubicBezTo>
                  <a:cubicBezTo>
                    <a:pt x="51" y="80"/>
                    <a:pt x="56" y="70"/>
                    <a:pt x="63" y="63"/>
                  </a:cubicBezTo>
                  <a:close/>
                  <a:moveTo>
                    <a:pt x="104" y="101"/>
                  </a:moveTo>
                  <a:cubicBezTo>
                    <a:pt x="104" y="101"/>
                    <a:pt x="104" y="101"/>
                    <a:pt x="104" y="101"/>
                  </a:cubicBezTo>
                  <a:cubicBezTo>
                    <a:pt x="106" y="103"/>
                    <a:pt x="108" y="104"/>
                    <a:pt x="111" y="104"/>
                  </a:cubicBezTo>
                  <a:cubicBezTo>
                    <a:pt x="115" y="104"/>
                    <a:pt x="117" y="103"/>
                    <a:pt x="119" y="101"/>
                  </a:cubicBezTo>
                  <a:cubicBezTo>
                    <a:pt x="119" y="101"/>
                    <a:pt x="119" y="101"/>
                    <a:pt x="119" y="101"/>
                  </a:cubicBezTo>
                  <a:cubicBezTo>
                    <a:pt x="121" y="99"/>
                    <a:pt x="123" y="96"/>
                    <a:pt x="123" y="93"/>
                  </a:cubicBezTo>
                  <a:cubicBezTo>
                    <a:pt x="123" y="90"/>
                    <a:pt x="121" y="87"/>
                    <a:pt x="119" y="85"/>
                  </a:cubicBezTo>
                  <a:cubicBezTo>
                    <a:pt x="119" y="85"/>
                    <a:pt x="119" y="85"/>
                    <a:pt x="119" y="85"/>
                  </a:cubicBezTo>
                  <a:cubicBezTo>
                    <a:pt x="117" y="83"/>
                    <a:pt x="115" y="82"/>
                    <a:pt x="111" y="82"/>
                  </a:cubicBezTo>
                  <a:cubicBezTo>
                    <a:pt x="108" y="82"/>
                    <a:pt x="106" y="83"/>
                    <a:pt x="104" y="85"/>
                  </a:cubicBezTo>
                  <a:cubicBezTo>
                    <a:pt x="103" y="85"/>
                    <a:pt x="103" y="85"/>
                    <a:pt x="103" y="85"/>
                  </a:cubicBezTo>
                  <a:cubicBezTo>
                    <a:pt x="102" y="87"/>
                    <a:pt x="100" y="90"/>
                    <a:pt x="100" y="93"/>
                  </a:cubicBezTo>
                  <a:cubicBezTo>
                    <a:pt x="100" y="96"/>
                    <a:pt x="102" y="99"/>
                    <a:pt x="103" y="101"/>
                  </a:cubicBezTo>
                  <a:cubicBezTo>
                    <a:pt x="104" y="101"/>
                    <a:pt x="104" y="101"/>
                    <a:pt x="104" y="101"/>
                  </a:cubicBezTo>
                  <a:close/>
                  <a:moveTo>
                    <a:pt x="176" y="0"/>
                  </a:moveTo>
                  <a:cubicBezTo>
                    <a:pt x="176" y="0"/>
                    <a:pt x="176" y="0"/>
                    <a:pt x="17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176"/>
                    <a:pt x="0" y="176"/>
                    <a:pt x="0" y="176"/>
                  </a:cubicBezTo>
                  <a:cubicBezTo>
                    <a:pt x="0" y="180"/>
                    <a:pt x="3" y="183"/>
                    <a:pt x="7" y="183"/>
                  </a:cubicBezTo>
                  <a:cubicBezTo>
                    <a:pt x="176" y="183"/>
                    <a:pt x="176" y="183"/>
                    <a:pt x="176" y="183"/>
                  </a:cubicBezTo>
                  <a:cubicBezTo>
                    <a:pt x="180" y="183"/>
                    <a:pt x="183" y="180"/>
                    <a:pt x="183" y="176"/>
                  </a:cubicBezTo>
                  <a:cubicBezTo>
                    <a:pt x="183" y="7"/>
                    <a:pt x="183" y="7"/>
                    <a:pt x="183" y="7"/>
                  </a:cubicBezTo>
                  <a:cubicBezTo>
                    <a:pt x="183" y="3"/>
                    <a:pt x="180" y="0"/>
                    <a:pt x="176" y="0"/>
                  </a:cubicBezTo>
                  <a:close/>
                  <a:moveTo>
                    <a:pt x="169" y="169"/>
                  </a:moveTo>
                  <a:cubicBezTo>
                    <a:pt x="169" y="169"/>
                    <a:pt x="169" y="169"/>
                    <a:pt x="169" y="169"/>
                  </a:cubicBezTo>
                  <a:cubicBezTo>
                    <a:pt x="14" y="169"/>
                    <a:pt x="14" y="169"/>
                    <a:pt x="14" y="169"/>
                  </a:cubicBezTo>
                  <a:cubicBezTo>
                    <a:pt x="14" y="14"/>
                    <a:pt x="14" y="14"/>
                    <a:pt x="14" y="14"/>
                  </a:cubicBezTo>
                  <a:cubicBezTo>
                    <a:pt x="169" y="14"/>
                    <a:pt x="169" y="14"/>
                    <a:pt x="169" y="14"/>
                  </a:cubicBezTo>
                  <a:cubicBezTo>
                    <a:pt x="169" y="169"/>
                    <a:pt x="169" y="169"/>
                    <a:pt x="169" y="169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31" name="组合 30"/>
          <p:cNvGrpSpPr/>
          <p:nvPr/>
        </p:nvGrpSpPr>
        <p:grpSpPr>
          <a:xfrm>
            <a:off x="434984" y="5421597"/>
            <a:ext cx="1028115" cy="963857"/>
            <a:chOff x="1335314" y="5421597"/>
            <a:chExt cx="1028115" cy="963857"/>
          </a:xfrm>
        </p:grpSpPr>
        <p:grpSp>
          <p:nvGrpSpPr>
            <p:cNvPr id="13" name="组合 12"/>
            <p:cNvGrpSpPr/>
            <p:nvPr/>
          </p:nvGrpSpPr>
          <p:grpSpPr>
            <a:xfrm>
              <a:off x="1335314" y="5421597"/>
              <a:ext cx="1028115" cy="963857"/>
              <a:chOff x="1030514" y="4203229"/>
              <a:chExt cx="1625600" cy="1524000"/>
            </a:xfrm>
          </p:grpSpPr>
          <p:sp>
            <p:nvSpPr>
              <p:cNvPr id="14" name="矩形 13"/>
              <p:cNvSpPr/>
              <p:nvPr/>
            </p:nvSpPr>
            <p:spPr>
              <a:xfrm>
                <a:off x="1030514" y="4203229"/>
                <a:ext cx="1625600" cy="1524000"/>
              </a:xfrm>
              <a:prstGeom prst="rect">
                <a:avLst/>
              </a:prstGeom>
              <a:solidFill>
                <a:srgbClr val="2A742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5" name="矩形 14"/>
              <p:cNvSpPr/>
              <p:nvPr/>
            </p:nvSpPr>
            <p:spPr>
              <a:xfrm>
                <a:off x="1236256" y="4392381"/>
                <a:ext cx="1214116" cy="1138234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18" name="Freeform 153"/>
            <p:cNvSpPr>
              <a:spLocks noEditPoints="1"/>
            </p:cNvSpPr>
            <p:nvPr/>
          </p:nvSpPr>
          <p:spPr bwMode="auto">
            <a:xfrm>
              <a:off x="1647708" y="5732111"/>
              <a:ext cx="403327" cy="342828"/>
            </a:xfrm>
            <a:custGeom>
              <a:avLst/>
              <a:gdLst>
                <a:gd name="T0" fmla="*/ 97 w 184"/>
                <a:gd name="T1" fmla="*/ 143 h 157"/>
                <a:gd name="T2" fmla="*/ 159 w 184"/>
                <a:gd name="T3" fmla="*/ 81 h 157"/>
                <a:gd name="T4" fmla="*/ 151 w 184"/>
                <a:gd name="T5" fmla="*/ 84 h 157"/>
                <a:gd name="T6" fmla="*/ 142 w 184"/>
                <a:gd name="T7" fmla="*/ 84 h 157"/>
                <a:gd name="T8" fmla="*/ 97 w 184"/>
                <a:gd name="T9" fmla="*/ 81 h 157"/>
                <a:gd name="T10" fmla="*/ 7 w 184"/>
                <a:gd name="T11" fmla="*/ 14 h 157"/>
                <a:gd name="T12" fmla="*/ 7 w 184"/>
                <a:gd name="T13" fmla="*/ 0 h 157"/>
                <a:gd name="T14" fmla="*/ 184 w 184"/>
                <a:gd name="T15" fmla="*/ 7 h 157"/>
                <a:gd name="T16" fmla="*/ 151 w 184"/>
                <a:gd name="T17" fmla="*/ 14 h 157"/>
                <a:gd name="T18" fmla="*/ 177 w 184"/>
                <a:gd name="T19" fmla="*/ 20 h 157"/>
                <a:gd name="T20" fmla="*/ 177 w 184"/>
                <a:gd name="T21" fmla="*/ 28 h 157"/>
                <a:gd name="T22" fmla="*/ 151 w 184"/>
                <a:gd name="T23" fmla="*/ 37 h 157"/>
                <a:gd name="T24" fmla="*/ 181 w 184"/>
                <a:gd name="T25" fmla="*/ 42 h 157"/>
                <a:gd name="T26" fmla="*/ 151 w 184"/>
                <a:gd name="T27" fmla="*/ 46 h 157"/>
                <a:gd name="T28" fmla="*/ 177 w 184"/>
                <a:gd name="T29" fmla="*/ 55 h 157"/>
                <a:gd name="T30" fmla="*/ 177 w 184"/>
                <a:gd name="T31" fmla="*/ 63 h 157"/>
                <a:gd name="T32" fmla="*/ 151 w 184"/>
                <a:gd name="T33" fmla="*/ 72 h 157"/>
                <a:gd name="T34" fmla="*/ 181 w 184"/>
                <a:gd name="T35" fmla="*/ 76 h 157"/>
                <a:gd name="T36" fmla="*/ 173 w 184"/>
                <a:gd name="T37" fmla="*/ 81 h 157"/>
                <a:gd name="T38" fmla="*/ 166 w 184"/>
                <a:gd name="T39" fmla="*/ 157 h 157"/>
                <a:gd name="T40" fmla="*/ 20 w 184"/>
                <a:gd name="T41" fmla="*/ 157 h 157"/>
                <a:gd name="T42" fmla="*/ 13 w 184"/>
                <a:gd name="T43" fmla="*/ 150 h 157"/>
                <a:gd name="T44" fmla="*/ 7 w 184"/>
                <a:gd name="T45" fmla="*/ 81 h 157"/>
                <a:gd name="T46" fmla="*/ 7 w 184"/>
                <a:gd name="T47" fmla="*/ 72 h 157"/>
                <a:gd name="T48" fmla="*/ 33 w 184"/>
                <a:gd name="T49" fmla="*/ 63 h 157"/>
                <a:gd name="T50" fmla="*/ 3 w 184"/>
                <a:gd name="T51" fmla="*/ 59 h 157"/>
                <a:gd name="T52" fmla="*/ 33 w 184"/>
                <a:gd name="T53" fmla="*/ 55 h 157"/>
                <a:gd name="T54" fmla="*/ 7 w 184"/>
                <a:gd name="T55" fmla="*/ 46 h 157"/>
                <a:gd name="T56" fmla="*/ 7 w 184"/>
                <a:gd name="T57" fmla="*/ 37 h 157"/>
                <a:gd name="T58" fmla="*/ 33 w 184"/>
                <a:gd name="T59" fmla="*/ 28 h 157"/>
                <a:gd name="T60" fmla="*/ 3 w 184"/>
                <a:gd name="T61" fmla="*/ 24 h 157"/>
                <a:gd name="T62" fmla="*/ 33 w 184"/>
                <a:gd name="T63" fmla="*/ 20 h 157"/>
                <a:gd name="T64" fmla="*/ 7 w 184"/>
                <a:gd name="T65" fmla="*/ 14 h 157"/>
                <a:gd name="T66" fmla="*/ 142 w 184"/>
                <a:gd name="T67" fmla="*/ 14 h 157"/>
                <a:gd name="T68" fmla="*/ 41 w 184"/>
                <a:gd name="T69" fmla="*/ 20 h 157"/>
                <a:gd name="T70" fmla="*/ 142 w 184"/>
                <a:gd name="T71" fmla="*/ 14 h 157"/>
                <a:gd name="T72" fmla="*/ 142 w 184"/>
                <a:gd name="T73" fmla="*/ 28 h 157"/>
                <a:gd name="T74" fmla="*/ 41 w 184"/>
                <a:gd name="T75" fmla="*/ 37 h 157"/>
                <a:gd name="T76" fmla="*/ 142 w 184"/>
                <a:gd name="T77" fmla="*/ 28 h 157"/>
                <a:gd name="T78" fmla="*/ 142 w 184"/>
                <a:gd name="T79" fmla="*/ 46 h 157"/>
                <a:gd name="T80" fmla="*/ 41 w 184"/>
                <a:gd name="T81" fmla="*/ 55 h 157"/>
                <a:gd name="T82" fmla="*/ 142 w 184"/>
                <a:gd name="T83" fmla="*/ 46 h 157"/>
                <a:gd name="T84" fmla="*/ 142 w 184"/>
                <a:gd name="T85" fmla="*/ 63 h 157"/>
                <a:gd name="T86" fmla="*/ 41 w 184"/>
                <a:gd name="T87" fmla="*/ 72 h 157"/>
                <a:gd name="T88" fmla="*/ 142 w 184"/>
                <a:gd name="T89" fmla="*/ 63 h 157"/>
                <a:gd name="T90" fmla="*/ 27 w 184"/>
                <a:gd name="T91" fmla="*/ 81 h 157"/>
                <a:gd name="T92" fmla="*/ 88 w 184"/>
                <a:gd name="T93" fmla="*/ 143 h 157"/>
                <a:gd name="T94" fmla="*/ 41 w 184"/>
                <a:gd name="T95" fmla="*/ 81 h 157"/>
                <a:gd name="T96" fmla="*/ 37 w 184"/>
                <a:gd name="T97" fmla="*/ 88 h 157"/>
                <a:gd name="T98" fmla="*/ 33 w 184"/>
                <a:gd name="T99" fmla="*/ 81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84" h="157">
                  <a:moveTo>
                    <a:pt x="97" y="81"/>
                  </a:moveTo>
                  <a:cubicBezTo>
                    <a:pt x="97" y="143"/>
                    <a:pt x="97" y="143"/>
                    <a:pt x="97" y="143"/>
                  </a:cubicBezTo>
                  <a:cubicBezTo>
                    <a:pt x="159" y="143"/>
                    <a:pt x="159" y="143"/>
                    <a:pt x="159" y="143"/>
                  </a:cubicBezTo>
                  <a:cubicBezTo>
                    <a:pt x="159" y="81"/>
                    <a:pt x="159" y="81"/>
                    <a:pt x="159" y="81"/>
                  </a:cubicBezTo>
                  <a:cubicBezTo>
                    <a:pt x="151" y="81"/>
                    <a:pt x="151" y="81"/>
                    <a:pt x="151" y="81"/>
                  </a:cubicBezTo>
                  <a:cubicBezTo>
                    <a:pt x="151" y="84"/>
                    <a:pt x="151" y="84"/>
                    <a:pt x="151" y="84"/>
                  </a:cubicBezTo>
                  <a:cubicBezTo>
                    <a:pt x="151" y="86"/>
                    <a:pt x="149" y="88"/>
                    <a:pt x="147" y="88"/>
                  </a:cubicBezTo>
                  <a:cubicBezTo>
                    <a:pt x="144" y="88"/>
                    <a:pt x="142" y="86"/>
                    <a:pt x="142" y="84"/>
                  </a:cubicBezTo>
                  <a:cubicBezTo>
                    <a:pt x="142" y="81"/>
                    <a:pt x="142" y="81"/>
                    <a:pt x="142" y="81"/>
                  </a:cubicBezTo>
                  <a:cubicBezTo>
                    <a:pt x="97" y="81"/>
                    <a:pt x="97" y="81"/>
                    <a:pt x="97" y="81"/>
                  </a:cubicBezTo>
                  <a:close/>
                  <a:moveTo>
                    <a:pt x="7" y="14"/>
                  </a:moveTo>
                  <a:cubicBezTo>
                    <a:pt x="7" y="14"/>
                    <a:pt x="7" y="14"/>
                    <a:pt x="7" y="14"/>
                  </a:cubicBezTo>
                  <a:cubicBezTo>
                    <a:pt x="3" y="14"/>
                    <a:pt x="0" y="11"/>
                    <a:pt x="0" y="7"/>
                  </a:cubicBezTo>
                  <a:cubicBezTo>
                    <a:pt x="0" y="3"/>
                    <a:pt x="3" y="0"/>
                    <a:pt x="7" y="0"/>
                  </a:cubicBezTo>
                  <a:cubicBezTo>
                    <a:pt x="177" y="0"/>
                    <a:pt x="177" y="0"/>
                    <a:pt x="177" y="0"/>
                  </a:cubicBezTo>
                  <a:cubicBezTo>
                    <a:pt x="180" y="0"/>
                    <a:pt x="184" y="3"/>
                    <a:pt x="184" y="7"/>
                  </a:cubicBezTo>
                  <a:cubicBezTo>
                    <a:pt x="184" y="11"/>
                    <a:pt x="180" y="14"/>
                    <a:pt x="177" y="14"/>
                  </a:cubicBezTo>
                  <a:cubicBezTo>
                    <a:pt x="151" y="14"/>
                    <a:pt x="151" y="14"/>
                    <a:pt x="151" y="14"/>
                  </a:cubicBezTo>
                  <a:cubicBezTo>
                    <a:pt x="151" y="20"/>
                    <a:pt x="151" y="20"/>
                    <a:pt x="151" y="20"/>
                  </a:cubicBezTo>
                  <a:cubicBezTo>
                    <a:pt x="177" y="20"/>
                    <a:pt x="177" y="20"/>
                    <a:pt x="177" y="20"/>
                  </a:cubicBezTo>
                  <a:cubicBezTo>
                    <a:pt x="179" y="20"/>
                    <a:pt x="181" y="22"/>
                    <a:pt x="181" y="24"/>
                  </a:cubicBezTo>
                  <a:cubicBezTo>
                    <a:pt x="181" y="27"/>
                    <a:pt x="179" y="28"/>
                    <a:pt x="177" y="28"/>
                  </a:cubicBezTo>
                  <a:cubicBezTo>
                    <a:pt x="151" y="28"/>
                    <a:pt x="151" y="28"/>
                    <a:pt x="151" y="28"/>
                  </a:cubicBezTo>
                  <a:cubicBezTo>
                    <a:pt x="151" y="37"/>
                    <a:pt x="151" y="37"/>
                    <a:pt x="151" y="37"/>
                  </a:cubicBezTo>
                  <a:cubicBezTo>
                    <a:pt x="177" y="37"/>
                    <a:pt x="177" y="37"/>
                    <a:pt x="177" y="37"/>
                  </a:cubicBezTo>
                  <a:cubicBezTo>
                    <a:pt x="179" y="37"/>
                    <a:pt x="181" y="39"/>
                    <a:pt x="181" y="42"/>
                  </a:cubicBezTo>
                  <a:cubicBezTo>
                    <a:pt x="181" y="44"/>
                    <a:pt x="179" y="46"/>
                    <a:pt x="177" y="46"/>
                  </a:cubicBezTo>
                  <a:cubicBezTo>
                    <a:pt x="151" y="46"/>
                    <a:pt x="151" y="46"/>
                    <a:pt x="151" y="46"/>
                  </a:cubicBezTo>
                  <a:cubicBezTo>
                    <a:pt x="151" y="55"/>
                    <a:pt x="151" y="55"/>
                    <a:pt x="151" y="55"/>
                  </a:cubicBezTo>
                  <a:cubicBezTo>
                    <a:pt x="177" y="55"/>
                    <a:pt x="177" y="55"/>
                    <a:pt x="177" y="55"/>
                  </a:cubicBezTo>
                  <a:cubicBezTo>
                    <a:pt x="179" y="55"/>
                    <a:pt x="181" y="57"/>
                    <a:pt x="181" y="59"/>
                  </a:cubicBezTo>
                  <a:cubicBezTo>
                    <a:pt x="181" y="61"/>
                    <a:pt x="179" y="63"/>
                    <a:pt x="177" y="63"/>
                  </a:cubicBezTo>
                  <a:cubicBezTo>
                    <a:pt x="151" y="63"/>
                    <a:pt x="151" y="63"/>
                    <a:pt x="151" y="63"/>
                  </a:cubicBezTo>
                  <a:cubicBezTo>
                    <a:pt x="151" y="72"/>
                    <a:pt x="151" y="72"/>
                    <a:pt x="151" y="72"/>
                  </a:cubicBezTo>
                  <a:cubicBezTo>
                    <a:pt x="177" y="72"/>
                    <a:pt x="177" y="72"/>
                    <a:pt x="177" y="72"/>
                  </a:cubicBezTo>
                  <a:cubicBezTo>
                    <a:pt x="179" y="72"/>
                    <a:pt x="181" y="74"/>
                    <a:pt x="181" y="76"/>
                  </a:cubicBezTo>
                  <a:cubicBezTo>
                    <a:pt x="181" y="79"/>
                    <a:pt x="179" y="81"/>
                    <a:pt x="177" y="81"/>
                  </a:cubicBezTo>
                  <a:cubicBezTo>
                    <a:pt x="173" y="81"/>
                    <a:pt x="173" y="81"/>
                    <a:pt x="173" y="81"/>
                  </a:cubicBezTo>
                  <a:cubicBezTo>
                    <a:pt x="173" y="150"/>
                    <a:pt x="173" y="150"/>
                    <a:pt x="173" y="150"/>
                  </a:cubicBezTo>
                  <a:cubicBezTo>
                    <a:pt x="173" y="154"/>
                    <a:pt x="170" y="157"/>
                    <a:pt x="166" y="157"/>
                  </a:cubicBezTo>
                  <a:cubicBezTo>
                    <a:pt x="165" y="157"/>
                    <a:pt x="165" y="157"/>
                    <a:pt x="165" y="157"/>
                  </a:cubicBezTo>
                  <a:cubicBezTo>
                    <a:pt x="20" y="157"/>
                    <a:pt x="20" y="157"/>
                    <a:pt x="20" y="157"/>
                  </a:cubicBezTo>
                  <a:cubicBezTo>
                    <a:pt x="16" y="157"/>
                    <a:pt x="13" y="154"/>
                    <a:pt x="13" y="150"/>
                  </a:cubicBezTo>
                  <a:cubicBezTo>
                    <a:pt x="13" y="150"/>
                    <a:pt x="13" y="150"/>
                    <a:pt x="13" y="150"/>
                  </a:cubicBezTo>
                  <a:cubicBezTo>
                    <a:pt x="13" y="81"/>
                    <a:pt x="13" y="81"/>
                    <a:pt x="13" y="81"/>
                  </a:cubicBezTo>
                  <a:cubicBezTo>
                    <a:pt x="7" y="81"/>
                    <a:pt x="7" y="81"/>
                    <a:pt x="7" y="81"/>
                  </a:cubicBezTo>
                  <a:cubicBezTo>
                    <a:pt x="5" y="81"/>
                    <a:pt x="3" y="79"/>
                    <a:pt x="3" y="76"/>
                  </a:cubicBezTo>
                  <a:cubicBezTo>
                    <a:pt x="3" y="74"/>
                    <a:pt x="5" y="72"/>
                    <a:pt x="7" y="72"/>
                  </a:cubicBezTo>
                  <a:cubicBezTo>
                    <a:pt x="33" y="72"/>
                    <a:pt x="33" y="72"/>
                    <a:pt x="33" y="72"/>
                  </a:cubicBezTo>
                  <a:cubicBezTo>
                    <a:pt x="33" y="63"/>
                    <a:pt x="33" y="63"/>
                    <a:pt x="33" y="63"/>
                  </a:cubicBezTo>
                  <a:cubicBezTo>
                    <a:pt x="7" y="63"/>
                    <a:pt x="7" y="63"/>
                    <a:pt x="7" y="63"/>
                  </a:cubicBezTo>
                  <a:cubicBezTo>
                    <a:pt x="5" y="63"/>
                    <a:pt x="3" y="61"/>
                    <a:pt x="3" y="59"/>
                  </a:cubicBezTo>
                  <a:cubicBezTo>
                    <a:pt x="3" y="57"/>
                    <a:pt x="5" y="55"/>
                    <a:pt x="7" y="55"/>
                  </a:cubicBezTo>
                  <a:cubicBezTo>
                    <a:pt x="33" y="55"/>
                    <a:pt x="33" y="55"/>
                    <a:pt x="33" y="55"/>
                  </a:cubicBezTo>
                  <a:cubicBezTo>
                    <a:pt x="33" y="46"/>
                    <a:pt x="33" y="46"/>
                    <a:pt x="33" y="46"/>
                  </a:cubicBezTo>
                  <a:cubicBezTo>
                    <a:pt x="7" y="46"/>
                    <a:pt x="7" y="46"/>
                    <a:pt x="7" y="46"/>
                  </a:cubicBezTo>
                  <a:cubicBezTo>
                    <a:pt x="5" y="46"/>
                    <a:pt x="3" y="44"/>
                    <a:pt x="3" y="42"/>
                  </a:cubicBezTo>
                  <a:cubicBezTo>
                    <a:pt x="3" y="39"/>
                    <a:pt x="5" y="37"/>
                    <a:pt x="7" y="37"/>
                  </a:cubicBezTo>
                  <a:cubicBezTo>
                    <a:pt x="33" y="37"/>
                    <a:pt x="33" y="37"/>
                    <a:pt x="33" y="37"/>
                  </a:cubicBezTo>
                  <a:cubicBezTo>
                    <a:pt x="33" y="28"/>
                    <a:pt x="33" y="28"/>
                    <a:pt x="33" y="28"/>
                  </a:cubicBezTo>
                  <a:cubicBezTo>
                    <a:pt x="7" y="28"/>
                    <a:pt x="7" y="28"/>
                    <a:pt x="7" y="28"/>
                  </a:cubicBezTo>
                  <a:cubicBezTo>
                    <a:pt x="5" y="28"/>
                    <a:pt x="3" y="27"/>
                    <a:pt x="3" y="24"/>
                  </a:cubicBezTo>
                  <a:cubicBezTo>
                    <a:pt x="3" y="22"/>
                    <a:pt x="5" y="20"/>
                    <a:pt x="7" y="20"/>
                  </a:cubicBezTo>
                  <a:cubicBezTo>
                    <a:pt x="33" y="20"/>
                    <a:pt x="33" y="20"/>
                    <a:pt x="33" y="20"/>
                  </a:cubicBezTo>
                  <a:cubicBezTo>
                    <a:pt x="33" y="14"/>
                    <a:pt x="33" y="14"/>
                    <a:pt x="33" y="14"/>
                  </a:cubicBezTo>
                  <a:cubicBezTo>
                    <a:pt x="7" y="14"/>
                    <a:pt x="7" y="14"/>
                    <a:pt x="7" y="14"/>
                  </a:cubicBezTo>
                  <a:close/>
                  <a:moveTo>
                    <a:pt x="142" y="14"/>
                  </a:moveTo>
                  <a:cubicBezTo>
                    <a:pt x="142" y="14"/>
                    <a:pt x="142" y="14"/>
                    <a:pt x="142" y="14"/>
                  </a:cubicBezTo>
                  <a:cubicBezTo>
                    <a:pt x="41" y="14"/>
                    <a:pt x="41" y="14"/>
                    <a:pt x="41" y="14"/>
                  </a:cubicBezTo>
                  <a:cubicBezTo>
                    <a:pt x="41" y="20"/>
                    <a:pt x="41" y="20"/>
                    <a:pt x="41" y="20"/>
                  </a:cubicBezTo>
                  <a:cubicBezTo>
                    <a:pt x="142" y="20"/>
                    <a:pt x="142" y="20"/>
                    <a:pt x="142" y="20"/>
                  </a:cubicBezTo>
                  <a:cubicBezTo>
                    <a:pt x="142" y="14"/>
                    <a:pt x="142" y="14"/>
                    <a:pt x="142" y="14"/>
                  </a:cubicBezTo>
                  <a:close/>
                  <a:moveTo>
                    <a:pt x="142" y="28"/>
                  </a:moveTo>
                  <a:cubicBezTo>
                    <a:pt x="142" y="28"/>
                    <a:pt x="142" y="28"/>
                    <a:pt x="142" y="28"/>
                  </a:cubicBezTo>
                  <a:cubicBezTo>
                    <a:pt x="41" y="28"/>
                    <a:pt x="41" y="28"/>
                    <a:pt x="41" y="28"/>
                  </a:cubicBezTo>
                  <a:cubicBezTo>
                    <a:pt x="41" y="37"/>
                    <a:pt x="41" y="37"/>
                    <a:pt x="41" y="37"/>
                  </a:cubicBezTo>
                  <a:cubicBezTo>
                    <a:pt x="142" y="37"/>
                    <a:pt x="142" y="37"/>
                    <a:pt x="142" y="37"/>
                  </a:cubicBezTo>
                  <a:cubicBezTo>
                    <a:pt x="142" y="28"/>
                    <a:pt x="142" y="28"/>
                    <a:pt x="142" y="28"/>
                  </a:cubicBezTo>
                  <a:close/>
                  <a:moveTo>
                    <a:pt x="142" y="46"/>
                  </a:moveTo>
                  <a:cubicBezTo>
                    <a:pt x="142" y="46"/>
                    <a:pt x="142" y="46"/>
                    <a:pt x="142" y="46"/>
                  </a:cubicBezTo>
                  <a:cubicBezTo>
                    <a:pt x="41" y="46"/>
                    <a:pt x="41" y="46"/>
                    <a:pt x="41" y="46"/>
                  </a:cubicBezTo>
                  <a:cubicBezTo>
                    <a:pt x="41" y="55"/>
                    <a:pt x="41" y="55"/>
                    <a:pt x="41" y="55"/>
                  </a:cubicBezTo>
                  <a:cubicBezTo>
                    <a:pt x="142" y="55"/>
                    <a:pt x="142" y="55"/>
                    <a:pt x="142" y="55"/>
                  </a:cubicBezTo>
                  <a:cubicBezTo>
                    <a:pt x="142" y="46"/>
                    <a:pt x="142" y="46"/>
                    <a:pt x="142" y="46"/>
                  </a:cubicBezTo>
                  <a:close/>
                  <a:moveTo>
                    <a:pt x="142" y="63"/>
                  </a:moveTo>
                  <a:cubicBezTo>
                    <a:pt x="142" y="63"/>
                    <a:pt x="142" y="63"/>
                    <a:pt x="142" y="63"/>
                  </a:cubicBezTo>
                  <a:cubicBezTo>
                    <a:pt x="41" y="63"/>
                    <a:pt x="41" y="63"/>
                    <a:pt x="41" y="63"/>
                  </a:cubicBezTo>
                  <a:cubicBezTo>
                    <a:pt x="41" y="72"/>
                    <a:pt x="41" y="72"/>
                    <a:pt x="41" y="72"/>
                  </a:cubicBezTo>
                  <a:cubicBezTo>
                    <a:pt x="142" y="72"/>
                    <a:pt x="142" y="72"/>
                    <a:pt x="142" y="72"/>
                  </a:cubicBezTo>
                  <a:cubicBezTo>
                    <a:pt x="142" y="63"/>
                    <a:pt x="142" y="63"/>
                    <a:pt x="142" y="63"/>
                  </a:cubicBezTo>
                  <a:close/>
                  <a:moveTo>
                    <a:pt x="27" y="81"/>
                  </a:moveTo>
                  <a:cubicBezTo>
                    <a:pt x="27" y="81"/>
                    <a:pt x="27" y="81"/>
                    <a:pt x="27" y="81"/>
                  </a:cubicBezTo>
                  <a:cubicBezTo>
                    <a:pt x="27" y="143"/>
                    <a:pt x="27" y="143"/>
                    <a:pt x="27" y="143"/>
                  </a:cubicBezTo>
                  <a:cubicBezTo>
                    <a:pt x="88" y="143"/>
                    <a:pt x="88" y="143"/>
                    <a:pt x="88" y="143"/>
                  </a:cubicBezTo>
                  <a:cubicBezTo>
                    <a:pt x="88" y="81"/>
                    <a:pt x="88" y="81"/>
                    <a:pt x="88" y="81"/>
                  </a:cubicBezTo>
                  <a:cubicBezTo>
                    <a:pt x="41" y="81"/>
                    <a:pt x="41" y="81"/>
                    <a:pt x="41" y="81"/>
                  </a:cubicBezTo>
                  <a:cubicBezTo>
                    <a:pt x="41" y="84"/>
                    <a:pt x="41" y="84"/>
                    <a:pt x="41" y="84"/>
                  </a:cubicBezTo>
                  <a:cubicBezTo>
                    <a:pt x="41" y="86"/>
                    <a:pt x="39" y="88"/>
                    <a:pt x="37" y="88"/>
                  </a:cubicBezTo>
                  <a:cubicBezTo>
                    <a:pt x="35" y="88"/>
                    <a:pt x="33" y="86"/>
                    <a:pt x="33" y="84"/>
                  </a:cubicBezTo>
                  <a:cubicBezTo>
                    <a:pt x="33" y="81"/>
                    <a:pt x="33" y="81"/>
                    <a:pt x="33" y="81"/>
                  </a:cubicBezTo>
                  <a:cubicBezTo>
                    <a:pt x="27" y="81"/>
                    <a:pt x="27" y="81"/>
                    <a:pt x="27" y="81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36" name="组合 35"/>
          <p:cNvGrpSpPr/>
          <p:nvPr/>
        </p:nvGrpSpPr>
        <p:grpSpPr>
          <a:xfrm>
            <a:off x="6287613" y="3731098"/>
            <a:ext cx="1028115" cy="963857"/>
            <a:chOff x="7187943" y="3731099"/>
            <a:chExt cx="1028115" cy="963857"/>
          </a:xfrm>
        </p:grpSpPr>
        <p:grpSp>
          <p:nvGrpSpPr>
            <p:cNvPr id="24" name="组合 23"/>
            <p:cNvGrpSpPr/>
            <p:nvPr/>
          </p:nvGrpSpPr>
          <p:grpSpPr>
            <a:xfrm>
              <a:off x="7187943" y="3731099"/>
              <a:ext cx="1028115" cy="963857"/>
              <a:chOff x="1030514" y="4203229"/>
              <a:chExt cx="1625600" cy="1524000"/>
            </a:xfrm>
          </p:grpSpPr>
          <p:sp>
            <p:nvSpPr>
              <p:cNvPr id="25" name="矩形 24"/>
              <p:cNvSpPr/>
              <p:nvPr/>
            </p:nvSpPr>
            <p:spPr>
              <a:xfrm>
                <a:off x="1030514" y="4203229"/>
                <a:ext cx="1625600" cy="1524000"/>
              </a:xfrm>
              <a:prstGeom prst="rect">
                <a:avLst/>
              </a:prstGeom>
              <a:solidFill>
                <a:srgbClr val="2A742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6" name="矩形 25"/>
              <p:cNvSpPr/>
              <p:nvPr/>
            </p:nvSpPr>
            <p:spPr>
              <a:xfrm>
                <a:off x="1236256" y="4392381"/>
                <a:ext cx="1214116" cy="1138234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32" name="Freeform 8"/>
            <p:cNvSpPr>
              <a:spLocks noEditPoints="1"/>
            </p:cNvSpPr>
            <p:nvPr/>
          </p:nvSpPr>
          <p:spPr bwMode="auto">
            <a:xfrm>
              <a:off x="7498265" y="4012702"/>
              <a:ext cx="407470" cy="400651"/>
            </a:xfrm>
            <a:custGeom>
              <a:avLst/>
              <a:gdLst>
                <a:gd name="T0" fmla="*/ 33 w 183"/>
                <a:gd name="T1" fmla="*/ 67 h 181"/>
                <a:gd name="T2" fmla="*/ 29 w 183"/>
                <a:gd name="T3" fmla="*/ 98 h 181"/>
                <a:gd name="T4" fmla="*/ 150 w 183"/>
                <a:gd name="T5" fmla="*/ 102 h 181"/>
                <a:gd name="T6" fmla="*/ 154 w 183"/>
                <a:gd name="T7" fmla="*/ 71 h 181"/>
                <a:gd name="T8" fmla="*/ 62 w 183"/>
                <a:gd name="T9" fmla="*/ 93 h 181"/>
                <a:gd name="T10" fmla="*/ 37 w 183"/>
                <a:gd name="T11" fmla="*/ 93 h 181"/>
                <a:gd name="T12" fmla="*/ 62 w 183"/>
                <a:gd name="T13" fmla="*/ 75 h 181"/>
                <a:gd name="T14" fmla="*/ 145 w 183"/>
                <a:gd name="T15" fmla="*/ 93 h 181"/>
                <a:gd name="T16" fmla="*/ 76 w 183"/>
                <a:gd name="T17" fmla="*/ 93 h 181"/>
                <a:gd name="T18" fmla="*/ 145 w 183"/>
                <a:gd name="T19" fmla="*/ 75 h 181"/>
                <a:gd name="T20" fmla="*/ 173 w 183"/>
                <a:gd name="T21" fmla="*/ 50 h 181"/>
                <a:gd name="T22" fmla="*/ 172 w 183"/>
                <a:gd name="T23" fmla="*/ 50 h 181"/>
                <a:gd name="T24" fmla="*/ 144 w 183"/>
                <a:gd name="T25" fmla="*/ 40 h 181"/>
                <a:gd name="T26" fmla="*/ 113 w 183"/>
                <a:gd name="T27" fmla="*/ 22 h 181"/>
                <a:gd name="T28" fmla="*/ 71 w 183"/>
                <a:gd name="T29" fmla="*/ 1 h 181"/>
                <a:gd name="T30" fmla="*/ 67 w 183"/>
                <a:gd name="T31" fmla="*/ 8 h 181"/>
                <a:gd name="T32" fmla="*/ 106 w 183"/>
                <a:gd name="T33" fmla="*/ 34 h 181"/>
                <a:gd name="T34" fmla="*/ 35 w 183"/>
                <a:gd name="T35" fmla="*/ 40 h 181"/>
                <a:gd name="T36" fmla="*/ 11 w 183"/>
                <a:gd name="T37" fmla="*/ 50 h 181"/>
                <a:gd name="T38" fmla="*/ 0 w 183"/>
                <a:gd name="T39" fmla="*/ 146 h 181"/>
                <a:gd name="T40" fmla="*/ 11 w 183"/>
                <a:gd name="T41" fmla="*/ 171 h 181"/>
                <a:gd name="T42" fmla="*/ 148 w 183"/>
                <a:gd name="T43" fmla="*/ 181 h 181"/>
                <a:gd name="T44" fmla="*/ 172 w 183"/>
                <a:gd name="T45" fmla="*/ 171 h 181"/>
                <a:gd name="T46" fmla="*/ 183 w 183"/>
                <a:gd name="T47" fmla="*/ 75 h 181"/>
                <a:gd name="T48" fmla="*/ 168 w 183"/>
                <a:gd name="T49" fmla="*/ 146 h 181"/>
                <a:gd name="T50" fmla="*/ 162 w 183"/>
                <a:gd name="T51" fmla="*/ 161 h 181"/>
                <a:gd name="T52" fmla="*/ 35 w 183"/>
                <a:gd name="T53" fmla="*/ 167 h 181"/>
                <a:gd name="T54" fmla="*/ 20 w 183"/>
                <a:gd name="T55" fmla="*/ 160 h 181"/>
                <a:gd name="T56" fmla="*/ 14 w 183"/>
                <a:gd name="T57" fmla="*/ 75 h 181"/>
                <a:gd name="T58" fmla="*/ 21 w 183"/>
                <a:gd name="T59" fmla="*/ 60 h 181"/>
                <a:gd name="T60" fmla="*/ 148 w 183"/>
                <a:gd name="T61" fmla="*/ 54 h 181"/>
                <a:gd name="T62" fmla="*/ 163 w 183"/>
                <a:gd name="T63" fmla="*/ 60 h 181"/>
                <a:gd name="T64" fmla="*/ 168 w 183"/>
                <a:gd name="T65" fmla="*/ 146 h 181"/>
                <a:gd name="T66" fmla="*/ 146 w 183"/>
                <a:gd name="T67" fmla="*/ 116 h 181"/>
                <a:gd name="T68" fmla="*/ 110 w 183"/>
                <a:gd name="T69" fmla="*/ 116 h 181"/>
                <a:gd name="T70" fmla="*/ 102 w 183"/>
                <a:gd name="T71" fmla="*/ 134 h 181"/>
                <a:gd name="T72" fmla="*/ 110 w 183"/>
                <a:gd name="T73" fmla="*/ 152 h 181"/>
                <a:gd name="T74" fmla="*/ 146 w 183"/>
                <a:gd name="T75" fmla="*/ 152 h 181"/>
                <a:gd name="T76" fmla="*/ 154 w 183"/>
                <a:gd name="T77" fmla="*/ 134 h 181"/>
                <a:gd name="T78" fmla="*/ 146 w 183"/>
                <a:gd name="T79" fmla="*/ 116 h 181"/>
                <a:gd name="T80" fmla="*/ 140 w 183"/>
                <a:gd name="T81" fmla="*/ 146 h 181"/>
                <a:gd name="T82" fmla="*/ 128 w 183"/>
                <a:gd name="T83" fmla="*/ 151 h 181"/>
                <a:gd name="T84" fmla="*/ 116 w 183"/>
                <a:gd name="T85" fmla="*/ 146 h 181"/>
                <a:gd name="T86" fmla="*/ 116 w 183"/>
                <a:gd name="T87" fmla="*/ 122 h 181"/>
                <a:gd name="T88" fmla="*/ 128 w 183"/>
                <a:gd name="T89" fmla="*/ 117 h 181"/>
                <a:gd name="T90" fmla="*/ 140 w 183"/>
                <a:gd name="T91" fmla="*/ 122 h 181"/>
                <a:gd name="T92" fmla="*/ 140 w 183"/>
                <a:gd name="T93" fmla="*/ 146 h 1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83" h="181">
                  <a:moveTo>
                    <a:pt x="150" y="67"/>
                  </a:moveTo>
                  <a:cubicBezTo>
                    <a:pt x="33" y="67"/>
                    <a:pt x="33" y="67"/>
                    <a:pt x="33" y="67"/>
                  </a:cubicBezTo>
                  <a:cubicBezTo>
                    <a:pt x="31" y="67"/>
                    <a:pt x="29" y="69"/>
                    <a:pt x="29" y="71"/>
                  </a:cubicBezTo>
                  <a:cubicBezTo>
                    <a:pt x="29" y="98"/>
                    <a:pt x="29" y="98"/>
                    <a:pt x="29" y="98"/>
                  </a:cubicBezTo>
                  <a:cubicBezTo>
                    <a:pt x="29" y="100"/>
                    <a:pt x="31" y="102"/>
                    <a:pt x="33" y="102"/>
                  </a:cubicBezTo>
                  <a:cubicBezTo>
                    <a:pt x="150" y="102"/>
                    <a:pt x="150" y="102"/>
                    <a:pt x="150" y="102"/>
                  </a:cubicBezTo>
                  <a:cubicBezTo>
                    <a:pt x="152" y="102"/>
                    <a:pt x="154" y="100"/>
                    <a:pt x="154" y="98"/>
                  </a:cubicBezTo>
                  <a:cubicBezTo>
                    <a:pt x="154" y="71"/>
                    <a:pt x="154" y="71"/>
                    <a:pt x="154" y="71"/>
                  </a:cubicBezTo>
                  <a:cubicBezTo>
                    <a:pt x="154" y="69"/>
                    <a:pt x="152" y="67"/>
                    <a:pt x="150" y="67"/>
                  </a:cubicBezTo>
                  <a:close/>
                  <a:moveTo>
                    <a:pt x="62" y="93"/>
                  </a:moveTo>
                  <a:cubicBezTo>
                    <a:pt x="62" y="93"/>
                    <a:pt x="62" y="93"/>
                    <a:pt x="62" y="93"/>
                  </a:cubicBezTo>
                  <a:cubicBezTo>
                    <a:pt x="37" y="93"/>
                    <a:pt x="37" y="93"/>
                    <a:pt x="37" y="93"/>
                  </a:cubicBezTo>
                  <a:cubicBezTo>
                    <a:pt x="37" y="75"/>
                    <a:pt x="37" y="75"/>
                    <a:pt x="37" y="75"/>
                  </a:cubicBezTo>
                  <a:cubicBezTo>
                    <a:pt x="62" y="75"/>
                    <a:pt x="62" y="75"/>
                    <a:pt x="62" y="75"/>
                  </a:cubicBezTo>
                  <a:cubicBezTo>
                    <a:pt x="62" y="93"/>
                    <a:pt x="62" y="93"/>
                    <a:pt x="62" y="93"/>
                  </a:cubicBezTo>
                  <a:close/>
                  <a:moveTo>
                    <a:pt x="145" y="93"/>
                  </a:moveTo>
                  <a:cubicBezTo>
                    <a:pt x="145" y="93"/>
                    <a:pt x="145" y="93"/>
                    <a:pt x="145" y="93"/>
                  </a:cubicBezTo>
                  <a:cubicBezTo>
                    <a:pt x="76" y="93"/>
                    <a:pt x="76" y="93"/>
                    <a:pt x="76" y="93"/>
                  </a:cubicBezTo>
                  <a:cubicBezTo>
                    <a:pt x="76" y="75"/>
                    <a:pt x="76" y="75"/>
                    <a:pt x="76" y="75"/>
                  </a:cubicBezTo>
                  <a:cubicBezTo>
                    <a:pt x="145" y="75"/>
                    <a:pt x="145" y="75"/>
                    <a:pt x="145" y="75"/>
                  </a:cubicBezTo>
                  <a:cubicBezTo>
                    <a:pt x="145" y="93"/>
                    <a:pt x="145" y="93"/>
                    <a:pt x="145" y="93"/>
                  </a:cubicBezTo>
                  <a:close/>
                  <a:moveTo>
                    <a:pt x="173" y="50"/>
                  </a:moveTo>
                  <a:cubicBezTo>
                    <a:pt x="173" y="50"/>
                    <a:pt x="173" y="50"/>
                    <a:pt x="173" y="50"/>
                  </a:cubicBezTo>
                  <a:cubicBezTo>
                    <a:pt x="172" y="50"/>
                    <a:pt x="172" y="50"/>
                    <a:pt x="172" y="50"/>
                  </a:cubicBezTo>
                  <a:cubicBezTo>
                    <a:pt x="166" y="44"/>
                    <a:pt x="157" y="40"/>
                    <a:pt x="148" y="40"/>
                  </a:cubicBezTo>
                  <a:cubicBezTo>
                    <a:pt x="144" y="40"/>
                    <a:pt x="144" y="40"/>
                    <a:pt x="144" y="40"/>
                  </a:cubicBezTo>
                  <a:cubicBezTo>
                    <a:pt x="144" y="40"/>
                    <a:pt x="144" y="40"/>
                    <a:pt x="144" y="40"/>
                  </a:cubicBezTo>
                  <a:cubicBezTo>
                    <a:pt x="113" y="22"/>
                    <a:pt x="113" y="22"/>
                    <a:pt x="113" y="22"/>
                  </a:cubicBezTo>
                  <a:cubicBezTo>
                    <a:pt x="111" y="21"/>
                    <a:pt x="109" y="21"/>
                    <a:pt x="107" y="22"/>
                  </a:cubicBezTo>
                  <a:cubicBezTo>
                    <a:pt x="71" y="1"/>
                    <a:pt x="71" y="1"/>
                    <a:pt x="71" y="1"/>
                  </a:cubicBezTo>
                  <a:cubicBezTo>
                    <a:pt x="69" y="0"/>
                    <a:pt x="66" y="1"/>
                    <a:pt x="65" y="2"/>
                  </a:cubicBezTo>
                  <a:cubicBezTo>
                    <a:pt x="64" y="5"/>
                    <a:pt x="65" y="7"/>
                    <a:pt x="67" y="8"/>
                  </a:cubicBezTo>
                  <a:cubicBezTo>
                    <a:pt x="103" y="29"/>
                    <a:pt x="103" y="29"/>
                    <a:pt x="103" y="29"/>
                  </a:cubicBezTo>
                  <a:cubicBezTo>
                    <a:pt x="103" y="31"/>
                    <a:pt x="104" y="33"/>
                    <a:pt x="106" y="34"/>
                  </a:cubicBezTo>
                  <a:cubicBezTo>
                    <a:pt x="116" y="40"/>
                    <a:pt x="116" y="40"/>
                    <a:pt x="116" y="40"/>
                  </a:cubicBezTo>
                  <a:cubicBezTo>
                    <a:pt x="35" y="40"/>
                    <a:pt x="35" y="40"/>
                    <a:pt x="35" y="40"/>
                  </a:cubicBezTo>
                  <a:cubicBezTo>
                    <a:pt x="26" y="40"/>
                    <a:pt x="17" y="44"/>
                    <a:pt x="11" y="50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4" y="56"/>
                    <a:pt x="0" y="65"/>
                    <a:pt x="0" y="75"/>
                  </a:cubicBezTo>
                  <a:cubicBezTo>
                    <a:pt x="0" y="146"/>
                    <a:pt x="0" y="146"/>
                    <a:pt x="0" y="146"/>
                  </a:cubicBezTo>
                  <a:cubicBezTo>
                    <a:pt x="0" y="155"/>
                    <a:pt x="4" y="164"/>
                    <a:pt x="10" y="170"/>
                  </a:cubicBezTo>
                  <a:cubicBezTo>
                    <a:pt x="11" y="171"/>
                    <a:pt x="11" y="171"/>
                    <a:pt x="11" y="171"/>
                  </a:cubicBezTo>
                  <a:cubicBezTo>
                    <a:pt x="17" y="177"/>
                    <a:pt x="26" y="181"/>
                    <a:pt x="35" y="181"/>
                  </a:cubicBezTo>
                  <a:cubicBezTo>
                    <a:pt x="148" y="181"/>
                    <a:pt x="148" y="181"/>
                    <a:pt x="148" y="181"/>
                  </a:cubicBezTo>
                  <a:cubicBezTo>
                    <a:pt x="157" y="181"/>
                    <a:pt x="166" y="177"/>
                    <a:pt x="172" y="171"/>
                  </a:cubicBezTo>
                  <a:cubicBezTo>
                    <a:pt x="172" y="171"/>
                    <a:pt x="172" y="171"/>
                    <a:pt x="172" y="171"/>
                  </a:cubicBezTo>
                  <a:cubicBezTo>
                    <a:pt x="179" y="164"/>
                    <a:pt x="183" y="156"/>
                    <a:pt x="183" y="146"/>
                  </a:cubicBezTo>
                  <a:cubicBezTo>
                    <a:pt x="183" y="75"/>
                    <a:pt x="183" y="75"/>
                    <a:pt x="183" y="75"/>
                  </a:cubicBezTo>
                  <a:cubicBezTo>
                    <a:pt x="183" y="65"/>
                    <a:pt x="179" y="57"/>
                    <a:pt x="173" y="50"/>
                  </a:cubicBezTo>
                  <a:close/>
                  <a:moveTo>
                    <a:pt x="168" y="146"/>
                  </a:moveTo>
                  <a:cubicBezTo>
                    <a:pt x="168" y="146"/>
                    <a:pt x="168" y="146"/>
                    <a:pt x="168" y="146"/>
                  </a:cubicBezTo>
                  <a:cubicBezTo>
                    <a:pt x="168" y="152"/>
                    <a:pt x="166" y="157"/>
                    <a:pt x="162" y="161"/>
                  </a:cubicBezTo>
                  <a:cubicBezTo>
                    <a:pt x="158" y="164"/>
                    <a:pt x="153" y="167"/>
                    <a:pt x="148" y="167"/>
                  </a:cubicBezTo>
                  <a:cubicBezTo>
                    <a:pt x="35" y="167"/>
                    <a:pt x="35" y="167"/>
                    <a:pt x="35" y="167"/>
                  </a:cubicBezTo>
                  <a:cubicBezTo>
                    <a:pt x="30" y="167"/>
                    <a:pt x="24" y="164"/>
                    <a:pt x="20" y="161"/>
                  </a:cubicBezTo>
                  <a:cubicBezTo>
                    <a:pt x="20" y="160"/>
                    <a:pt x="20" y="160"/>
                    <a:pt x="20" y="160"/>
                  </a:cubicBezTo>
                  <a:cubicBezTo>
                    <a:pt x="17" y="157"/>
                    <a:pt x="14" y="152"/>
                    <a:pt x="14" y="146"/>
                  </a:cubicBezTo>
                  <a:cubicBezTo>
                    <a:pt x="14" y="75"/>
                    <a:pt x="14" y="75"/>
                    <a:pt x="14" y="75"/>
                  </a:cubicBezTo>
                  <a:cubicBezTo>
                    <a:pt x="14" y="69"/>
                    <a:pt x="17" y="64"/>
                    <a:pt x="20" y="60"/>
                  </a:cubicBezTo>
                  <a:cubicBezTo>
                    <a:pt x="21" y="60"/>
                    <a:pt x="21" y="60"/>
                    <a:pt x="21" y="60"/>
                  </a:cubicBezTo>
                  <a:cubicBezTo>
                    <a:pt x="24" y="56"/>
                    <a:pt x="30" y="54"/>
                    <a:pt x="35" y="54"/>
                  </a:cubicBezTo>
                  <a:cubicBezTo>
                    <a:pt x="148" y="54"/>
                    <a:pt x="148" y="54"/>
                    <a:pt x="148" y="54"/>
                  </a:cubicBezTo>
                  <a:cubicBezTo>
                    <a:pt x="153" y="54"/>
                    <a:pt x="159" y="56"/>
                    <a:pt x="162" y="60"/>
                  </a:cubicBezTo>
                  <a:cubicBezTo>
                    <a:pt x="163" y="60"/>
                    <a:pt x="163" y="60"/>
                    <a:pt x="163" y="60"/>
                  </a:cubicBezTo>
                  <a:cubicBezTo>
                    <a:pt x="166" y="64"/>
                    <a:pt x="168" y="69"/>
                    <a:pt x="168" y="75"/>
                  </a:cubicBezTo>
                  <a:cubicBezTo>
                    <a:pt x="168" y="146"/>
                    <a:pt x="168" y="146"/>
                    <a:pt x="168" y="146"/>
                  </a:cubicBezTo>
                  <a:close/>
                  <a:moveTo>
                    <a:pt x="146" y="116"/>
                  </a:moveTo>
                  <a:cubicBezTo>
                    <a:pt x="146" y="116"/>
                    <a:pt x="146" y="116"/>
                    <a:pt x="146" y="116"/>
                  </a:cubicBezTo>
                  <a:cubicBezTo>
                    <a:pt x="142" y="111"/>
                    <a:pt x="135" y="108"/>
                    <a:pt x="128" y="108"/>
                  </a:cubicBezTo>
                  <a:cubicBezTo>
                    <a:pt x="121" y="108"/>
                    <a:pt x="115" y="111"/>
                    <a:pt x="110" y="116"/>
                  </a:cubicBezTo>
                  <a:cubicBezTo>
                    <a:pt x="110" y="116"/>
                    <a:pt x="110" y="116"/>
                    <a:pt x="110" y="116"/>
                  </a:cubicBezTo>
                  <a:cubicBezTo>
                    <a:pt x="105" y="120"/>
                    <a:pt x="102" y="127"/>
                    <a:pt x="102" y="134"/>
                  </a:cubicBezTo>
                  <a:cubicBezTo>
                    <a:pt x="102" y="141"/>
                    <a:pt x="105" y="148"/>
                    <a:pt x="110" y="152"/>
                  </a:cubicBezTo>
                  <a:cubicBezTo>
                    <a:pt x="110" y="152"/>
                    <a:pt x="110" y="152"/>
                    <a:pt x="110" y="152"/>
                  </a:cubicBezTo>
                  <a:cubicBezTo>
                    <a:pt x="114" y="157"/>
                    <a:pt x="121" y="160"/>
                    <a:pt x="128" y="160"/>
                  </a:cubicBezTo>
                  <a:cubicBezTo>
                    <a:pt x="135" y="160"/>
                    <a:pt x="142" y="157"/>
                    <a:pt x="146" y="152"/>
                  </a:cubicBezTo>
                  <a:cubicBezTo>
                    <a:pt x="146" y="152"/>
                    <a:pt x="146" y="152"/>
                    <a:pt x="146" y="152"/>
                  </a:cubicBezTo>
                  <a:cubicBezTo>
                    <a:pt x="151" y="148"/>
                    <a:pt x="154" y="141"/>
                    <a:pt x="154" y="134"/>
                  </a:cubicBezTo>
                  <a:cubicBezTo>
                    <a:pt x="154" y="127"/>
                    <a:pt x="151" y="120"/>
                    <a:pt x="146" y="116"/>
                  </a:cubicBezTo>
                  <a:cubicBezTo>
                    <a:pt x="146" y="116"/>
                    <a:pt x="146" y="116"/>
                    <a:pt x="146" y="116"/>
                  </a:cubicBezTo>
                  <a:close/>
                  <a:moveTo>
                    <a:pt x="140" y="146"/>
                  </a:moveTo>
                  <a:cubicBezTo>
                    <a:pt x="140" y="146"/>
                    <a:pt x="140" y="146"/>
                    <a:pt x="140" y="146"/>
                  </a:cubicBezTo>
                  <a:cubicBezTo>
                    <a:pt x="140" y="146"/>
                    <a:pt x="140" y="146"/>
                    <a:pt x="140" y="146"/>
                  </a:cubicBezTo>
                  <a:cubicBezTo>
                    <a:pt x="137" y="149"/>
                    <a:pt x="133" y="151"/>
                    <a:pt x="128" y="151"/>
                  </a:cubicBezTo>
                  <a:cubicBezTo>
                    <a:pt x="123" y="151"/>
                    <a:pt x="119" y="149"/>
                    <a:pt x="116" y="146"/>
                  </a:cubicBezTo>
                  <a:cubicBezTo>
                    <a:pt x="116" y="146"/>
                    <a:pt x="116" y="146"/>
                    <a:pt x="116" y="146"/>
                  </a:cubicBezTo>
                  <a:cubicBezTo>
                    <a:pt x="113" y="143"/>
                    <a:pt x="111" y="139"/>
                    <a:pt x="111" y="134"/>
                  </a:cubicBezTo>
                  <a:cubicBezTo>
                    <a:pt x="111" y="129"/>
                    <a:pt x="113" y="125"/>
                    <a:pt x="116" y="122"/>
                  </a:cubicBezTo>
                  <a:cubicBezTo>
                    <a:pt x="116" y="121"/>
                    <a:pt x="116" y="121"/>
                    <a:pt x="116" y="121"/>
                  </a:cubicBezTo>
                  <a:cubicBezTo>
                    <a:pt x="119" y="118"/>
                    <a:pt x="123" y="117"/>
                    <a:pt x="128" y="117"/>
                  </a:cubicBezTo>
                  <a:cubicBezTo>
                    <a:pt x="133" y="117"/>
                    <a:pt x="137" y="119"/>
                    <a:pt x="140" y="122"/>
                  </a:cubicBezTo>
                  <a:cubicBezTo>
                    <a:pt x="140" y="122"/>
                    <a:pt x="140" y="122"/>
                    <a:pt x="140" y="122"/>
                  </a:cubicBezTo>
                  <a:cubicBezTo>
                    <a:pt x="143" y="125"/>
                    <a:pt x="145" y="129"/>
                    <a:pt x="145" y="134"/>
                  </a:cubicBezTo>
                  <a:cubicBezTo>
                    <a:pt x="145" y="139"/>
                    <a:pt x="143" y="143"/>
                    <a:pt x="140" y="146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37" name="组合 36"/>
          <p:cNvGrpSpPr/>
          <p:nvPr/>
        </p:nvGrpSpPr>
        <p:grpSpPr>
          <a:xfrm>
            <a:off x="6287613" y="5421597"/>
            <a:ext cx="1028115" cy="963857"/>
            <a:chOff x="7187943" y="5421597"/>
            <a:chExt cx="1028115" cy="963857"/>
          </a:xfrm>
        </p:grpSpPr>
        <p:grpSp>
          <p:nvGrpSpPr>
            <p:cNvPr id="27" name="组合 26"/>
            <p:cNvGrpSpPr/>
            <p:nvPr/>
          </p:nvGrpSpPr>
          <p:grpSpPr>
            <a:xfrm>
              <a:off x="7187943" y="5421597"/>
              <a:ext cx="1028115" cy="963857"/>
              <a:chOff x="1030514" y="4203229"/>
              <a:chExt cx="1625600" cy="1524000"/>
            </a:xfrm>
          </p:grpSpPr>
          <p:sp>
            <p:nvSpPr>
              <p:cNvPr id="28" name="矩形 27"/>
              <p:cNvSpPr/>
              <p:nvPr/>
            </p:nvSpPr>
            <p:spPr>
              <a:xfrm>
                <a:off x="1030514" y="4203229"/>
                <a:ext cx="1625600" cy="1524000"/>
              </a:xfrm>
              <a:prstGeom prst="rect">
                <a:avLst/>
              </a:prstGeom>
              <a:solidFill>
                <a:srgbClr val="2A742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9" name="矩形 28"/>
              <p:cNvSpPr/>
              <p:nvPr/>
            </p:nvSpPr>
            <p:spPr>
              <a:xfrm>
                <a:off x="1236256" y="4392381"/>
                <a:ext cx="1214116" cy="1138234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33" name="Freeform 32"/>
            <p:cNvSpPr>
              <a:spLocks noEditPoints="1"/>
            </p:cNvSpPr>
            <p:nvPr/>
          </p:nvSpPr>
          <p:spPr bwMode="auto">
            <a:xfrm>
              <a:off x="7497413" y="5707461"/>
              <a:ext cx="409175" cy="392128"/>
            </a:xfrm>
            <a:custGeom>
              <a:avLst/>
              <a:gdLst>
                <a:gd name="T0" fmla="*/ 156 w 184"/>
                <a:gd name="T1" fmla="*/ 109 h 177"/>
                <a:gd name="T2" fmla="*/ 142 w 184"/>
                <a:gd name="T3" fmla="*/ 109 h 177"/>
                <a:gd name="T4" fmla="*/ 149 w 184"/>
                <a:gd name="T5" fmla="*/ 91 h 177"/>
                <a:gd name="T6" fmla="*/ 156 w 184"/>
                <a:gd name="T7" fmla="*/ 84 h 177"/>
                <a:gd name="T8" fmla="*/ 142 w 184"/>
                <a:gd name="T9" fmla="*/ 84 h 177"/>
                <a:gd name="T10" fmla="*/ 177 w 184"/>
                <a:gd name="T11" fmla="*/ 36 h 177"/>
                <a:gd name="T12" fmla="*/ 62 w 184"/>
                <a:gd name="T13" fmla="*/ 36 h 177"/>
                <a:gd name="T14" fmla="*/ 91 w 184"/>
                <a:gd name="T15" fmla="*/ 1 h 177"/>
                <a:gd name="T16" fmla="*/ 54 w 184"/>
                <a:gd name="T17" fmla="*/ 32 h 177"/>
                <a:gd name="T18" fmla="*/ 18 w 184"/>
                <a:gd name="T19" fmla="*/ 1 h 177"/>
                <a:gd name="T20" fmla="*/ 46 w 184"/>
                <a:gd name="T21" fmla="*/ 36 h 177"/>
                <a:gd name="T22" fmla="*/ 0 w 184"/>
                <a:gd name="T23" fmla="*/ 43 h 177"/>
                <a:gd name="T24" fmla="*/ 7 w 184"/>
                <a:gd name="T25" fmla="*/ 177 h 177"/>
                <a:gd name="T26" fmla="*/ 184 w 184"/>
                <a:gd name="T27" fmla="*/ 170 h 177"/>
                <a:gd name="T28" fmla="*/ 177 w 184"/>
                <a:gd name="T29" fmla="*/ 36 h 177"/>
                <a:gd name="T30" fmla="*/ 169 w 184"/>
                <a:gd name="T31" fmla="*/ 163 h 177"/>
                <a:gd name="T32" fmla="*/ 14 w 184"/>
                <a:gd name="T33" fmla="*/ 50 h 177"/>
                <a:gd name="T34" fmla="*/ 169 w 184"/>
                <a:gd name="T35" fmla="*/ 163 h 177"/>
                <a:gd name="T36" fmla="*/ 140 w 184"/>
                <a:gd name="T37" fmla="*/ 150 h 177"/>
                <a:gd name="T38" fmla="*/ 158 w 184"/>
                <a:gd name="T39" fmla="*/ 150 h 177"/>
                <a:gd name="T40" fmla="*/ 162 w 184"/>
                <a:gd name="T41" fmla="*/ 140 h 177"/>
                <a:gd name="T42" fmla="*/ 158 w 184"/>
                <a:gd name="T43" fmla="*/ 131 h 177"/>
                <a:gd name="T44" fmla="*/ 140 w 184"/>
                <a:gd name="T45" fmla="*/ 131 h 177"/>
                <a:gd name="T46" fmla="*/ 139 w 184"/>
                <a:gd name="T47" fmla="*/ 149 h 177"/>
                <a:gd name="T48" fmla="*/ 146 w 184"/>
                <a:gd name="T49" fmla="*/ 137 h 177"/>
                <a:gd name="T50" fmla="*/ 146 w 184"/>
                <a:gd name="T51" fmla="*/ 137 h 177"/>
                <a:gd name="T52" fmla="*/ 149 w 184"/>
                <a:gd name="T53" fmla="*/ 136 h 177"/>
                <a:gd name="T54" fmla="*/ 152 w 184"/>
                <a:gd name="T55" fmla="*/ 137 h 177"/>
                <a:gd name="T56" fmla="*/ 152 w 184"/>
                <a:gd name="T57" fmla="*/ 144 h 177"/>
                <a:gd name="T58" fmla="*/ 149 w 184"/>
                <a:gd name="T59" fmla="*/ 145 h 177"/>
                <a:gd name="T60" fmla="*/ 146 w 184"/>
                <a:gd name="T61" fmla="*/ 144 h 177"/>
                <a:gd name="T62" fmla="*/ 146 w 184"/>
                <a:gd name="T63" fmla="*/ 137 h 177"/>
                <a:gd name="T64" fmla="*/ 27 w 184"/>
                <a:gd name="T65" fmla="*/ 152 h 177"/>
                <a:gd name="T66" fmla="*/ 37 w 184"/>
                <a:gd name="T67" fmla="*/ 157 h 177"/>
                <a:gd name="T68" fmla="*/ 128 w 184"/>
                <a:gd name="T69" fmla="*/ 152 h 177"/>
                <a:gd name="T70" fmla="*/ 133 w 184"/>
                <a:gd name="T71" fmla="*/ 71 h 177"/>
                <a:gd name="T72" fmla="*/ 129 w 184"/>
                <a:gd name="T73" fmla="*/ 61 h 177"/>
                <a:gd name="T74" fmla="*/ 128 w 184"/>
                <a:gd name="T75" fmla="*/ 61 h 177"/>
                <a:gd name="T76" fmla="*/ 37 w 184"/>
                <a:gd name="T77" fmla="*/ 56 h 177"/>
                <a:gd name="T78" fmla="*/ 27 w 184"/>
                <a:gd name="T79" fmla="*/ 61 h 177"/>
                <a:gd name="T80" fmla="*/ 22 w 184"/>
                <a:gd name="T81" fmla="*/ 71 h 177"/>
                <a:gd name="T82" fmla="*/ 27 w 184"/>
                <a:gd name="T83" fmla="*/ 152 h 177"/>
                <a:gd name="T84" fmla="*/ 31 w 184"/>
                <a:gd name="T85" fmla="*/ 71 h 177"/>
                <a:gd name="T86" fmla="*/ 33 w 184"/>
                <a:gd name="T87" fmla="*/ 67 h 177"/>
                <a:gd name="T88" fmla="*/ 37 w 184"/>
                <a:gd name="T89" fmla="*/ 65 h 177"/>
                <a:gd name="T90" fmla="*/ 122 w 184"/>
                <a:gd name="T91" fmla="*/ 67 h 177"/>
                <a:gd name="T92" fmla="*/ 124 w 184"/>
                <a:gd name="T93" fmla="*/ 71 h 177"/>
                <a:gd name="T94" fmla="*/ 122 w 184"/>
                <a:gd name="T95" fmla="*/ 146 h 177"/>
                <a:gd name="T96" fmla="*/ 37 w 184"/>
                <a:gd name="T97" fmla="*/ 148 h 177"/>
                <a:gd name="T98" fmla="*/ 33 w 184"/>
                <a:gd name="T99" fmla="*/ 146 h 177"/>
                <a:gd name="T100" fmla="*/ 31 w 184"/>
                <a:gd name="T101" fmla="*/ 71 h 1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84" h="177">
                  <a:moveTo>
                    <a:pt x="149" y="116"/>
                  </a:moveTo>
                  <a:cubicBezTo>
                    <a:pt x="153" y="116"/>
                    <a:pt x="156" y="113"/>
                    <a:pt x="156" y="109"/>
                  </a:cubicBezTo>
                  <a:cubicBezTo>
                    <a:pt x="156" y="105"/>
                    <a:pt x="153" y="102"/>
                    <a:pt x="149" y="102"/>
                  </a:cubicBezTo>
                  <a:cubicBezTo>
                    <a:pt x="145" y="102"/>
                    <a:pt x="142" y="105"/>
                    <a:pt x="142" y="109"/>
                  </a:cubicBezTo>
                  <a:cubicBezTo>
                    <a:pt x="142" y="113"/>
                    <a:pt x="145" y="116"/>
                    <a:pt x="149" y="116"/>
                  </a:cubicBezTo>
                  <a:close/>
                  <a:moveTo>
                    <a:pt x="149" y="91"/>
                  </a:moveTo>
                  <a:cubicBezTo>
                    <a:pt x="149" y="91"/>
                    <a:pt x="149" y="91"/>
                    <a:pt x="149" y="91"/>
                  </a:cubicBezTo>
                  <a:cubicBezTo>
                    <a:pt x="153" y="91"/>
                    <a:pt x="156" y="88"/>
                    <a:pt x="156" y="84"/>
                  </a:cubicBezTo>
                  <a:cubicBezTo>
                    <a:pt x="156" y="80"/>
                    <a:pt x="153" y="77"/>
                    <a:pt x="149" y="77"/>
                  </a:cubicBezTo>
                  <a:cubicBezTo>
                    <a:pt x="145" y="77"/>
                    <a:pt x="142" y="80"/>
                    <a:pt x="142" y="84"/>
                  </a:cubicBezTo>
                  <a:cubicBezTo>
                    <a:pt x="142" y="88"/>
                    <a:pt x="145" y="91"/>
                    <a:pt x="149" y="91"/>
                  </a:cubicBezTo>
                  <a:close/>
                  <a:moveTo>
                    <a:pt x="177" y="36"/>
                  </a:moveTo>
                  <a:cubicBezTo>
                    <a:pt x="177" y="36"/>
                    <a:pt x="177" y="36"/>
                    <a:pt x="177" y="36"/>
                  </a:cubicBezTo>
                  <a:cubicBezTo>
                    <a:pt x="62" y="36"/>
                    <a:pt x="62" y="36"/>
                    <a:pt x="62" y="36"/>
                  </a:cubicBezTo>
                  <a:cubicBezTo>
                    <a:pt x="91" y="7"/>
                    <a:pt x="91" y="7"/>
                    <a:pt x="91" y="7"/>
                  </a:cubicBezTo>
                  <a:cubicBezTo>
                    <a:pt x="92" y="5"/>
                    <a:pt x="92" y="3"/>
                    <a:pt x="91" y="1"/>
                  </a:cubicBezTo>
                  <a:cubicBezTo>
                    <a:pt x="89" y="0"/>
                    <a:pt x="86" y="0"/>
                    <a:pt x="85" y="1"/>
                  </a:cubicBezTo>
                  <a:cubicBezTo>
                    <a:pt x="54" y="32"/>
                    <a:pt x="54" y="32"/>
                    <a:pt x="54" y="32"/>
                  </a:cubicBezTo>
                  <a:cubicBezTo>
                    <a:pt x="24" y="1"/>
                    <a:pt x="24" y="1"/>
                    <a:pt x="24" y="1"/>
                  </a:cubicBezTo>
                  <a:cubicBezTo>
                    <a:pt x="22" y="0"/>
                    <a:pt x="19" y="0"/>
                    <a:pt x="18" y="1"/>
                  </a:cubicBezTo>
                  <a:cubicBezTo>
                    <a:pt x="16" y="3"/>
                    <a:pt x="16" y="5"/>
                    <a:pt x="18" y="7"/>
                  </a:cubicBezTo>
                  <a:cubicBezTo>
                    <a:pt x="46" y="36"/>
                    <a:pt x="46" y="36"/>
                    <a:pt x="46" y="36"/>
                  </a:cubicBezTo>
                  <a:cubicBezTo>
                    <a:pt x="7" y="36"/>
                    <a:pt x="7" y="36"/>
                    <a:pt x="7" y="36"/>
                  </a:cubicBezTo>
                  <a:cubicBezTo>
                    <a:pt x="3" y="36"/>
                    <a:pt x="0" y="39"/>
                    <a:pt x="0" y="43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0" y="174"/>
                    <a:pt x="3" y="177"/>
                    <a:pt x="7" y="177"/>
                  </a:cubicBezTo>
                  <a:cubicBezTo>
                    <a:pt x="177" y="177"/>
                    <a:pt x="177" y="177"/>
                    <a:pt x="177" y="177"/>
                  </a:cubicBezTo>
                  <a:cubicBezTo>
                    <a:pt x="180" y="177"/>
                    <a:pt x="184" y="174"/>
                    <a:pt x="184" y="170"/>
                  </a:cubicBezTo>
                  <a:cubicBezTo>
                    <a:pt x="184" y="43"/>
                    <a:pt x="184" y="43"/>
                    <a:pt x="184" y="43"/>
                  </a:cubicBezTo>
                  <a:cubicBezTo>
                    <a:pt x="184" y="39"/>
                    <a:pt x="180" y="36"/>
                    <a:pt x="177" y="36"/>
                  </a:cubicBezTo>
                  <a:close/>
                  <a:moveTo>
                    <a:pt x="169" y="163"/>
                  </a:moveTo>
                  <a:cubicBezTo>
                    <a:pt x="169" y="163"/>
                    <a:pt x="169" y="163"/>
                    <a:pt x="169" y="163"/>
                  </a:cubicBezTo>
                  <a:cubicBezTo>
                    <a:pt x="14" y="163"/>
                    <a:pt x="14" y="163"/>
                    <a:pt x="14" y="163"/>
                  </a:cubicBezTo>
                  <a:cubicBezTo>
                    <a:pt x="14" y="50"/>
                    <a:pt x="14" y="50"/>
                    <a:pt x="14" y="50"/>
                  </a:cubicBezTo>
                  <a:cubicBezTo>
                    <a:pt x="169" y="50"/>
                    <a:pt x="169" y="50"/>
                    <a:pt x="169" y="50"/>
                  </a:cubicBezTo>
                  <a:cubicBezTo>
                    <a:pt x="169" y="163"/>
                    <a:pt x="169" y="163"/>
                    <a:pt x="169" y="163"/>
                  </a:cubicBezTo>
                  <a:close/>
                  <a:moveTo>
                    <a:pt x="140" y="150"/>
                  </a:moveTo>
                  <a:cubicBezTo>
                    <a:pt x="140" y="150"/>
                    <a:pt x="140" y="150"/>
                    <a:pt x="140" y="150"/>
                  </a:cubicBezTo>
                  <a:cubicBezTo>
                    <a:pt x="142" y="152"/>
                    <a:pt x="145" y="154"/>
                    <a:pt x="149" y="154"/>
                  </a:cubicBezTo>
                  <a:cubicBezTo>
                    <a:pt x="152" y="154"/>
                    <a:pt x="156" y="152"/>
                    <a:pt x="158" y="150"/>
                  </a:cubicBezTo>
                  <a:cubicBezTo>
                    <a:pt x="158" y="150"/>
                    <a:pt x="158" y="150"/>
                    <a:pt x="158" y="150"/>
                  </a:cubicBezTo>
                  <a:cubicBezTo>
                    <a:pt x="161" y="147"/>
                    <a:pt x="162" y="144"/>
                    <a:pt x="162" y="140"/>
                  </a:cubicBezTo>
                  <a:cubicBezTo>
                    <a:pt x="162" y="137"/>
                    <a:pt x="161" y="134"/>
                    <a:pt x="158" y="131"/>
                  </a:cubicBezTo>
                  <a:cubicBezTo>
                    <a:pt x="158" y="131"/>
                    <a:pt x="158" y="131"/>
                    <a:pt x="158" y="131"/>
                  </a:cubicBezTo>
                  <a:cubicBezTo>
                    <a:pt x="156" y="129"/>
                    <a:pt x="153" y="127"/>
                    <a:pt x="149" y="127"/>
                  </a:cubicBezTo>
                  <a:cubicBezTo>
                    <a:pt x="145" y="127"/>
                    <a:pt x="142" y="129"/>
                    <a:pt x="140" y="131"/>
                  </a:cubicBezTo>
                  <a:cubicBezTo>
                    <a:pt x="137" y="134"/>
                    <a:pt x="136" y="137"/>
                    <a:pt x="136" y="140"/>
                  </a:cubicBezTo>
                  <a:cubicBezTo>
                    <a:pt x="136" y="144"/>
                    <a:pt x="137" y="147"/>
                    <a:pt x="139" y="149"/>
                  </a:cubicBezTo>
                  <a:cubicBezTo>
                    <a:pt x="140" y="150"/>
                    <a:pt x="140" y="150"/>
                    <a:pt x="140" y="150"/>
                  </a:cubicBezTo>
                  <a:close/>
                  <a:moveTo>
                    <a:pt x="146" y="137"/>
                  </a:moveTo>
                  <a:cubicBezTo>
                    <a:pt x="146" y="137"/>
                    <a:pt x="146" y="137"/>
                    <a:pt x="146" y="137"/>
                  </a:cubicBezTo>
                  <a:cubicBezTo>
                    <a:pt x="146" y="137"/>
                    <a:pt x="146" y="137"/>
                    <a:pt x="146" y="137"/>
                  </a:cubicBezTo>
                  <a:cubicBezTo>
                    <a:pt x="146" y="137"/>
                    <a:pt x="146" y="137"/>
                    <a:pt x="146" y="137"/>
                  </a:cubicBezTo>
                  <a:cubicBezTo>
                    <a:pt x="147" y="136"/>
                    <a:pt x="148" y="136"/>
                    <a:pt x="149" y="136"/>
                  </a:cubicBezTo>
                  <a:cubicBezTo>
                    <a:pt x="150" y="136"/>
                    <a:pt x="151" y="136"/>
                    <a:pt x="152" y="137"/>
                  </a:cubicBezTo>
                  <a:cubicBezTo>
                    <a:pt x="152" y="137"/>
                    <a:pt x="152" y="137"/>
                    <a:pt x="152" y="137"/>
                  </a:cubicBezTo>
                  <a:cubicBezTo>
                    <a:pt x="153" y="138"/>
                    <a:pt x="154" y="139"/>
                    <a:pt x="154" y="140"/>
                  </a:cubicBezTo>
                  <a:cubicBezTo>
                    <a:pt x="154" y="142"/>
                    <a:pt x="153" y="143"/>
                    <a:pt x="152" y="144"/>
                  </a:cubicBezTo>
                  <a:cubicBezTo>
                    <a:pt x="152" y="144"/>
                    <a:pt x="152" y="144"/>
                    <a:pt x="152" y="144"/>
                  </a:cubicBezTo>
                  <a:cubicBezTo>
                    <a:pt x="151" y="145"/>
                    <a:pt x="150" y="145"/>
                    <a:pt x="149" y="145"/>
                  </a:cubicBezTo>
                  <a:cubicBezTo>
                    <a:pt x="148" y="145"/>
                    <a:pt x="147" y="145"/>
                    <a:pt x="146" y="144"/>
                  </a:cubicBezTo>
                  <a:cubicBezTo>
                    <a:pt x="146" y="144"/>
                    <a:pt x="146" y="144"/>
                    <a:pt x="146" y="144"/>
                  </a:cubicBezTo>
                  <a:cubicBezTo>
                    <a:pt x="145" y="143"/>
                    <a:pt x="144" y="142"/>
                    <a:pt x="144" y="140"/>
                  </a:cubicBezTo>
                  <a:cubicBezTo>
                    <a:pt x="144" y="139"/>
                    <a:pt x="145" y="138"/>
                    <a:pt x="146" y="137"/>
                  </a:cubicBezTo>
                  <a:close/>
                  <a:moveTo>
                    <a:pt x="27" y="152"/>
                  </a:moveTo>
                  <a:cubicBezTo>
                    <a:pt x="27" y="152"/>
                    <a:pt x="27" y="152"/>
                    <a:pt x="27" y="152"/>
                  </a:cubicBezTo>
                  <a:cubicBezTo>
                    <a:pt x="27" y="152"/>
                    <a:pt x="27" y="152"/>
                    <a:pt x="27" y="152"/>
                  </a:cubicBezTo>
                  <a:cubicBezTo>
                    <a:pt x="29" y="155"/>
                    <a:pt x="33" y="157"/>
                    <a:pt x="37" y="157"/>
                  </a:cubicBezTo>
                  <a:cubicBezTo>
                    <a:pt x="118" y="157"/>
                    <a:pt x="118" y="157"/>
                    <a:pt x="118" y="157"/>
                  </a:cubicBezTo>
                  <a:cubicBezTo>
                    <a:pt x="122" y="157"/>
                    <a:pt x="126" y="155"/>
                    <a:pt x="128" y="152"/>
                  </a:cubicBezTo>
                  <a:cubicBezTo>
                    <a:pt x="131" y="150"/>
                    <a:pt x="133" y="146"/>
                    <a:pt x="133" y="142"/>
                  </a:cubicBezTo>
                  <a:cubicBezTo>
                    <a:pt x="133" y="71"/>
                    <a:pt x="133" y="71"/>
                    <a:pt x="133" y="71"/>
                  </a:cubicBezTo>
                  <a:cubicBezTo>
                    <a:pt x="133" y="67"/>
                    <a:pt x="131" y="63"/>
                    <a:pt x="129" y="61"/>
                  </a:cubicBezTo>
                  <a:cubicBezTo>
                    <a:pt x="129" y="61"/>
                    <a:pt x="129" y="61"/>
                    <a:pt x="129" y="61"/>
                  </a:cubicBezTo>
                  <a:cubicBezTo>
                    <a:pt x="128" y="61"/>
                    <a:pt x="128" y="61"/>
                    <a:pt x="128" y="61"/>
                  </a:cubicBezTo>
                  <a:cubicBezTo>
                    <a:pt x="128" y="61"/>
                    <a:pt x="128" y="61"/>
                    <a:pt x="128" y="61"/>
                  </a:cubicBezTo>
                  <a:cubicBezTo>
                    <a:pt x="126" y="58"/>
                    <a:pt x="122" y="56"/>
                    <a:pt x="118" y="56"/>
                  </a:cubicBezTo>
                  <a:cubicBezTo>
                    <a:pt x="37" y="56"/>
                    <a:pt x="37" y="56"/>
                    <a:pt x="37" y="56"/>
                  </a:cubicBezTo>
                  <a:cubicBezTo>
                    <a:pt x="33" y="56"/>
                    <a:pt x="29" y="58"/>
                    <a:pt x="27" y="61"/>
                  </a:cubicBezTo>
                  <a:cubicBezTo>
                    <a:pt x="27" y="61"/>
                    <a:pt x="27" y="61"/>
                    <a:pt x="27" y="61"/>
                  </a:cubicBezTo>
                  <a:cubicBezTo>
                    <a:pt x="27" y="61"/>
                    <a:pt x="27" y="61"/>
                    <a:pt x="27" y="61"/>
                  </a:cubicBezTo>
                  <a:cubicBezTo>
                    <a:pt x="24" y="63"/>
                    <a:pt x="22" y="67"/>
                    <a:pt x="22" y="71"/>
                  </a:cubicBezTo>
                  <a:cubicBezTo>
                    <a:pt x="22" y="142"/>
                    <a:pt x="22" y="142"/>
                    <a:pt x="22" y="142"/>
                  </a:cubicBezTo>
                  <a:cubicBezTo>
                    <a:pt x="22" y="146"/>
                    <a:pt x="24" y="149"/>
                    <a:pt x="27" y="152"/>
                  </a:cubicBezTo>
                  <a:cubicBezTo>
                    <a:pt x="27" y="152"/>
                    <a:pt x="27" y="152"/>
                    <a:pt x="27" y="152"/>
                  </a:cubicBezTo>
                  <a:close/>
                  <a:moveTo>
                    <a:pt x="31" y="71"/>
                  </a:moveTo>
                  <a:cubicBezTo>
                    <a:pt x="31" y="71"/>
                    <a:pt x="31" y="71"/>
                    <a:pt x="31" y="71"/>
                  </a:cubicBezTo>
                  <a:cubicBezTo>
                    <a:pt x="31" y="69"/>
                    <a:pt x="31" y="68"/>
                    <a:pt x="33" y="67"/>
                  </a:cubicBezTo>
                  <a:cubicBezTo>
                    <a:pt x="33" y="67"/>
                    <a:pt x="33" y="67"/>
                    <a:pt x="33" y="67"/>
                  </a:cubicBezTo>
                  <a:cubicBezTo>
                    <a:pt x="34" y="65"/>
                    <a:pt x="36" y="65"/>
                    <a:pt x="37" y="65"/>
                  </a:cubicBezTo>
                  <a:cubicBezTo>
                    <a:pt x="118" y="65"/>
                    <a:pt x="118" y="65"/>
                    <a:pt x="118" y="65"/>
                  </a:cubicBezTo>
                  <a:cubicBezTo>
                    <a:pt x="120" y="65"/>
                    <a:pt x="121" y="65"/>
                    <a:pt x="122" y="67"/>
                  </a:cubicBezTo>
                  <a:cubicBezTo>
                    <a:pt x="123" y="67"/>
                    <a:pt x="123" y="67"/>
                    <a:pt x="123" y="67"/>
                  </a:cubicBezTo>
                  <a:cubicBezTo>
                    <a:pt x="124" y="68"/>
                    <a:pt x="124" y="69"/>
                    <a:pt x="124" y="71"/>
                  </a:cubicBezTo>
                  <a:cubicBezTo>
                    <a:pt x="124" y="142"/>
                    <a:pt x="124" y="142"/>
                    <a:pt x="124" y="142"/>
                  </a:cubicBezTo>
                  <a:cubicBezTo>
                    <a:pt x="124" y="144"/>
                    <a:pt x="124" y="145"/>
                    <a:pt x="122" y="146"/>
                  </a:cubicBezTo>
                  <a:cubicBezTo>
                    <a:pt x="121" y="148"/>
                    <a:pt x="120" y="148"/>
                    <a:pt x="118" y="148"/>
                  </a:cubicBezTo>
                  <a:cubicBezTo>
                    <a:pt x="37" y="148"/>
                    <a:pt x="37" y="148"/>
                    <a:pt x="37" y="148"/>
                  </a:cubicBezTo>
                  <a:cubicBezTo>
                    <a:pt x="36" y="148"/>
                    <a:pt x="34" y="148"/>
                    <a:pt x="33" y="146"/>
                  </a:cubicBezTo>
                  <a:cubicBezTo>
                    <a:pt x="33" y="146"/>
                    <a:pt x="33" y="146"/>
                    <a:pt x="33" y="146"/>
                  </a:cubicBezTo>
                  <a:cubicBezTo>
                    <a:pt x="31" y="145"/>
                    <a:pt x="31" y="144"/>
                    <a:pt x="31" y="142"/>
                  </a:cubicBezTo>
                  <a:cubicBezTo>
                    <a:pt x="31" y="71"/>
                    <a:pt x="31" y="71"/>
                    <a:pt x="31" y="71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 dirty="0"/>
            </a:p>
          </p:txBody>
        </p:sp>
      </p:grpSp>
      <p:grpSp>
        <p:nvGrpSpPr>
          <p:cNvPr id="35" name="组合 34"/>
          <p:cNvGrpSpPr/>
          <p:nvPr/>
        </p:nvGrpSpPr>
        <p:grpSpPr>
          <a:xfrm>
            <a:off x="6287613" y="2040600"/>
            <a:ext cx="1028115" cy="963857"/>
            <a:chOff x="7187943" y="2040600"/>
            <a:chExt cx="1028115" cy="963857"/>
          </a:xfrm>
        </p:grpSpPr>
        <p:grpSp>
          <p:nvGrpSpPr>
            <p:cNvPr id="19" name="组合 18"/>
            <p:cNvGrpSpPr/>
            <p:nvPr/>
          </p:nvGrpSpPr>
          <p:grpSpPr>
            <a:xfrm>
              <a:off x="7187943" y="2040600"/>
              <a:ext cx="1028115" cy="963857"/>
              <a:chOff x="1030514" y="4203229"/>
              <a:chExt cx="1625600" cy="1524000"/>
            </a:xfrm>
          </p:grpSpPr>
          <p:sp>
            <p:nvSpPr>
              <p:cNvPr id="22" name="矩形 21"/>
              <p:cNvSpPr/>
              <p:nvPr/>
            </p:nvSpPr>
            <p:spPr>
              <a:xfrm>
                <a:off x="1030514" y="4203229"/>
                <a:ext cx="1625600" cy="1524000"/>
              </a:xfrm>
              <a:prstGeom prst="rect">
                <a:avLst/>
              </a:prstGeom>
              <a:solidFill>
                <a:srgbClr val="2A742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3" name="矩形 22"/>
              <p:cNvSpPr/>
              <p:nvPr/>
            </p:nvSpPr>
            <p:spPr>
              <a:xfrm>
                <a:off x="1236256" y="4392381"/>
                <a:ext cx="1214116" cy="1138234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34" name="Freeform 22"/>
            <p:cNvSpPr>
              <a:spLocks noEditPoints="1"/>
            </p:cNvSpPr>
            <p:nvPr/>
          </p:nvSpPr>
          <p:spPr bwMode="auto">
            <a:xfrm>
              <a:off x="7497413" y="2352891"/>
              <a:ext cx="409175" cy="339275"/>
            </a:xfrm>
            <a:custGeom>
              <a:avLst/>
              <a:gdLst>
                <a:gd name="T0" fmla="*/ 30 w 184"/>
                <a:gd name="T1" fmla="*/ 153 h 153"/>
                <a:gd name="T2" fmla="*/ 23 w 184"/>
                <a:gd name="T3" fmla="*/ 146 h 153"/>
                <a:gd name="T4" fmla="*/ 30 w 184"/>
                <a:gd name="T5" fmla="*/ 139 h 153"/>
                <a:gd name="T6" fmla="*/ 154 w 184"/>
                <a:gd name="T7" fmla="*/ 139 h 153"/>
                <a:gd name="T8" fmla="*/ 161 w 184"/>
                <a:gd name="T9" fmla="*/ 146 h 153"/>
                <a:gd name="T10" fmla="*/ 154 w 184"/>
                <a:gd name="T11" fmla="*/ 153 h 153"/>
                <a:gd name="T12" fmla="*/ 30 w 184"/>
                <a:gd name="T13" fmla="*/ 153 h 153"/>
                <a:gd name="T14" fmla="*/ 7 w 184"/>
                <a:gd name="T15" fmla="*/ 0 h 153"/>
                <a:gd name="T16" fmla="*/ 7 w 184"/>
                <a:gd name="T17" fmla="*/ 0 h 153"/>
                <a:gd name="T18" fmla="*/ 7 w 184"/>
                <a:gd name="T19" fmla="*/ 0 h 153"/>
                <a:gd name="T20" fmla="*/ 177 w 184"/>
                <a:gd name="T21" fmla="*/ 0 h 153"/>
                <a:gd name="T22" fmla="*/ 184 w 184"/>
                <a:gd name="T23" fmla="*/ 7 h 153"/>
                <a:gd name="T24" fmla="*/ 184 w 184"/>
                <a:gd name="T25" fmla="*/ 7 h 153"/>
                <a:gd name="T26" fmla="*/ 184 w 184"/>
                <a:gd name="T27" fmla="*/ 120 h 153"/>
                <a:gd name="T28" fmla="*/ 177 w 184"/>
                <a:gd name="T29" fmla="*/ 127 h 153"/>
                <a:gd name="T30" fmla="*/ 176 w 184"/>
                <a:gd name="T31" fmla="*/ 127 h 153"/>
                <a:gd name="T32" fmla="*/ 7 w 184"/>
                <a:gd name="T33" fmla="*/ 127 h 153"/>
                <a:gd name="T34" fmla="*/ 0 w 184"/>
                <a:gd name="T35" fmla="*/ 120 h 153"/>
                <a:gd name="T36" fmla="*/ 0 w 184"/>
                <a:gd name="T37" fmla="*/ 119 h 153"/>
                <a:gd name="T38" fmla="*/ 0 w 184"/>
                <a:gd name="T39" fmla="*/ 7 h 153"/>
                <a:gd name="T40" fmla="*/ 7 w 184"/>
                <a:gd name="T41" fmla="*/ 0 h 153"/>
                <a:gd name="T42" fmla="*/ 170 w 184"/>
                <a:gd name="T43" fmla="*/ 14 h 153"/>
                <a:gd name="T44" fmla="*/ 170 w 184"/>
                <a:gd name="T45" fmla="*/ 14 h 153"/>
                <a:gd name="T46" fmla="*/ 14 w 184"/>
                <a:gd name="T47" fmla="*/ 14 h 153"/>
                <a:gd name="T48" fmla="*/ 14 w 184"/>
                <a:gd name="T49" fmla="*/ 112 h 153"/>
                <a:gd name="T50" fmla="*/ 170 w 184"/>
                <a:gd name="T51" fmla="*/ 112 h 153"/>
                <a:gd name="T52" fmla="*/ 170 w 184"/>
                <a:gd name="T53" fmla="*/ 14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84" h="153">
                  <a:moveTo>
                    <a:pt x="30" y="153"/>
                  </a:moveTo>
                  <a:cubicBezTo>
                    <a:pt x="26" y="153"/>
                    <a:pt x="23" y="150"/>
                    <a:pt x="23" y="146"/>
                  </a:cubicBezTo>
                  <a:cubicBezTo>
                    <a:pt x="23" y="142"/>
                    <a:pt x="26" y="139"/>
                    <a:pt x="30" y="139"/>
                  </a:cubicBezTo>
                  <a:cubicBezTo>
                    <a:pt x="154" y="139"/>
                    <a:pt x="154" y="139"/>
                    <a:pt x="154" y="139"/>
                  </a:cubicBezTo>
                  <a:cubicBezTo>
                    <a:pt x="158" y="139"/>
                    <a:pt x="161" y="142"/>
                    <a:pt x="161" y="146"/>
                  </a:cubicBezTo>
                  <a:cubicBezTo>
                    <a:pt x="161" y="150"/>
                    <a:pt x="158" y="153"/>
                    <a:pt x="154" y="153"/>
                  </a:cubicBezTo>
                  <a:cubicBezTo>
                    <a:pt x="30" y="153"/>
                    <a:pt x="30" y="153"/>
                    <a:pt x="30" y="153"/>
                  </a:cubicBezTo>
                  <a:close/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77" y="0"/>
                    <a:pt x="177" y="0"/>
                    <a:pt x="177" y="0"/>
                  </a:cubicBezTo>
                  <a:cubicBezTo>
                    <a:pt x="180" y="0"/>
                    <a:pt x="184" y="3"/>
                    <a:pt x="184" y="7"/>
                  </a:cubicBezTo>
                  <a:cubicBezTo>
                    <a:pt x="184" y="7"/>
                    <a:pt x="184" y="7"/>
                    <a:pt x="184" y="7"/>
                  </a:cubicBezTo>
                  <a:cubicBezTo>
                    <a:pt x="184" y="120"/>
                    <a:pt x="184" y="120"/>
                    <a:pt x="184" y="120"/>
                  </a:cubicBezTo>
                  <a:cubicBezTo>
                    <a:pt x="184" y="124"/>
                    <a:pt x="180" y="127"/>
                    <a:pt x="177" y="127"/>
                  </a:cubicBezTo>
                  <a:cubicBezTo>
                    <a:pt x="176" y="127"/>
                    <a:pt x="176" y="127"/>
                    <a:pt x="176" y="127"/>
                  </a:cubicBezTo>
                  <a:cubicBezTo>
                    <a:pt x="7" y="127"/>
                    <a:pt x="7" y="127"/>
                    <a:pt x="7" y="127"/>
                  </a:cubicBezTo>
                  <a:cubicBezTo>
                    <a:pt x="3" y="127"/>
                    <a:pt x="0" y="124"/>
                    <a:pt x="0" y="120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3"/>
                    <a:pt x="3" y="0"/>
                    <a:pt x="7" y="0"/>
                  </a:cubicBezTo>
                  <a:close/>
                  <a:moveTo>
                    <a:pt x="170" y="14"/>
                  </a:moveTo>
                  <a:cubicBezTo>
                    <a:pt x="170" y="14"/>
                    <a:pt x="170" y="14"/>
                    <a:pt x="170" y="14"/>
                  </a:cubicBezTo>
                  <a:cubicBezTo>
                    <a:pt x="14" y="14"/>
                    <a:pt x="14" y="14"/>
                    <a:pt x="14" y="14"/>
                  </a:cubicBezTo>
                  <a:cubicBezTo>
                    <a:pt x="14" y="112"/>
                    <a:pt x="14" y="112"/>
                    <a:pt x="14" y="112"/>
                  </a:cubicBezTo>
                  <a:cubicBezTo>
                    <a:pt x="170" y="112"/>
                    <a:pt x="170" y="112"/>
                    <a:pt x="170" y="112"/>
                  </a:cubicBezTo>
                  <a:cubicBezTo>
                    <a:pt x="170" y="14"/>
                    <a:pt x="170" y="14"/>
                    <a:pt x="170" y="14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40" name="组合 39"/>
          <p:cNvGrpSpPr/>
          <p:nvPr/>
        </p:nvGrpSpPr>
        <p:grpSpPr>
          <a:xfrm>
            <a:off x="1600243" y="1996949"/>
            <a:ext cx="4465818" cy="931490"/>
            <a:chOff x="2542777" y="1996949"/>
            <a:chExt cx="4465818" cy="931490"/>
          </a:xfrm>
        </p:grpSpPr>
        <p:sp>
          <p:nvSpPr>
            <p:cNvPr id="38" name="文本框 37"/>
            <p:cNvSpPr txBox="1"/>
            <p:nvPr/>
          </p:nvSpPr>
          <p:spPr>
            <a:xfrm>
              <a:off x="2542777" y="1996949"/>
              <a:ext cx="2704472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4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39" name="矩形 38"/>
            <p:cNvSpPr/>
            <p:nvPr/>
          </p:nvSpPr>
          <p:spPr>
            <a:xfrm>
              <a:off x="2583982" y="2429841"/>
              <a:ext cx="4424613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85000"/>
                      <a:lumOff val="1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</a:t>
              </a:r>
              <a:endPara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41" name="组合 40"/>
          <p:cNvGrpSpPr/>
          <p:nvPr/>
        </p:nvGrpSpPr>
        <p:grpSpPr>
          <a:xfrm>
            <a:off x="1600243" y="3731098"/>
            <a:ext cx="4465818" cy="931490"/>
            <a:chOff x="2542777" y="1996949"/>
            <a:chExt cx="4465818" cy="931490"/>
          </a:xfrm>
        </p:grpSpPr>
        <p:sp>
          <p:nvSpPr>
            <p:cNvPr id="42" name="文本框 41"/>
            <p:cNvSpPr txBox="1"/>
            <p:nvPr/>
          </p:nvSpPr>
          <p:spPr>
            <a:xfrm>
              <a:off x="2542777" y="1996949"/>
              <a:ext cx="2704472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4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43" name="矩形 42"/>
            <p:cNvSpPr/>
            <p:nvPr/>
          </p:nvSpPr>
          <p:spPr>
            <a:xfrm>
              <a:off x="2583982" y="2429841"/>
              <a:ext cx="4424613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85000"/>
                      <a:lumOff val="1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</a:t>
              </a:r>
              <a:endPara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44" name="组合 43"/>
          <p:cNvGrpSpPr/>
          <p:nvPr/>
        </p:nvGrpSpPr>
        <p:grpSpPr>
          <a:xfrm>
            <a:off x="1600243" y="5453964"/>
            <a:ext cx="4465818" cy="931490"/>
            <a:chOff x="2542777" y="1996949"/>
            <a:chExt cx="4465818" cy="931490"/>
          </a:xfrm>
        </p:grpSpPr>
        <p:sp>
          <p:nvSpPr>
            <p:cNvPr id="45" name="文本框 44"/>
            <p:cNvSpPr txBox="1"/>
            <p:nvPr/>
          </p:nvSpPr>
          <p:spPr>
            <a:xfrm>
              <a:off x="2542777" y="1996949"/>
              <a:ext cx="2704472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4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46" name="矩形 45"/>
            <p:cNvSpPr/>
            <p:nvPr/>
          </p:nvSpPr>
          <p:spPr>
            <a:xfrm>
              <a:off x="2583982" y="2429841"/>
              <a:ext cx="4424613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85000"/>
                      <a:lumOff val="1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</a:t>
              </a:r>
              <a:endPara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47" name="组合 46"/>
          <p:cNvGrpSpPr/>
          <p:nvPr/>
        </p:nvGrpSpPr>
        <p:grpSpPr>
          <a:xfrm>
            <a:off x="7547256" y="1996949"/>
            <a:ext cx="4465818" cy="931490"/>
            <a:chOff x="2542777" y="1996949"/>
            <a:chExt cx="4465818" cy="931490"/>
          </a:xfrm>
        </p:grpSpPr>
        <p:sp>
          <p:nvSpPr>
            <p:cNvPr id="48" name="文本框 47"/>
            <p:cNvSpPr txBox="1"/>
            <p:nvPr/>
          </p:nvSpPr>
          <p:spPr>
            <a:xfrm>
              <a:off x="2542777" y="1996949"/>
              <a:ext cx="2704472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4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49" name="矩形 48"/>
            <p:cNvSpPr/>
            <p:nvPr/>
          </p:nvSpPr>
          <p:spPr>
            <a:xfrm>
              <a:off x="2583982" y="2429841"/>
              <a:ext cx="4424613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85000"/>
                      <a:lumOff val="1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</a:t>
              </a:r>
              <a:endPara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50" name="组合 49"/>
          <p:cNvGrpSpPr/>
          <p:nvPr/>
        </p:nvGrpSpPr>
        <p:grpSpPr>
          <a:xfrm>
            <a:off x="7547256" y="3701421"/>
            <a:ext cx="4465818" cy="931490"/>
            <a:chOff x="2542777" y="1996949"/>
            <a:chExt cx="4465818" cy="931490"/>
          </a:xfrm>
        </p:grpSpPr>
        <p:sp>
          <p:nvSpPr>
            <p:cNvPr id="51" name="文本框 50"/>
            <p:cNvSpPr txBox="1"/>
            <p:nvPr/>
          </p:nvSpPr>
          <p:spPr>
            <a:xfrm>
              <a:off x="2542777" y="1996949"/>
              <a:ext cx="2704472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4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52" name="矩形 51"/>
            <p:cNvSpPr/>
            <p:nvPr/>
          </p:nvSpPr>
          <p:spPr>
            <a:xfrm>
              <a:off x="2583982" y="2429841"/>
              <a:ext cx="4424613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85000"/>
                      <a:lumOff val="1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</a:t>
              </a:r>
              <a:endPara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53" name="组合 52"/>
          <p:cNvGrpSpPr/>
          <p:nvPr/>
        </p:nvGrpSpPr>
        <p:grpSpPr>
          <a:xfrm>
            <a:off x="7547256" y="5445913"/>
            <a:ext cx="4465818" cy="931490"/>
            <a:chOff x="2542777" y="1996949"/>
            <a:chExt cx="4465818" cy="931490"/>
          </a:xfrm>
        </p:grpSpPr>
        <p:sp>
          <p:nvSpPr>
            <p:cNvPr id="54" name="文本框 53"/>
            <p:cNvSpPr txBox="1"/>
            <p:nvPr/>
          </p:nvSpPr>
          <p:spPr>
            <a:xfrm>
              <a:off x="2542777" y="1996949"/>
              <a:ext cx="2704472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4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添加您的主标题</a:t>
              </a:r>
              <a:endPara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sp>
          <p:nvSpPr>
            <p:cNvPr id="55" name="矩形 54"/>
            <p:cNvSpPr/>
            <p:nvPr/>
          </p:nvSpPr>
          <p:spPr>
            <a:xfrm>
              <a:off x="2583982" y="2429841"/>
              <a:ext cx="4424613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altLang="zh-CN" sz="1100" dirty="0">
                  <a:solidFill>
                    <a:schemeClr val="tx1">
                      <a:lumMod val="85000"/>
                      <a:lumOff val="1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 production of high-end design templates, </a:t>
              </a:r>
              <a:endPara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grpSp>
        <p:nvGrpSpPr>
          <p:cNvPr id="9" name="组合 8"/>
          <p:cNvGrpSpPr/>
          <p:nvPr/>
        </p:nvGrpSpPr>
        <p:grpSpPr>
          <a:xfrm>
            <a:off x="1" y="103641"/>
            <a:ext cx="12191999" cy="6650719"/>
            <a:chOff x="0" y="103640"/>
            <a:chExt cx="12191999" cy="6650719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8488"/>
            <a:stretch>
              <a:fillRect/>
            </a:stretch>
          </p:blipFill>
          <p:spPr>
            <a:xfrm rot="16200000">
              <a:off x="288698" y="-185057"/>
              <a:ext cx="6650718" cy="7228114"/>
            </a:xfrm>
            <a:prstGeom prst="rect">
              <a:avLst/>
            </a:pr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7268"/>
            <a:stretch>
              <a:fillRect/>
            </a:stretch>
          </p:blipFill>
          <p:spPr>
            <a:xfrm rot="5400000" flipH="1">
              <a:off x="5198457" y="-239185"/>
              <a:ext cx="6650718" cy="7336367"/>
            </a:xfrm>
            <a:prstGeom prst="rect">
              <a:avLst/>
            </a:prstGeom>
          </p:spPr>
        </p:pic>
      </p:grp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79" b="75450"/>
          <a:stretch>
            <a:fillRect/>
          </a:stretch>
        </p:blipFill>
        <p:spPr>
          <a:xfrm>
            <a:off x="-1" y="0"/>
            <a:ext cx="1844777" cy="257823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931" b="75450"/>
          <a:stretch>
            <a:fillRect/>
          </a:stretch>
        </p:blipFill>
        <p:spPr>
          <a:xfrm>
            <a:off x="10375010" y="-1"/>
            <a:ext cx="1816992" cy="2578240"/>
          </a:xfrm>
          <a:prstGeom prst="rect">
            <a:avLst/>
          </a:prstGeom>
        </p:spPr>
      </p:pic>
      <p:grpSp>
        <p:nvGrpSpPr>
          <p:cNvPr id="32" name="组合 31"/>
          <p:cNvGrpSpPr/>
          <p:nvPr/>
        </p:nvGrpSpPr>
        <p:grpSpPr>
          <a:xfrm>
            <a:off x="3268927" y="1083107"/>
            <a:ext cx="5654147" cy="3657706"/>
            <a:chOff x="4245429" y="435992"/>
            <a:chExt cx="3701142" cy="2394294"/>
          </a:xfrm>
        </p:grpSpPr>
        <p:sp>
          <p:nvSpPr>
            <p:cNvPr id="35" name="矩形 34"/>
            <p:cNvSpPr/>
            <p:nvPr/>
          </p:nvSpPr>
          <p:spPr>
            <a:xfrm>
              <a:off x="4245429" y="928914"/>
              <a:ext cx="3701142" cy="1901372"/>
            </a:xfrm>
            <a:prstGeom prst="rect">
              <a:avLst/>
            </a:prstGeom>
            <a:noFill/>
            <a:ln w="38100">
              <a:solidFill>
                <a:srgbClr val="2A742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36" name="图片 35"/>
            <p:cNvPicPr>
              <a:picLocks noChangeAspect="1"/>
            </p:cNvPicPr>
            <p:nvPr/>
          </p:nvPicPr>
          <p:blipFill rotWithShape="1"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5981" t="42000" r="36590" b="32400"/>
            <a:stretch>
              <a:fillRect/>
            </a:stretch>
          </p:blipFill>
          <p:spPr>
            <a:xfrm rot="2649556">
              <a:off x="5436441" y="435992"/>
              <a:ext cx="1306287" cy="1219200"/>
            </a:xfrm>
            <a:prstGeom prst="rect">
              <a:avLst/>
            </a:prstGeom>
          </p:spPr>
        </p:pic>
      </p:grpSp>
      <p:sp>
        <p:nvSpPr>
          <p:cNvPr id="44" name="文本框 43"/>
          <p:cNvSpPr txBox="1"/>
          <p:nvPr/>
        </p:nvSpPr>
        <p:spPr>
          <a:xfrm>
            <a:off x="5551428" y="2358357"/>
            <a:ext cx="1089145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80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贰</a:t>
            </a:r>
            <a:endParaRPr lang="zh-CN" altLang="en-US" sz="80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45" name="组合 44"/>
          <p:cNvGrpSpPr/>
          <p:nvPr/>
        </p:nvGrpSpPr>
        <p:grpSpPr>
          <a:xfrm>
            <a:off x="6935066" y="3020076"/>
            <a:ext cx="1406333" cy="176808"/>
            <a:chOff x="8742809" y="3793102"/>
            <a:chExt cx="467322" cy="58753"/>
          </a:xfrm>
        </p:grpSpPr>
        <p:cxnSp>
          <p:nvCxnSpPr>
            <p:cNvPr id="46" name="直接连接符 45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7" name="椭圆 46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8" name="组合 47"/>
          <p:cNvGrpSpPr/>
          <p:nvPr/>
        </p:nvGrpSpPr>
        <p:grpSpPr>
          <a:xfrm flipH="1" flipV="1">
            <a:off x="3850601" y="3020076"/>
            <a:ext cx="1406333" cy="176808"/>
            <a:chOff x="8742809" y="3793102"/>
            <a:chExt cx="467322" cy="58753"/>
          </a:xfrm>
        </p:grpSpPr>
        <p:cxnSp>
          <p:nvCxnSpPr>
            <p:cNvPr id="49" name="直接连接符 48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0" name="椭圆 49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1" name="文本框 50"/>
          <p:cNvSpPr txBox="1"/>
          <p:nvPr/>
        </p:nvSpPr>
        <p:spPr>
          <a:xfrm>
            <a:off x="4601928" y="3592032"/>
            <a:ext cx="29881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添加您的主标题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52" name="矩形 51"/>
          <p:cNvSpPr/>
          <p:nvPr/>
        </p:nvSpPr>
        <p:spPr>
          <a:xfrm>
            <a:off x="3503452" y="4049856"/>
            <a:ext cx="5185096" cy="4985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100" dirty="0">
                <a:solidFill>
                  <a:srgbClr val="2A742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100" dirty="0">
              <a:solidFill>
                <a:srgbClr val="2A742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4" name="椭圆 3"/>
          <p:cNvSpPr/>
          <p:nvPr/>
        </p:nvSpPr>
        <p:spPr>
          <a:xfrm>
            <a:off x="1008478" y="1850450"/>
            <a:ext cx="2996418" cy="2996418"/>
          </a:xfrm>
          <a:prstGeom prst="ellipse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2"/>
          <a:srcRect l="16667" r="16667"/>
          <a:stretch>
            <a:fillRect/>
          </a:stretch>
        </p:blipFill>
        <p:spPr>
          <a:xfrm>
            <a:off x="1153258" y="2140010"/>
            <a:ext cx="2706858" cy="2706858"/>
          </a:xfrm>
          <a:prstGeom prst="ellipse">
            <a:avLst/>
          </a:prstGeom>
        </p:spPr>
      </p:pic>
      <p:sp>
        <p:nvSpPr>
          <p:cNvPr id="10" name="椭圆 9"/>
          <p:cNvSpPr/>
          <p:nvPr/>
        </p:nvSpPr>
        <p:spPr>
          <a:xfrm>
            <a:off x="8187105" y="1850450"/>
            <a:ext cx="2996418" cy="2996418"/>
          </a:xfrm>
          <a:prstGeom prst="ellipse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3"/>
          <a:srcRect l="27809" t="12835" r="27809"/>
          <a:stretch>
            <a:fillRect/>
          </a:stretch>
        </p:blipFill>
        <p:spPr>
          <a:xfrm>
            <a:off x="8334439" y="2140010"/>
            <a:ext cx="2701751" cy="2701751"/>
          </a:xfrm>
          <a:prstGeom prst="ellipse">
            <a:avLst/>
          </a:prstGeom>
        </p:spPr>
      </p:pic>
      <p:sp>
        <p:nvSpPr>
          <p:cNvPr id="9" name="椭圆 8"/>
          <p:cNvSpPr/>
          <p:nvPr/>
        </p:nvSpPr>
        <p:spPr>
          <a:xfrm>
            <a:off x="4597792" y="1850450"/>
            <a:ext cx="2996418" cy="2996418"/>
          </a:xfrm>
          <a:prstGeom prst="ellipse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6" name="图片 5"/>
          <p:cNvPicPr>
            <a:picLocks noChangeAspect="1"/>
          </p:cNvPicPr>
          <p:nvPr/>
        </p:nvPicPr>
        <p:blipFill rotWithShape="1">
          <a:blip r:embed="rId4"/>
          <a:srcRect l="31179" t="14935" r="31179"/>
          <a:stretch>
            <a:fillRect/>
          </a:stretch>
        </p:blipFill>
        <p:spPr>
          <a:xfrm>
            <a:off x="4745126" y="2140010"/>
            <a:ext cx="2701751" cy="2701751"/>
          </a:xfrm>
          <a:prstGeom prst="ellipse">
            <a:avLst/>
          </a:prstGeom>
        </p:spPr>
      </p:pic>
      <p:sp>
        <p:nvSpPr>
          <p:cNvPr id="16" name="文本框 15"/>
          <p:cNvSpPr txBox="1"/>
          <p:nvPr/>
        </p:nvSpPr>
        <p:spPr>
          <a:xfrm>
            <a:off x="1407670" y="5067604"/>
            <a:ext cx="219803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春天的韵味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15" name="直接连接符 14"/>
          <p:cNvCxnSpPr/>
          <p:nvPr/>
        </p:nvCxnSpPr>
        <p:spPr>
          <a:xfrm>
            <a:off x="2119825" y="5697415"/>
            <a:ext cx="773723" cy="0"/>
          </a:xfrm>
          <a:prstGeom prst="line">
            <a:avLst/>
          </a:prstGeom>
          <a:ln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矩形 18"/>
          <p:cNvSpPr/>
          <p:nvPr/>
        </p:nvSpPr>
        <p:spPr>
          <a:xfrm>
            <a:off x="1199366" y="5748599"/>
            <a:ext cx="2660750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2" name="文本框 21"/>
          <p:cNvSpPr txBox="1"/>
          <p:nvPr/>
        </p:nvSpPr>
        <p:spPr>
          <a:xfrm>
            <a:off x="4994431" y="5067604"/>
            <a:ext cx="219803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春天的韵味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23" name="直接连接符 22"/>
          <p:cNvCxnSpPr/>
          <p:nvPr/>
        </p:nvCxnSpPr>
        <p:spPr>
          <a:xfrm>
            <a:off x="5706586" y="5697415"/>
            <a:ext cx="773723" cy="0"/>
          </a:xfrm>
          <a:prstGeom prst="line">
            <a:avLst/>
          </a:prstGeom>
          <a:ln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矩形 23"/>
          <p:cNvSpPr/>
          <p:nvPr/>
        </p:nvSpPr>
        <p:spPr>
          <a:xfrm>
            <a:off x="4786127" y="5748599"/>
            <a:ext cx="2660750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8542743" y="5067604"/>
            <a:ext cx="219803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春天的韵味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29" name="直接连接符 28"/>
          <p:cNvCxnSpPr/>
          <p:nvPr/>
        </p:nvCxnSpPr>
        <p:spPr>
          <a:xfrm>
            <a:off x="9254898" y="5697415"/>
            <a:ext cx="773723" cy="0"/>
          </a:xfrm>
          <a:prstGeom prst="line">
            <a:avLst/>
          </a:prstGeom>
          <a:ln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矩形 29"/>
          <p:cNvSpPr/>
          <p:nvPr/>
        </p:nvSpPr>
        <p:spPr>
          <a:xfrm>
            <a:off x="8334439" y="5748599"/>
            <a:ext cx="2660750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aphicFrame>
        <p:nvGraphicFramePr>
          <p:cNvPr id="8" name="图表 7"/>
          <p:cNvGraphicFramePr/>
          <p:nvPr/>
        </p:nvGraphicFramePr>
        <p:xfrm>
          <a:off x="1714873" y="1768211"/>
          <a:ext cx="8762255" cy="3137617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sp>
        <p:nvSpPr>
          <p:cNvPr id="3" name="等腰三角形 2"/>
          <p:cNvSpPr/>
          <p:nvPr/>
        </p:nvSpPr>
        <p:spPr>
          <a:xfrm>
            <a:off x="-1392702" y="1768211"/>
            <a:ext cx="379828" cy="1467358"/>
          </a:xfrm>
          <a:prstGeom prst="triangle">
            <a:avLst/>
          </a:prstGeom>
          <a:solidFill>
            <a:srgbClr val="A1D70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0" name="等腰三角形 9"/>
          <p:cNvSpPr/>
          <p:nvPr/>
        </p:nvSpPr>
        <p:spPr>
          <a:xfrm>
            <a:off x="-886265" y="1768211"/>
            <a:ext cx="379828" cy="1467358"/>
          </a:xfrm>
          <a:prstGeom prst="triangle">
            <a:avLst/>
          </a:prstGeom>
          <a:solidFill>
            <a:srgbClr val="6AB4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等腰三角形 10"/>
          <p:cNvSpPr/>
          <p:nvPr/>
        </p:nvSpPr>
        <p:spPr>
          <a:xfrm>
            <a:off x="-443133" y="1768211"/>
            <a:ext cx="379828" cy="1467358"/>
          </a:xfrm>
          <a:prstGeom prst="triangle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2" name="文本框 11"/>
          <p:cNvSpPr txBox="1"/>
          <p:nvPr/>
        </p:nvSpPr>
        <p:spPr>
          <a:xfrm>
            <a:off x="4899676" y="5036066"/>
            <a:ext cx="239264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春天的味道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13" name="直接连接符 12"/>
          <p:cNvCxnSpPr/>
          <p:nvPr/>
        </p:nvCxnSpPr>
        <p:spPr>
          <a:xfrm>
            <a:off x="5709139" y="5651195"/>
            <a:ext cx="773723" cy="0"/>
          </a:xfrm>
          <a:prstGeom prst="line">
            <a:avLst/>
          </a:prstGeom>
          <a:ln w="12700"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矩形 13"/>
          <p:cNvSpPr/>
          <p:nvPr/>
        </p:nvSpPr>
        <p:spPr>
          <a:xfrm>
            <a:off x="900282" y="5762046"/>
            <a:ext cx="10391437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cxnSp>
        <p:nvCxnSpPr>
          <p:cNvPr id="3" name="直接连接符 2"/>
          <p:cNvCxnSpPr/>
          <p:nvPr/>
        </p:nvCxnSpPr>
        <p:spPr>
          <a:xfrm>
            <a:off x="1498014" y="3530991"/>
            <a:ext cx="9195973" cy="0"/>
          </a:xfrm>
          <a:prstGeom prst="line">
            <a:avLst/>
          </a:prstGeom>
          <a:ln>
            <a:solidFill>
              <a:schemeClr val="tx1">
                <a:lumMod val="50000"/>
                <a:lumOff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0" name="组合 9"/>
          <p:cNvGrpSpPr/>
          <p:nvPr/>
        </p:nvGrpSpPr>
        <p:grpSpPr>
          <a:xfrm>
            <a:off x="2372508" y="3046515"/>
            <a:ext cx="970782" cy="970782"/>
            <a:chOff x="2980309" y="3046515"/>
            <a:chExt cx="970782" cy="970782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/>
            <a:srcRect l="16667" r="16667"/>
            <a:stretch>
              <a:fillRect/>
            </a:stretch>
          </p:blipFill>
          <p:spPr>
            <a:xfrm>
              <a:off x="2980309" y="3046515"/>
              <a:ext cx="970782" cy="970782"/>
            </a:xfrm>
            <a:prstGeom prst="ellipse">
              <a:avLst/>
            </a:prstGeom>
          </p:spPr>
        </p:pic>
        <p:sp>
          <p:nvSpPr>
            <p:cNvPr id="4" name="椭圆 3"/>
            <p:cNvSpPr/>
            <p:nvPr/>
          </p:nvSpPr>
          <p:spPr>
            <a:xfrm>
              <a:off x="3156211" y="3222417"/>
              <a:ext cx="618978" cy="618978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椭圆 12"/>
            <p:cNvSpPr/>
            <p:nvPr/>
          </p:nvSpPr>
          <p:spPr>
            <a:xfrm>
              <a:off x="3329795" y="3396001"/>
              <a:ext cx="271811" cy="271811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5612441" y="3046515"/>
            <a:ext cx="968950" cy="968950"/>
            <a:chOff x="4913940" y="3046516"/>
            <a:chExt cx="968950" cy="968950"/>
          </a:xfrm>
        </p:grpSpPr>
        <p:pic>
          <p:nvPicPr>
            <p:cNvPr id="9" name="图片 8"/>
            <p:cNvPicPr>
              <a:picLocks noChangeAspect="1"/>
            </p:cNvPicPr>
            <p:nvPr/>
          </p:nvPicPr>
          <p:blipFill rotWithShape="1">
            <a:blip r:embed="rId3"/>
            <a:srcRect l="31179" t="14935" r="31179"/>
            <a:stretch>
              <a:fillRect/>
            </a:stretch>
          </p:blipFill>
          <p:spPr>
            <a:xfrm>
              <a:off x="4913940" y="3046516"/>
              <a:ext cx="968950" cy="968950"/>
            </a:xfrm>
            <a:prstGeom prst="ellipse">
              <a:avLst/>
            </a:prstGeom>
          </p:spPr>
        </p:pic>
        <p:sp>
          <p:nvSpPr>
            <p:cNvPr id="11" name="椭圆 10"/>
            <p:cNvSpPr/>
            <p:nvPr/>
          </p:nvSpPr>
          <p:spPr>
            <a:xfrm>
              <a:off x="5088926" y="3221502"/>
              <a:ext cx="618978" cy="618978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椭圆 13"/>
            <p:cNvSpPr/>
            <p:nvPr/>
          </p:nvSpPr>
          <p:spPr>
            <a:xfrm>
              <a:off x="5262510" y="3395086"/>
              <a:ext cx="271811" cy="271811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5" name="组合 14"/>
          <p:cNvGrpSpPr/>
          <p:nvPr/>
        </p:nvGrpSpPr>
        <p:grpSpPr>
          <a:xfrm>
            <a:off x="8850543" y="3046515"/>
            <a:ext cx="968950" cy="968950"/>
            <a:chOff x="7788101" y="3062967"/>
            <a:chExt cx="968950" cy="968950"/>
          </a:xfrm>
        </p:grpSpPr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4"/>
            <a:srcRect l="27809" t="12835" r="27809"/>
            <a:stretch>
              <a:fillRect/>
            </a:stretch>
          </p:blipFill>
          <p:spPr>
            <a:xfrm>
              <a:off x="7788101" y="3062967"/>
              <a:ext cx="968950" cy="968950"/>
            </a:xfrm>
            <a:prstGeom prst="ellipse">
              <a:avLst/>
            </a:prstGeom>
          </p:spPr>
        </p:pic>
        <p:sp>
          <p:nvSpPr>
            <p:cNvPr id="17" name="椭圆 16"/>
            <p:cNvSpPr/>
            <p:nvPr/>
          </p:nvSpPr>
          <p:spPr>
            <a:xfrm>
              <a:off x="7963087" y="3237953"/>
              <a:ext cx="618978" cy="618978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椭圆 15"/>
            <p:cNvSpPr/>
            <p:nvPr/>
          </p:nvSpPr>
          <p:spPr>
            <a:xfrm>
              <a:off x="8136671" y="3411537"/>
              <a:ext cx="271811" cy="271811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2" name="文本框 21"/>
          <p:cNvSpPr txBox="1"/>
          <p:nvPr/>
        </p:nvSpPr>
        <p:spPr>
          <a:xfrm>
            <a:off x="2296092" y="2474502"/>
            <a:ext cx="114074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2015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26" name="组合 25"/>
          <p:cNvGrpSpPr/>
          <p:nvPr/>
        </p:nvGrpSpPr>
        <p:grpSpPr>
          <a:xfrm>
            <a:off x="1498014" y="4225343"/>
            <a:ext cx="2660750" cy="1548925"/>
            <a:chOff x="1498014" y="4225343"/>
            <a:chExt cx="2660750" cy="1548925"/>
          </a:xfrm>
        </p:grpSpPr>
        <p:sp>
          <p:nvSpPr>
            <p:cNvPr id="23" name="文本框 22"/>
            <p:cNvSpPr txBox="1"/>
            <p:nvPr/>
          </p:nvSpPr>
          <p:spPr>
            <a:xfrm>
              <a:off x="1706318" y="4225343"/>
              <a:ext cx="2198033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春天的韵味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24" name="直接连接符 23"/>
            <p:cNvCxnSpPr/>
            <p:nvPr/>
          </p:nvCxnSpPr>
          <p:spPr>
            <a:xfrm>
              <a:off x="2418473" y="4855154"/>
              <a:ext cx="773723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5" name="矩形 24"/>
            <p:cNvSpPr/>
            <p:nvPr/>
          </p:nvSpPr>
          <p:spPr>
            <a:xfrm>
              <a:off x="1498014" y="4906338"/>
              <a:ext cx="2660750" cy="8679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4765625" y="4225343"/>
            <a:ext cx="2660750" cy="1548925"/>
            <a:chOff x="1498014" y="4225343"/>
            <a:chExt cx="2660750" cy="1548925"/>
          </a:xfrm>
        </p:grpSpPr>
        <p:sp>
          <p:nvSpPr>
            <p:cNvPr id="28" name="文本框 27"/>
            <p:cNvSpPr txBox="1"/>
            <p:nvPr/>
          </p:nvSpPr>
          <p:spPr>
            <a:xfrm>
              <a:off x="1706318" y="4225343"/>
              <a:ext cx="2198033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春天的韵味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29" name="直接连接符 28"/>
            <p:cNvCxnSpPr/>
            <p:nvPr/>
          </p:nvCxnSpPr>
          <p:spPr>
            <a:xfrm>
              <a:off x="2418473" y="4855154"/>
              <a:ext cx="773723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矩形 29"/>
            <p:cNvSpPr/>
            <p:nvPr/>
          </p:nvSpPr>
          <p:spPr>
            <a:xfrm>
              <a:off x="1498014" y="4906338"/>
              <a:ext cx="2660750" cy="8679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31" name="组合 30"/>
          <p:cNvGrpSpPr/>
          <p:nvPr/>
        </p:nvGrpSpPr>
        <p:grpSpPr>
          <a:xfrm>
            <a:off x="8004643" y="4225343"/>
            <a:ext cx="2660750" cy="1548925"/>
            <a:chOff x="1498014" y="4225343"/>
            <a:chExt cx="2660750" cy="1548925"/>
          </a:xfrm>
        </p:grpSpPr>
        <p:sp>
          <p:nvSpPr>
            <p:cNvPr id="32" name="文本框 31"/>
            <p:cNvSpPr txBox="1"/>
            <p:nvPr/>
          </p:nvSpPr>
          <p:spPr>
            <a:xfrm>
              <a:off x="1706318" y="4225343"/>
              <a:ext cx="2198033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春天的韵味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33" name="直接连接符 32"/>
            <p:cNvCxnSpPr/>
            <p:nvPr/>
          </p:nvCxnSpPr>
          <p:spPr>
            <a:xfrm>
              <a:off x="2418473" y="4855154"/>
              <a:ext cx="773723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4" name="矩形 33"/>
            <p:cNvSpPr/>
            <p:nvPr/>
          </p:nvSpPr>
          <p:spPr>
            <a:xfrm>
              <a:off x="1498014" y="4906338"/>
              <a:ext cx="2660750" cy="8679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sp>
        <p:nvSpPr>
          <p:cNvPr id="35" name="文本框 34"/>
          <p:cNvSpPr txBox="1"/>
          <p:nvPr/>
        </p:nvSpPr>
        <p:spPr>
          <a:xfrm>
            <a:off x="5502575" y="2474502"/>
            <a:ext cx="114074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2016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36" name="文本框 35"/>
          <p:cNvSpPr txBox="1"/>
          <p:nvPr/>
        </p:nvSpPr>
        <p:spPr>
          <a:xfrm>
            <a:off x="8764648" y="2474502"/>
            <a:ext cx="114074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2017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grpSp>
        <p:nvGrpSpPr>
          <p:cNvPr id="9" name="组合 8"/>
          <p:cNvGrpSpPr/>
          <p:nvPr/>
        </p:nvGrpSpPr>
        <p:grpSpPr>
          <a:xfrm>
            <a:off x="1" y="103641"/>
            <a:ext cx="12191999" cy="6650719"/>
            <a:chOff x="0" y="103640"/>
            <a:chExt cx="12191999" cy="6650719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8488"/>
            <a:stretch>
              <a:fillRect/>
            </a:stretch>
          </p:blipFill>
          <p:spPr>
            <a:xfrm rot="16200000">
              <a:off x="288698" y="-185057"/>
              <a:ext cx="6650718" cy="7228114"/>
            </a:xfrm>
            <a:prstGeom prst="rect">
              <a:avLst/>
            </a:pr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7268"/>
            <a:stretch>
              <a:fillRect/>
            </a:stretch>
          </p:blipFill>
          <p:spPr>
            <a:xfrm rot="5400000" flipH="1">
              <a:off x="5198457" y="-239185"/>
              <a:ext cx="6650718" cy="7336367"/>
            </a:xfrm>
            <a:prstGeom prst="rect">
              <a:avLst/>
            </a:prstGeom>
          </p:spPr>
        </p:pic>
      </p:grp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79" b="75450"/>
          <a:stretch>
            <a:fillRect/>
          </a:stretch>
        </p:blipFill>
        <p:spPr>
          <a:xfrm>
            <a:off x="-1" y="0"/>
            <a:ext cx="1844777" cy="257823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931" b="75450"/>
          <a:stretch>
            <a:fillRect/>
          </a:stretch>
        </p:blipFill>
        <p:spPr>
          <a:xfrm>
            <a:off x="10375010" y="-1"/>
            <a:ext cx="1816992" cy="2578240"/>
          </a:xfrm>
          <a:prstGeom prst="rect">
            <a:avLst/>
          </a:prstGeom>
        </p:spPr>
      </p:pic>
      <p:grpSp>
        <p:nvGrpSpPr>
          <p:cNvPr id="32" name="组合 31"/>
          <p:cNvGrpSpPr/>
          <p:nvPr/>
        </p:nvGrpSpPr>
        <p:grpSpPr>
          <a:xfrm>
            <a:off x="3268927" y="1083107"/>
            <a:ext cx="5654147" cy="3657706"/>
            <a:chOff x="4245429" y="435992"/>
            <a:chExt cx="3701142" cy="2394294"/>
          </a:xfrm>
        </p:grpSpPr>
        <p:sp>
          <p:nvSpPr>
            <p:cNvPr id="35" name="矩形 34"/>
            <p:cNvSpPr/>
            <p:nvPr/>
          </p:nvSpPr>
          <p:spPr>
            <a:xfrm>
              <a:off x="4245429" y="928914"/>
              <a:ext cx="3701142" cy="1901372"/>
            </a:xfrm>
            <a:prstGeom prst="rect">
              <a:avLst/>
            </a:prstGeom>
            <a:noFill/>
            <a:ln w="38100">
              <a:solidFill>
                <a:srgbClr val="2A742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36" name="图片 35"/>
            <p:cNvPicPr>
              <a:picLocks noChangeAspect="1"/>
            </p:cNvPicPr>
            <p:nvPr/>
          </p:nvPicPr>
          <p:blipFill rotWithShape="1"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5981" t="42000" r="36590" b="32400"/>
            <a:stretch>
              <a:fillRect/>
            </a:stretch>
          </p:blipFill>
          <p:spPr>
            <a:xfrm rot="2649556">
              <a:off x="5436441" y="435992"/>
              <a:ext cx="1306287" cy="1219200"/>
            </a:xfrm>
            <a:prstGeom prst="rect">
              <a:avLst/>
            </a:prstGeom>
          </p:spPr>
        </p:pic>
      </p:grpSp>
      <p:sp>
        <p:nvSpPr>
          <p:cNvPr id="44" name="文本框 43"/>
          <p:cNvSpPr txBox="1"/>
          <p:nvPr/>
        </p:nvSpPr>
        <p:spPr>
          <a:xfrm>
            <a:off x="5551428" y="2358357"/>
            <a:ext cx="1089145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80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叁</a:t>
            </a:r>
            <a:endParaRPr lang="zh-CN" altLang="en-US" sz="80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45" name="组合 44"/>
          <p:cNvGrpSpPr/>
          <p:nvPr/>
        </p:nvGrpSpPr>
        <p:grpSpPr>
          <a:xfrm>
            <a:off x="6935066" y="3020076"/>
            <a:ext cx="1406333" cy="176808"/>
            <a:chOff x="8742809" y="3793102"/>
            <a:chExt cx="467322" cy="58753"/>
          </a:xfrm>
        </p:grpSpPr>
        <p:cxnSp>
          <p:nvCxnSpPr>
            <p:cNvPr id="46" name="直接连接符 45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7" name="椭圆 46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8" name="组合 47"/>
          <p:cNvGrpSpPr/>
          <p:nvPr/>
        </p:nvGrpSpPr>
        <p:grpSpPr>
          <a:xfrm flipH="1" flipV="1">
            <a:off x="3850601" y="3020076"/>
            <a:ext cx="1406333" cy="176808"/>
            <a:chOff x="8742809" y="3793102"/>
            <a:chExt cx="467322" cy="58753"/>
          </a:xfrm>
        </p:grpSpPr>
        <p:cxnSp>
          <p:nvCxnSpPr>
            <p:cNvPr id="49" name="直接连接符 48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0" name="椭圆 49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1" name="文本框 50"/>
          <p:cNvSpPr txBox="1"/>
          <p:nvPr/>
        </p:nvSpPr>
        <p:spPr>
          <a:xfrm>
            <a:off x="4601928" y="3592032"/>
            <a:ext cx="29881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添加您的主标题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52" name="矩形 51"/>
          <p:cNvSpPr/>
          <p:nvPr/>
        </p:nvSpPr>
        <p:spPr>
          <a:xfrm>
            <a:off x="3503452" y="4049856"/>
            <a:ext cx="5185096" cy="4985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100" dirty="0">
                <a:solidFill>
                  <a:srgbClr val="2A742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100" dirty="0">
              <a:solidFill>
                <a:srgbClr val="2A742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7" name="图片 6"/>
          <p:cNvPicPr>
            <a:picLocks noChangeAspect="1"/>
          </p:cNvPicPr>
          <p:nvPr/>
        </p:nvPicPr>
        <p:blipFill>
          <a:blip r:embed="rId2"/>
          <a:srcRect l="12962" r="2046"/>
          <a:stretch>
            <a:fillRect/>
          </a:stretch>
        </p:blipFill>
        <p:spPr>
          <a:xfrm>
            <a:off x="1724408" y="3871038"/>
            <a:ext cx="8743184" cy="6858000"/>
          </a:xfrm>
          <a:custGeom>
            <a:avLst/>
            <a:gdLst>
              <a:gd name="connsiteX0" fmla="*/ 4371592 w 8743184"/>
              <a:gd name="connsiteY0" fmla="*/ 0 h 6858000"/>
              <a:gd name="connsiteX1" fmla="*/ 8743184 w 8743184"/>
              <a:gd name="connsiteY1" fmla="*/ 4371592 h 6858000"/>
              <a:gd name="connsiteX2" fmla="*/ 7996585 w 8743184"/>
              <a:gd name="connsiteY2" fmla="*/ 6815791 h 6858000"/>
              <a:gd name="connsiteX3" fmla="*/ 7965021 w 8743184"/>
              <a:gd name="connsiteY3" fmla="*/ 6858000 h 6858000"/>
              <a:gd name="connsiteX4" fmla="*/ 778163 w 8743184"/>
              <a:gd name="connsiteY4" fmla="*/ 6858000 h 6858000"/>
              <a:gd name="connsiteX5" fmla="*/ 746599 w 8743184"/>
              <a:gd name="connsiteY5" fmla="*/ 6815791 h 6858000"/>
              <a:gd name="connsiteX6" fmla="*/ 0 w 8743184"/>
              <a:gd name="connsiteY6" fmla="*/ 4371592 h 6858000"/>
              <a:gd name="connsiteX7" fmla="*/ 4371592 w 8743184"/>
              <a:gd name="connsiteY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8743184" h="6858000">
                <a:moveTo>
                  <a:pt x="4371592" y="0"/>
                </a:moveTo>
                <a:cubicBezTo>
                  <a:pt x="6785956" y="0"/>
                  <a:pt x="8743184" y="1957228"/>
                  <a:pt x="8743184" y="4371592"/>
                </a:cubicBezTo>
                <a:cubicBezTo>
                  <a:pt x="8743184" y="5276979"/>
                  <a:pt x="8467949" y="6118080"/>
                  <a:pt x="7996585" y="6815791"/>
                </a:cubicBezTo>
                <a:lnTo>
                  <a:pt x="7965021" y="6858000"/>
                </a:lnTo>
                <a:lnTo>
                  <a:pt x="778163" y="6858000"/>
                </a:lnTo>
                <a:lnTo>
                  <a:pt x="746599" y="6815791"/>
                </a:lnTo>
                <a:cubicBezTo>
                  <a:pt x="275235" y="6118080"/>
                  <a:pt x="0" y="5276979"/>
                  <a:pt x="0" y="4371592"/>
                </a:cubicBezTo>
                <a:cubicBezTo>
                  <a:pt x="0" y="1957228"/>
                  <a:pt x="1957228" y="0"/>
                  <a:pt x="4371592" y="0"/>
                </a:cubicBezTo>
                <a:close/>
              </a:path>
            </a:pathLst>
          </a:custGeom>
        </p:spPr>
      </p:pic>
      <p:sp>
        <p:nvSpPr>
          <p:cNvPr id="4" name="椭圆 3"/>
          <p:cNvSpPr/>
          <p:nvPr/>
        </p:nvSpPr>
        <p:spPr>
          <a:xfrm>
            <a:off x="1123950" y="3429000"/>
            <a:ext cx="9944100" cy="9944100"/>
          </a:xfrm>
          <a:prstGeom prst="ellipse">
            <a:avLst/>
          </a:prstGeom>
          <a:noFill/>
          <a:ln w="28575">
            <a:solidFill>
              <a:srgbClr val="2A742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8" name="组合 7"/>
          <p:cNvGrpSpPr/>
          <p:nvPr/>
        </p:nvGrpSpPr>
        <p:grpSpPr>
          <a:xfrm>
            <a:off x="5871029" y="3202405"/>
            <a:ext cx="449943" cy="449943"/>
            <a:chOff x="7982857" y="1509486"/>
            <a:chExt cx="769257" cy="769257"/>
          </a:xfrm>
        </p:grpSpPr>
        <p:sp>
          <p:nvSpPr>
            <p:cNvPr id="6" name="椭圆 5"/>
            <p:cNvSpPr/>
            <p:nvPr/>
          </p:nvSpPr>
          <p:spPr>
            <a:xfrm>
              <a:off x="7982857" y="1509486"/>
              <a:ext cx="769257" cy="769257"/>
            </a:xfrm>
            <a:prstGeom prst="ellipse">
              <a:avLst/>
            </a:prstGeom>
            <a:solidFill>
              <a:srgbClr val="2A7421"/>
            </a:solidFill>
            <a:ln>
              <a:solidFill>
                <a:srgbClr val="2A742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0" name="椭圆 9"/>
            <p:cNvSpPr/>
            <p:nvPr/>
          </p:nvSpPr>
          <p:spPr>
            <a:xfrm>
              <a:off x="8164285" y="1690914"/>
              <a:ext cx="406400" cy="406400"/>
            </a:xfrm>
            <a:prstGeom prst="ellipse">
              <a:avLst/>
            </a:prstGeom>
            <a:solidFill>
              <a:schemeClr val="bg1"/>
            </a:solidFill>
            <a:ln>
              <a:solidFill>
                <a:srgbClr val="2A742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2721428" y="4230297"/>
            <a:ext cx="449943" cy="449943"/>
            <a:chOff x="7982857" y="1509486"/>
            <a:chExt cx="769257" cy="769257"/>
          </a:xfrm>
        </p:grpSpPr>
        <p:sp>
          <p:nvSpPr>
            <p:cNvPr id="13" name="椭圆 12"/>
            <p:cNvSpPr/>
            <p:nvPr/>
          </p:nvSpPr>
          <p:spPr>
            <a:xfrm>
              <a:off x="7982857" y="1509486"/>
              <a:ext cx="769257" cy="769257"/>
            </a:xfrm>
            <a:prstGeom prst="ellipse">
              <a:avLst/>
            </a:prstGeom>
            <a:solidFill>
              <a:srgbClr val="A1D70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椭圆 13"/>
            <p:cNvSpPr/>
            <p:nvPr/>
          </p:nvSpPr>
          <p:spPr>
            <a:xfrm>
              <a:off x="8164285" y="1690914"/>
              <a:ext cx="406400" cy="406400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5" name="组合 14"/>
          <p:cNvGrpSpPr/>
          <p:nvPr/>
        </p:nvGrpSpPr>
        <p:grpSpPr>
          <a:xfrm>
            <a:off x="8933543" y="4230297"/>
            <a:ext cx="449943" cy="449943"/>
            <a:chOff x="7982857" y="1509486"/>
            <a:chExt cx="769257" cy="769257"/>
          </a:xfrm>
        </p:grpSpPr>
        <p:sp>
          <p:nvSpPr>
            <p:cNvPr id="16" name="椭圆 15"/>
            <p:cNvSpPr/>
            <p:nvPr/>
          </p:nvSpPr>
          <p:spPr>
            <a:xfrm>
              <a:off x="7982857" y="1509486"/>
              <a:ext cx="769257" cy="769257"/>
            </a:xfrm>
            <a:prstGeom prst="ellipse">
              <a:avLst/>
            </a:prstGeom>
            <a:solidFill>
              <a:srgbClr val="6AB4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椭圆 16"/>
            <p:cNvSpPr/>
            <p:nvPr/>
          </p:nvSpPr>
          <p:spPr>
            <a:xfrm>
              <a:off x="8164285" y="1690914"/>
              <a:ext cx="406400" cy="406400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9" name="组合 8"/>
          <p:cNvGrpSpPr/>
          <p:nvPr/>
        </p:nvGrpSpPr>
        <p:grpSpPr>
          <a:xfrm>
            <a:off x="4765625" y="2020387"/>
            <a:ext cx="2660750" cy="1297213"/>
            <a:chOff x="4765625" y="2020387"/>
            <a:chExt cx="2660750" cy="1297213"/>
          </a:xfrm>
        </p:grpSpPr>
        <p:sp>
          <p:nvSpPr>
            <p:cNvPr id="23" name="文本框 22"/>
            <p:cNvSpPr txBox="1"/>
            <p:nvPr/>
          </p:nvSpPr>
          <p:spPr>
            <a:xfrm>
              <a:off x="4899676" y="2020387"/>
              <a:ext cx="2392649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春天的味道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24" name="直接连接符 23"/>
            <p:cNvCxnSpPr/>
            <p:nvPr/>
          </p:nvCxnSpPr>
          <p:spPr>
            <a:xfrm>
              <a:off x="5709139" y="2635516"/>
              <a:ext cx="773723" cy="0"/>
            </a:xfrm>
            <a:prstGeom prst="line">
              <a:avLst/>
            </a:prstGeom>
            <a:ln w="12700"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6" name="矩形 25"/>
            <p:cNvSpPr/>
            <p:nvPr/>
          </p:nvSpPr>
          <p:spPr>
            <a:xfrm>
              <a:off x="4765625" y="2708202"/>
              <a:ext cx="2660750" cy="6093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9031514" y="2778769"/>
            <a:ext cx="2660750" cy="1297213"/>
            <a:chOff x="4765625" y="2020387"/>
            <a:chExt cx="2660750" cy="1297213"/>
          </a:xfrm>
        </p:grpSpPr>
        <p:sp>
          <p:nvSpPr>
            <p:cNvPr id="28" name="文本框 27"/>
            <p:cNvSpPr txBox="1"/>
            <p:nvPr/>
          </p:nvSpPr>
          <p:spPr>
            <a:xfrm>
              <a:off x="4899676" y="2020387"/>
              <a:ext cx="2392649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春天的味道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29" name="直接连接符 28"/>
            <p:cNvCxnSpPr/>
            <p:nvPr/>
          </p:nvCxnSpPr>
          <p:spPr>
            <a:xfrm>
              <a:off x="5709139" y="2635516"/>
              <a:ext cx="773723" cy="0"/>
            </a:xfrm>
            <a:prstGeom prst="line">
              <a:avLst/>
            </a:prstGeom>
            <a:ln w="12700"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矩形 29"/>
            <p:cNvSpPr/>
            <p:nvPr/>
          </p:nvSpPr>
          <p:spPr>
            <a:xfrm>
              <a:off x="4765625" y="2708202"/>
              <a:ext cx="2660750" cy="6093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31" name="组合 30"/>
          <p:cNvGrpSpPr/>
          <p:nvPr/>
        </p:nvGrpSpPr>
        <p:grpSpPr>
          <a:xfrm>
            <a:off x="447987" y="2778769"/>
            <a:ext cx="2660750" cy="1297213"/>
            <a:chOff x="4765625" y="2020387"/>
            <a:chExt cx="2660750" cy="1297213"/>
          </a:xfrm>
        </p:grpSpPr>
        <p:sp>
          <p:nvSpPr>
            <p:cNvPr id="32" name="文本框 31"/>
            <p:cNvSpPr txBox="1"/>
            <p:nvPr/>
          </p:nvSpPr>
          <p:spPr>
            <a:xfrm>
              <a:off x="4899676" y="2020387"/>
              <a:ext cx="2392649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春天的味道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33" name="直接连接符 32"/>
            <p:cNvCxnSpPr/>
            <p:nvPr/>
          </p:nvCxnSpPr>
          <p:spPr>
            <a:xfrm>
              <a:off x="5709139" y="2635516"/>
              <a:ext cx="773723" cy="0"/>
            </a:xfrm>
            <a:prstGeom prst="line">
              <a:avLst/>
            </a:prstGeom>
            <a:ln w="12700"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4" name="矩形 33"/>
            <p:cNvSpPr/>
            <p:nvPr/>
          </p:nvSpPr>
          <p:spPr>
            <a:xfrm>
              <a:off x="4765625" y="2708202"/>
              <a:ext cx="2660750" cy="6093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pSp>
        <p:nvGrpSpPr>
          <p:cNvPr id="18" name="组合 17"/>
          <p:cNvGrpSpPr/>
          <p:nvPr/>
        </p:nvGrpSpPr>
        <p:grpSpPr>
          <a:xfrm>
            <a:off x="1494972" y="1984830"/>
            <a:ext cx="2394857" cy="2394857"/>
            <a:chOff x="1494972" y="2231571"/>
            <a:chExt cx="2394857" cy="2394857"/>
          </a:xfrm>
        </p:grpSpPr>
        <p:grpSp>
          <p:nvGrpSpPr>
            <p:cNvPr id="4" name="组合 3"/>
            <p:cNvGrpSpPr/>
            <p:nvPr/>
          </p:nvGrpSpPr>
          <p:grpSpPr>
            <a:xfrm>
              <a:off x="1494972" y="2231571"/>
              <a:ext cx="2394857" cy="2394857"/>
              <a:chOff x="4542972" y="2203749"/>
              <a:chExt cx="2394857" cy="2394857"/>
            </a:xfrm>
          </p:grpSpPr>
          <p:sp>
            <p:nvSpPr>
              <p:cNvPr id="2" name="泪滴形 1"/>
              <p:cNvSpPr/>
              <p:nvPr/>
            </p:nvSpPr>
            <p:spPr>
              <a:xfrm rot="8029280">
                <a:off x="4542972" y="2203749"/>
                <a:ext cx="2394857" cy="2394857"/>
              </a:xfrm>
              <a:prstGeom prst="teardrop">
                <a:avLst/>
              </a:prstGeom>
              <a:solidFill>
                <a:srgbClr val="2A742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" name="椭圆 2"/>
              <p:cNvSpPr/>
              <p:nvPr/>
            </p:nvSpPr>
            <p:spPr>
              <a:xfrm>
                <a:off x="4855029" y="2515806"/>
                <a:ext cx="1770743" cy="1770743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dirty="0"/>
              </a:p>
            </p:txBody>
          </p:sp>
        </p:grpSp>
        <p:sp>
          <p:nvSpPr>
            <p:cNvPr id="15" name="Freeform 119"/>
            <p:cNvSpPr>
              <a:spLocks noEditPoints="1"/>
            </p:cNvSpPr>
            <p:nvPr/>
          </p:nvSpPr>
          <p:spPr bwMode="auto">
            <a:xfrm>
              <a:off x="2364289" y="3147566"/>
              <a:ext cx="656222" cy="562867"/>
            </a:xfrm>
            <a:custGeom>
              <a:avLst/>
              <a:gdLst>
                <a:gd name="T0" fmla="*/ 83 w 183"/>
                <a:gd name="T1" fmla="*/ 126 h 158"/>
                <a:gd name="T2" fmla="*/ 63 w 183"/>
                <a:gd name="T3" fmla="*/ 126 h 158"/>
                <a:gd name="T4" fmla="*/ 58 w 183"/>
                <a:gd name="T5" fmla="*/ 130 h 158"/>
                <a:gd name="T6" fmla="*/ 63 w 183"/>
                <a:gd name="T7" fmla="*/ 134 h 158"/>
                <a:gd name="T8" fmla="*/ 83 w 183"/>
                <a:gd name="T9" fmla="*/ 134 h 158"/>
                <a:gd name="T10" fmla="*/ 87 w 183"/>
                <a:gd name="T11" fmla="*/ 130 h 158"/>
                <a:gd name="T12" fmla="*/ 83 w 183"/>
                <a:gd name="T13" fmla="*/ 126 h 158"/>
                <a:gd name="T14" fmla="*/ 46 w 183"/>
                <a:gd name="T15" fmla="*/ 126 h 158"/>
                <a:gd name="T16" fmla="*/ 46 w 183"/>
                <a:gd name="T17" fmla="*/ 126 h 158"/>
                <a:gd name="T18" fmla="*/ 25 w 183"/>
                <a:gd name="T19" fmla="*/ 126 h 158"/>
                <a:gd name="T20" fmla="*/ 21 w 183"/>
                <a:gd name="T21" fmla="*/ 130 h 158"/>
                <a:gd name="T22" fmla="*/ 25 w 183"/>
                <a:gd name="T23" fmla="*/ 134 h 158"/>
                <a:gd name="T24" fmla="*/ 46 w 183"/>
                <a:gd name="T25" fmla="*/ 134 h 158"/>
                <a:gd name="T26" fmla="*/ 50 w 183"/>
                <a:gd name="T27" fmla="*/ 130 h 158"/>
                <a:gd name="T28" fmla="*/ 46 w 183"/>
                <a:gd name="T29" fmla="*/ 126 h 158"/>
                <a:gd name="T30" fmla="*/ 120 w 183"/>
                <a:gd name="T31" fmla="*/ 126 h 158"/>
                <a:gd name="T32" fmla="*/ 120 w 183"/>
                <a:gd name="T33" fmla="*/ 126 h 158"/>
                <a:gd name="T34" fmla="*/ 100 w 183"/>
                <a:gd name="T35" fmla="*/ 126 h 158"/>
                <a:gd name="T36" fmla="*/ 96 w 183"/>
                <a:gd name="T37" fmla="*/ 130 h 158"/>
                <a:gd name="T38" fmla="*/ 100 w 183"/>
                <a:gd name="T39" fmla="*/ 134 h 158"/>
                <a:gd name="T40" fmla="*/ 120 w 183"/>
                <a:gd name="T41" fmla="*/ 134 h 158"/>
                <a:gd name="T42" fmla="*/ 124 w 183"/>
                <a:gd name="T43" fmla="*/ 130 h 158"/>
                <a:gd name="T44" fmla="*/ 120 w 183"/>
                <a:gd name="T45" fmla="*/ 126 h 158"/>
                <a:gd name="T46" fmla="*/ 23 w 183"/>
                <a:gd name="T47" fmla="*/ 116 h 158"/>
                <a:gd name="T48" fmla="*/ 23 w 183"/>
                <a:gd name="T49" fmla="*/ 116 h 158"/>
                <a:gd name="T50" fmla="*/ 160 w 183"/>
                <a:gd name="T51" fmla="*/ 116 h 158"/>
                <a:gd name="T52" fmla="*/ 164 w 183"/>
                <a:gd name="T53" fmla="*/ 111 h 158"/>
                <a:gd name="T54" fmla="*/ 164 w 183"/>
                <a:gd name="T55" fmla="*/ 25 h 158"/>
                <a:gd name="T56" fmla="*/ 160 w 183"/>
                <a:gd name="T57" fmla="*/ 21 h 158"/>
                <a:gd name="T58" fmla="*/ 23 w 183"/>
                <a:gd name="T59" fmla="*/ 21 h 158"/>
                <a:gd name="T60" fmla="*/ 19 w 183"/>
                <a:gd name="T61" fmla="*/ 25 h 158"/>
                <a:gd name="T62" fmla="*/ 19 w 183"/>
                <a:gd name="T63" fmla="*/ 111 h 158"/>
                <a:gd name="T64" fmla="*/ 23 w 183"/>
                <a:gd name="T65" fmla="*/ 116 h 158"/>
                <a:gd name="T66" fmla="*/ 27 w 183"/>
                <a:gd name="T67" fmla="*/ 29 h 158"/>
                <a:gd name="T68" fmla="*/ 27 w 183"/>
                <a:gd name="T69" fmla="*/ 29 h 158"/>
                <a:gd name="T70" fmla="*/ 156 w 183"/>
                <a:gd name="T71" fmla="*/ 29 h 158"/>
                <a:gd name="T72" fmla="*/ 156 w 183"/>
                <a:gd name="T73" fmla="*/ 107 h 158"/>
                <a:gd name="T74" fmla="*/ 27 w 183"/>
                <a:gd name="T75" fmla="*/ 107 h 158"/>
                <a:gd name="T76" fmla="*/ 27 w 183"/>
                <a:gd name="T77" fmla="*/ 29 h 158"/>
                <a:gd name="T78" fmla="*/ 176 w 183"/>
                <a:gd name="T79" fmla="*/ 0 h 158"/>
                <a:gd name="T80" fmla="*/ 176 w 183"/>
                <a:gd name="T81" fmla="*/ 0 h 158"/>
                <a:gd name="T82" fmla="*/ 7 w 183"/>
                <a:gd name="T83" fmla="*/ 0 h 158"/>
                <a:gd name="T84" fmla="*/ 0 w 183"/>
                <a:gd name="T85" fmla="*/ 7 h 158"/>
                <a:gd name="T86" fmla="*/ 0 w 183"/>
                <a:gd name="T87" fmla="*/ 151 h 158"/>
                <a:gd name="T88" fmla="*/ 7 w 183"/>
                <a:gd name="T89" fmla="*/ 158 h 158"/>
                <a:gd name="T90" fmla="*/ 176 w 183"/>
                <a:gd name="T91" fmla="*/ 158 h 158"/>
                <a:gd name="T92" fmla="*/ 183 w 183"/>
                <a:gd name="T93" fmla="*/ 151 h 158"/>
                <a:gd name="T94" fmla="*/ 183 w 183"/>
                <a:gd name="T95" fmla="*/ 7 h 158"/>
                <a:gd name="T96" fmla="*/ 176 w 183"/>
                <a:gd name="T97" fmla="*/ 0 h 158"/>
                <a:gd name="T98" fmla="*/ 169 w 183"/>
                <a:gd name="T99" fmla="*/ 144 h 158"/>
                <a:gd name="T100" fmla="*/ 169 w 183"/>
                <a:gd name="T101" fmla="*/ 144 h 158"/>
                <a:gd name="T102" fmla="*/ 14 w 183"/>
                <a:gd name="T103" fmla="*/ 144 h 158"/>
                <a:gd name="T104" fmla="*/ 14 w 183"/>
                <a:gd name="T105" fmla="*/ 14 h 158"/>
                <a:gd name="T106" fmla="*/ 169 w 183"/>
                <a:gd name="T107" fmla="*/ 14 h 158"/>
                <a:gd name="T108" fmla="*/ 169 w 183"/>
                <a:gd name="T109" fmla="*/ 144 h 158"/>
                <a:gd name="T110" fmla="*/ 157 w 183"/>
                <a:gd name="T111" fmla="*/ 126 h 158"/>
                <a:gd name="T112" fmla="*/ 157 w 183"/>
                <a:gd name="T113" fmla="*/ 126 h 158"/>
                <a:gd name="T114" fmla="*/ 137 w 183"/>
                <a:gd name="T115" fmla="*/ 126 h 158"/>
                <a:gd name="T116" fmla="*/ 133 w 183"/>
                <a:gd name="T117" fmla="*/ 130 h 158"/>
                <a:gd name="T118" fmla="*/ 137 w 183"/>
                <a:gd name="T119" fmla="*/ 134 h 158"/>
                <a:gd name="T120" fmla="*/ 157 w 183"/>
                <a:gd name="T121" fmla="*/ 134 h 158"/>
                <a:gd name="T122" fmla="*/ 162 w 183"/>
                <a:gd name="T123" fmla="*/ 130 h 158"/>
                <a:gd name="T124" fmla="*/ 157 w 183"/>
                <a:gd name="T125" fmla="*/ 126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83" h="158">
                  <a:moveTo>
                    <a:pt x="83" y="126"/>
                  </a:moveTo>
                  <a:cubicBezTo>
                    <a:pt x="63" y="126"/>
                    <a:pt x="63" y="126"/>
                    <a:pt x="63" y="126"/>
                  </a:cubicBezTo>
                  <a:cubicBezTo>
                    <a:pt x="60" y="126"/>
                    <a:pt x="58" y="128"/>
                    <a:pt x="58" y="130"/>
                  </a:cubicBezTo>
                  <a:cubicBezTo>
                    <a:pt x="58" y="132"/>
                    <a:pt x="60" y="134"/>
                    <a:pt x="63" y="134"/>
                  </a:cubicBezTo>
                  <a:cubicBezTo>
                    <a:pt x="83" y="134"/>
                    <a:pt x="83" y="134"/>
                    <a:pt x="83" y="134"/>
                  </a:cubicBezTo>
                  <a:cubicBezTo>
                    <a:pt x="85" y="134"/>
                    <a:pt x="87" y="132"/>
                    <a:pt x="87" y="130"/>
                  </a:cubicBezTo>
                  <a:cubicBezTo>
                    <a:pt x="87" y="128"/>
                    <a:pt x="85" y="126"/>
                    <a:pt x="83" y="126"/>
                  </a:cubicBezTo>
                  <a:close/>
                  <a:moveTo>
                    <a:pt x="46" y="126"/>
                  </a:moveTo>
                  <a:cubicBezTo>
                    <a:pt x="46" y="126"/>
                    <a:pt x="46" y="126"/>
                    <a:pt x="46" y="126"/>
                  </a:cubicBezTo>
                  <a:cubicBezTo>
                    <a:pt x="25" y="126"/>
                    <a:pt x="25" y="126"/>
                    <a:pt x="25" y="126"/>
                  </a:cubicBezTo>
                  <a:cubicBezTo>
                    <a:pt x="23" y="126"/>
                    <a:pt x="21" y="128"/>
                    <a:pt x="21" y="130"/>
                  </a:cubicBezTo>
                  <a:cubicBezTo>
                    <a:pt x="21" y="132"/>
                    <a:pt x="23" y="134"/>
                    <a:pt x="25" y="134"/>
                  </a:cubicBezTo>
                  <a:cubicBezTo>
                    <a:pt x="46" y="134"/>
                    <a:pt x="46" y="134"/>
                    <a:pt x="46" y="134"/>
                  </a:cubicBezTo>
                  <a:cubicBezTo>
                    <a:pt x="48" y="134"/>
                    <a:pt x="50" y="132"/>
                    <a:pt x="50" y="130"/>
                  </a:cubicBezTo>
                  <a:cubicBezTo>
                    <a:pt x="50" y="128"/>
                    <a:pt x="48" y="126"/>
                    <a:pt x="46" y="126"/>
                  </a:cubicBezTo>
                  <a:close/>
                  <a:moveTo>
                    <a:pt x="120" y="126"/>
                  </a:moveTo>
                  <a:cubicBezTo>
                    <a:pt x="120" y="126"/>
                    <a:pt x="120" y="126"/>
                    <a:pt x="120" y="126"/>
                  </a:cubicBezTo>
                  <a:cubicBezTo>
                    <a:pt x="100" y="126"/>
                    <a:pt x="100" y="126"/>
                    <a:pt x="100" y="126"/>
                  </a:cubicBezTo>
                  <a:cubicBezTo>
                    <a:pt x="97" y="126"/>
                    <a:pt x="96" y="128"/>
                    <a:pt x="96" y="130"/>
                  </a:cubicBezTo>
                  <a:cubicBezTo>
                    <a:pt x="96" y="132"/>
                    <a:pt x="97" y="134"/>
                    <a:pt x="100" y="134"/>
                  </a:cubicBezTo>
                  <a:cubicBezTo>
                    <a:pt x="120" y="134"/>
                    <a:pt x="120" y="134"/>
                    <a:pt x="120" y="134"/>
                  </a:cubicBezTo>
                  <a:cubicBezTo>
                    <a:pt x="122" y="134"/>
                    <a:pt x="124" y="132"/>
                    <a:pt x="124" y="130"/>
                  </a:cubicBezTo>
                  <a:cubicBezTo>
                    <a:pt x="124" y="128"/>
                    <a:pt x="122" y="126"/>
                    <a:pt x="120" y="126"/>
                  </a:cubicBezTo>
                  <a:close/>
                  <a:moveTo>
                    <a:pt x="23" y="116"/>
                  </a:moveTo>
                  <a:cubicBezTo>
                    <a:pt x="23" y="116"/>
                    <a:pt x="23" y="116"/>
                    <a:pt x="23" y="116"/>
                  </a:cubicBezTo>
                  <a:cubicBezTo>
                    <a:pt x="160" y="116"/>
                    <a:pt x="160" y="116"/>
                    <a:pt x="160" y="116"/>
                  </a:cubicBezTo>
                  <a:cubicBezTo>
                    <a:pt x="162" y="116"/>
                    <a:pt x="164" y="114"/>
                    <a:pt x="164" y="111"/>
                  </a:cubicBezTo>
                  <a:cubicBezTo>
                    <a:pt x="164" y="25"/>
                    <a:pt x="164" y="25"/>
                    <a:pt x="164" y="25"/>
                  </a:cubicBezTo>
                  <a:cubicBezTo>
                    <a:pt x="164" y="23"/>
                    <a:pt x="162" y="21"/>
                    <a:pt x="160" y="21"/>
                  </a:cubicBezTo>
                  <a:cubicBezTo>
                    <a:pt x="23" y="21"/>
                    <a:pt x="23" y="21"/>
                    <a:pt x="23" y="21"/>
                  </a:cubicBezTo>
                  <a:cubicBezTo>
                    <a:pt x="21" y="21"/>
                    <a:pt x="19" y="23"/>
                    <a:pt x="19" y="25"/>
                  </a:cubicBezTo>
                  <a:cubicBezTo>
                    <a:pt x="19" y="111"/>
                    <a:pt x="19" y="111"/>
                    <a:pt x="19" y="111"/>
                  </a:cubicBezTo>
                  <a:cubicBezTo>
                    <a:pt x="19" y="114"/>
                    <a:pt x="21" y="116"/>
                    <a:pt x="23" y="116"/>
                  </a:cubicBezTo>
                  <a:close/>
                  <a:moveTo>
                    <a:pt x="27" y="29"/>
                  </a:moveTo>
                  <a:cubicBezTo>
                    <a:pt x="27" y="29"/>
                    <a:pt x="27" y="29"/>
                    <a:pt x="27" y="29"/>
                  </a:cubicBezTo>
                  <a:cubicBezTo>
                    <a:pt x="156" y="29"/>
                    <a:pt x="156" y="29"/>
                    <a:pt x="156" y="29"/>
                  </a:cubicBezTo>
                  <a:cubicBezTo>
                    <a:pt x="156" y="107"/>
                    <a:pt x="156" y="107"/>
                    <a:pt x="156" y="107"/>
                  </a:cubicBezTo>
                  <a:cubicBezTo>
                    <a:pt x="27" y="107"/>
                    <a:pt x="27" y="107"/>
                    <a:pt x="27" y="107"/>
                  </a:cubicBezTo>
                  <a:cubicBezTo>
                    <a:pt x="27" y="29"/>
                    <a:pt x="27" y="29"/>
                    <a:pt x="27" y="29"/>
                  </a:cubicBezTo>
                  <a:close/>
                  <a:moveTo>
                    <a:pt x="176" y="0"/>
                  </a:moveTo>
                  <a:cubicBezTo>
                    <a:pt x="176" y="0"/>
                    <a:pt x="176" y="0"/>
                    <a:pt x="17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151"/>
                    <a:pt x="0" y="151"/>
                    <a:pt x="0" y="151"/>
                  </a:cubicBezTo>
                  <a:cubicBezTo>
                    <a:pt x="0" y="155"/>
                    <a:pt x="3" y="158"/>
                    <a:pt x="7" y="158"/>
                  </a:cubicBezTo>
                  <a:cubicBezTo>
                    <a:pt x="176" y="158"/>
                    <a:pt x="176" y="158"/>
                    <a:pt x="176" y="158"/>
                  </a:cubicBezTo>
                  <a:cubicBezTo>
                    <a:pt x="180" y="158"/>
                    <a:pt x="183" y="155"/>
                    <a:pt x="183" y="151"/>
                  </a:cubicBezTo>
                  <a:cubicBezTo>
                    <a:pt x="183" y="7"/>
                    <a:pt x="183" y="7"/>
                    <a:pt x="183" y="7"/>
                  </a:cubicBezTo>
                  <a:cubicBezTo>
                    <a:pt x="183" y="3"/>
                    <a:pt x="180" y="0"/>
                    <a:pt x="176" y="0"/>
                  </a:cubicBezTo>
                  <a:close/>
                  <a:moveTo>
                    <a:pt x="169" y="144"/>
                  </a:moveTo>
                  <a:cubicBezTo>
                    <a:pt x="169" y="144"/>
                    <a:pt x="169" y="144"/>
                    <a:pt x="169" y="144"/>
                  </a:cubicBezTo>
                  <a:cubicBezTo>
                    <a:pt x="14" y="144"/>
                    <a:pt x="14" y="144"/>
                    <a:pt x="14" y="144"/>
                  </a:cubicBezTo>
                  <a:cubicBezTo>
                    <a:pt x="14" y="14"/>
                    <a:pt x="14" y="14"/>
                    <a:pt x="14" y="14"/>
                  </a:cubicBezTo>
                  <a:cubicBezTo>
                    <a:pt x="169" y="14"/>
                    <a:pt x="169" y="14"/>
                    <a:pt x="169" y="14"/>
                  </a:cubicBezTo>
                  <a:cubicBezTo>
                    <a:pt x="169" y="144"/>
                    <a:pt x="169" y="144"/>
                    <a:pt x="169" y="144"/>
                  </a:cubicBezTo>
                  <a:close/>
                  <a:moveTo>
                    <a:pt x="157" y="126"/>
                  </a:moveTo>
                  <a:cubicBezTo>
                    <a:pt x="157" y="126"/>
                    <a:pt x="157" y="126"/>
                    <a:pt x="157" y="126"/>
                  </a:cubicBezTo>
                  <a:cubicBezTo>
                    <a:pt x="137" y="126"/>
                    <a:pt x="137" y="126"/>
                    <a:pt x="137" y="126"/>
                  </a:cubicBezTo>
                  <a:cubicBezTo>
                    <a:pt x="135" y="126"/>
                    <a:pt x="133" y="128"/>
                    <a:pt x="133" y="130"/>
                  </a:cubicBezTo>
                  <a:cubicBezTo>
                    <a:pt x="133" y="132"/>
                    <a:pt x="135" y="134"/>
                    <a:pt x="137" y="134"/>
                  </a:cubicBezTo>
                  <a:cubicBezTo>
                    <a:pt x="157" y="134"/>
                    <a:pt x="157" y="134"/>
                    <a:pt x="157" y="134"/>
                  </a:cubicBezTo>
                  <a:cubicBezTo>
                    <a:pt x="160" y="134"/>
                    <a:pt x="162" y="132"/>
                    <a:pt x="162" y="130"/>
                  </a:cubicBezTo>
                  <a:cubicBezTo>
                    <a:pt x="162" y="128"/>
                    <a:pt x="160" y="126"/>
                    <a:pt x="157" y="126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7" name="组合 6"/>
          <p:cNvGrpSpPr/>
          <p:nvPr/>
        </p:nvGrpSpPr>
        <p:grpSpPr>
          <a:xfrm>
            <a:off x="8302172" y="1984830"/>
            <a:ext cx="2394857" cy="2394857"/>
            <a:chOff x="8302172" y="2231571"/>
            <a:chExt cx="2394857" cy="2394857"/>
          </a:xfrm>
        </p:grpSpPr>
        <p:grpSp>
          <p:nvGrpSpPr>
            <p:cNvPr id="11" name="组合 10"/>
            <p:cNvGrpSpPr/>
            <p:nvPr/>
          </p:nvGrpSpPr>
          <p:grpSpPr>
            <a:xfrm>
              <a:off x="8302172" y="2231571"/>
              <a:ext cx="2394857" cy="2394857"/>
              <a:chOff x="4542972" y="2203749"/>
              <a:chExt cx="2394857" cy="2394857"/>
            </a:xfrm>
          </p:grpSpPr>
          <p:sp>
            <p:nvSpPr>
              <p:cNvPr id="12" name="泪滴形 11"/>
              <p:cNvSpPr/>
              <p:nvPr/>
            </p:nvSpPr>
            <p:spPr>
              <a:xfrm rot="8029280">
                <a:off x="4542972" y="2203749"/>
                <a:ext cx="2394857" cy="2394857"/>
              </a:xfrm>
              <a:prstGeom prst="teardrop">
                <a:avLst/>
              </a:prstGeom>
              <a:solidFill>
                <a:srgbClr val="A1D70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3" name="椭圆 12"/>
              <p:cNvSpPr/>
              <p:nvPr/>
            </p:nvSpPr>
            <p:spPr>
              <a:xfrm>
                <a:off x="4855029" y="2515806"/>
                <a:ext cx="1770743" cy="1770743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16" name="Freeform 195"/>
            <p:cNvSpPr>
              <a:spLocks noEditPoints="1"/>
            </p:cNvSpPr>
            <p:nvPr/>
          </p:nvSpPr>
          <p:spPr bwMode="auto">
            <a:xfrm>
              <a:off x="9174234" y="3099516"/>
              <a:ext cx="650733" cy="658967"/>
            </a:xfrm>
            <a:custGeom>
              <a:avLst/>
              <a:gdLst>
                <a:gd name="T0" fmla="*/ 137 w 182"/>
                <a:gd name="T1" fmla="*/ 14 h 184"/>
                <a:gd name="T2" fmla="*/ 137 w 182"/>
                <a:gd name="T3" fmla="*/ 170 h 184"/>
                <a:gd name="T4" fmla="*/ 149 w 182"/>
                <a:gd name="T5" fmla="*/ 170 h 184"/>
                <a:gd name="T6" fmla="*/ 149 w 182"/>
                <a:gd name="T7" fmla="*/ 14 h 184"/>
                <a:gd name="T8" fmla="*/ 137 w 182"/>
                <a:gd name="T9" fmla="*/ 14 h 184"/>
                <a:gd name="T10" fmla="*/ 163 w 182"/>
                <a:gd name="T11" fmla="*/ 170 h 184"/>
                <a:gd name="T12" fmla="*/ 163 w 182"/>
                <a:gd name="T13" fmla="*/ 170 h 184"/>
                <a:gd name="T14" fmla="*/ 175 w 182"/>
                <a:gd name="T15" fmla="*/ 170 h 184"/>
                <a:gd name="T16" fmla="*/ 182 w 182"/>
                <a:gd name="T17" fmla="*/ 177 h 184"/>
                <a:gd name="T18" fmla="*/ 175 w 182"/>
                <a:gd name="T19" fmla="*/ 184 h 184"/>
                <a:gd name="T20" fmla="*/ 7 w 182"/>
                <a:gd name="T21" fmla="*/ 184 h 184"/>
                <a:gd name="T22" fmla="*/ 0 w 182"/>
                <a:gd name="T23" fmla="*/ 177 h 184"/>
                <a:gd name="T24" fmla="*/ 7 w 182"/>
                <a:gd name="T25" fmla="*/ 170 h 184"/>
                <a:gd name="T26" fmla="*/ 19 w 182"/>
                <a:gd name="T27" fmla="*/ 170 h 184"/>
                <a:gd name="T28" fmla="*/ 19 w 182"/>
                <a:gd name="T29" fmla="*/ 14 h 184"/>
                <a:gd name="T30" fmla="*/ 7 w 182"/>
                <a:gd name="T31" fmla="*/ 14 h 184"/>
                <a:gd name="T32" fmla="*/ 0 w 182"/>
                <a:gd name="T33" fmla="*/ 7 h 184"/>
                <a:gd name="T34" fmla="*/ 7 w 182"/>
                <a:gd name="T35" fmla="*/ 0 h 184"/>
                <a:gd name="T36" fmla="*/ 175 w 182"/>
                <a:gd name="T37" fmla="*/ 0 h 184"/>
                <a:gd name="T38" fmla="*/ 182 w 182"/>
                <a:gd name="T39" fmla="*/ 7 h 184"/>
                <a:gd name="T40" fmla="*/ 175 w 182"/>
                <a:gd name="T41" fmla="*/ 14 h 184"/>
                <a:gd name="T42" fmla="*/ 163 w 182"/>
                <a:gd name="T43" fmla="*/ 14 h 184"/>
                <a:gd name="T44" fmla="*/ 163 w 182"/>
                <a:gd name="T45" fmla="*/ 170 h 184"/>
                <a:gd name="T46" fmla="*/ 33 w 182"/>
                <a:gd name="T47" fmla="*/ 170 h 184"/>
                <a:gd name="T48" fmla="*/ 33 w 182"/>
                <a:gd name="T49" fmla="*/ 170 h 184"/>
                <a:gd name="T50" fmla="*/ 44 w 182"/>
                <a:gd name="T51" fmla="*/ 170 h 184"/>
                <a:gd name="T52" fmla="*/ 44 w 182"/>
                <a:gd name="T53" fmla="*/ 14 h 184"/>
                <a:gd name="T54" fmla="*/ 33 w 182"/>
                <a:gd name="T55" fmla="*/ 14 h 184"/>
                <a:gd name="T56" fmla="*/ 33 w 182"/>
                <a:gd name="T57" fmla="*/ 170 h 184"/>
                <a:gd name="T58" fmla="*/ 128 w 182"/>
                <a:gd name="T59" fmla="*/ 170 h 184"/>
                <a:gd name="T60" fmla="*/ 128 w 182"/>
                <a:gd name="T61" fmla="*/ 170 h 184"/>
                <a:gd name="T62" fmla="*/ 128 w 182"/>
                <a:gd name="T63" fmla="*/ 14 h 184"/>
                <a:gd name="T64" fmla="*/ 116 w 182"/>
                <a:gd name="T65" fmla="*/ 14 h 184"/>
                <a:gd name="T66" fmla="*/ 116 w 182"/>
                <a:gd name="T67" fmla="*/ 170 h 184"/>
                <a:gd name="T68" fmla="*/ 128 w 182"/>
                <a:gd name="T69" fmla="*/ 170 h 184"/>
                <a:gd name="T70" fmla="*/ 107 w 182"/>
                <a:gd name="T71" fmla="*/ 170 h 184"/>
                <a:gd name="T72" fmla="*/ 107 w 182"/>
                <a:gd name="T73" fmla="*/ 170 h 184"/>
                <a:gd name="T74" fmla="*/ 107 w 182"/>
                <a:gd name="T75" fmla="*/ 14 h 184"/>
                <a:gd name="T76" fmla="*/ 95 w 182"/>
                <a:gd name="T77" fmla="*/ 14 h 184"/>
                <a:gd name="T78" fmla="*/ 95 w 182"/>
                <a:gd name="T79" fmla="*/ 170 h 184"/>
                <a:gd name="T80" fmla="*/ 107 w 182"/>
                <a:gd name="T81" fmla="*/ 170 h 184"/>
                <a:gd name="T82" fmla="*/ 86 w 182"/>
                <a:gd name="T83" fmla="*/ 170 h 184"/>
                <a:gd name="T84" fmla="*/ 86 w 182"/>
                <a:gd name="T85" fmla="*/ 170 h 184"/>
                <a:gd name="T86" fmla="*/ 86 w 182"/>
                <a:gd name="T87" fmla="*/ 14 h 184"/>
                <a:gd name="T88" fmla="*/ 74 w 182"/>
                <a:gd name="T89" fmla="*/ 14 h 184"/>
                <a:gd name="T90" fmla="*/ 74 w 182"/>
                <a:gd name="T91" fmla="*/ 170 h 184"/>
                <a:gd name="T92" fmla="*/ 86 w 182"/>
                <a:gd name="T93" fmla="*/ 170 h 184"/>
                <a:gd name="T94" fmla="*/ 65 w 182"/>
                <a:gd name="T95" fmla="*/ 170 h 184"/>
                <a:gd name="T96" fmla="*/ 65 w 182"/>
                <a:gd name="T97" fmla="*/ 170 h 184"/>
                <a:gd name="T98" fmla="*/ 65 w 182"/>
                <a:gd name="T99" fmla="*/ 14 h 184"/>
                <a:gd name="T100" fmla="*/ 53 w 182"/>
                <a:gd name="T101" fmla="*/ 14 h 184"/>
                <a:gd name="T102" fmla="*/ 53 w 182"/>
                <a:gd name="T103" fmla="*/ 170 h 184"/>
                <a:gd name="T104" fmla="*/ 65 w 182"/>
                <a:gd name="T105" fmla="*/ 170 h 1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82" h="184">
                  <a:moveTo>
                    <a:pt x="137" y="14"/>
                  </a:moveTo>
                  <a:cubicBezTo>
                    <a:pt x="137" y="170"/>
                    <a:pt x="137" y="170"/>
                    <a:pt x="137" y="170"/>
                  </a:cubicBezTo>
                  <a:cubicBezTo>
                    <a:pt x="149" y="170"/>
                    <a:pt x="149" y="170"/>
                    <a:pt x="149" y="170"/>
                  </a:cubicBezTo>
                  <a:cubicBezTo>
                    <a:pt x="149" y="14"/>
                    <a:pt x="149" y="14"/>
                    <a:pt x="149" y="14"/>
                  </a:cubicBezTo>
                  <a:cubicBezTo>
                    <a:pt x="137" y="14"/>
                    <a:pt x="137" y="14"/>
                    <a:pt x="137" y="14"/>
                  </a:cubicBezTo>
                  <a:close/>
                  <a:moveTo>
                    <a:pt x="163" y="170"/>
                  </a:moveTo>
                  <a:cubicBezTo>
                    <a:pt x="163" y="170"/>
                    <a:pt x="163" y="170"/>
                    <a:pt x="163" y="170"/>
                  </a:cubicBezTo>
                  <a:cubicBezTo>
                    <a:pt x="175" y="170"/>
                    <a:pt x="175" y="170"/>
                    <a:pt x="175" y="170"/>
                  </a:cubicBezTo>
                  <a:cubicBezTo>
                    <a:pt x="179" y="170"/>
                    <a:pt x="182" y="173"/>
                    <a:pt x="182" y="177"/>
                  </a:cubicBezTo>
                  <a:cubicBezTo>
                    <a:pt x="182" y="181"/>
                    <a:pt x="179" y="184"/>
                    <a:pt x="175" y="184"/>
                  </a:cubicBezTo>
                  <a:cubicBezTo>
                    <a:pt x="119" y="184"/>
                    <a:pt x="63" y="184"/>
                    <a:pt x="7" y="184"/>
                  </a:cubicBezTo>
                  <a:cubicBezTo>
                    <a:pt x="3" y="184"/>
                    <a:pt x="0" y="181"/>
                    <a:pt x="0" y="177"/>
                  </a:cubicBezTo>
                  <a:cubicBezTo>
                    <a:pt x="0" y="173"/>
                    <a:pt x="3" y="170"/>
                    <a:pt x="7" y="170"/>
                  </a:cubicBezTo>
                  <a:cubicBezTo>
                    <a:pt x="19" y="170"/>
                    <a:pt x="19" y="170"/>
                    <a:pt x="19" y="170"/>
                  </a:cubicBezTo>
                  <a:cubicBezTo>
                    <a:pt x="19" y="14"/>
                    <a:pt x="19" y="14"/>
                    <a:pt x="19" y="14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3" y="14"/>
                    <a:pt x="0" y="11"/>
                    <a:pt x="0" y="7"/>
                  </a:cubicBezTo>
                  <a:cubicBezTo>
                    <a:pt x="0" y="3"/>
                    <a:pt x="3" y="0"/>
                    <a:pt x="7" y="0"/>
                  </a:cubicBezTo>
                  <a:cubicBezTo>
                    <a:pt x="63" y="0"/>
                    <a:pt x="119" y="0"/>
                    <a:pt x="175" y="0"/>
                  </a:cubicBezTo>
                  <a:cubicBezTo>
                    <a:pt x="179" y="0"/>
                    <a:pt x="182" y="3"/>
                    <a:pt x="182" y="7"/>
                  </a:cubicBezTo>
                  <a:cubicBezTo>
                    <a:pt x="182" y="11"/>
                    <a:pt x="179" y="14"/>
                    <a:pt x="175" y="14"/>
                  </a:cubicBezTo>
                  <a:cubicBezTo>
                    <a:pt x="163" y="14"/>
                    <a:pt x="163" y="14"/>
                    <a:pt x="163" y="14"/>
                  </a:cubicBezTo>
                  <a:cubicBezTo>
                    <a:pt x="163" y="170"/>
                    <a:pt x="163" y="170"/>
                    <a:pt x="163" y="170"/>
                  </a:cubicBezTo>
                  <a:close/>
                  <a:moveTo>
                    <a:pt x="33" y="170"/>
                  </a:moveTo>
                  <a:cubicBezTo>
                    <a:pt x="33" y="170"/>
                    <a:pt x="33" y="170"/>
                    <a:pt x="33" y="170"/>
                  </a:cubicBezTo>
                  <a:cubicBezTo>
                    <a:pt x="44" y="170"/>
                    <a:pt x="44" y="170"/>
                    <a:pt x="44" y="170"/>
                  </a:cubicBezTo>
                  <a:cubicBezTo>
                    <a:pt x="44" y="14"/>
                    <a:pt x="44" y="14"/>
                    <a:pt x="44" y="14"/>
                  </a:cubicBezTo>
                  <a:cubicBezTo>
                    <a:pt x="33" y="14"/>
                    <a:pt x="33" y="14"/>
                    <a:pt x="33" y="14"/>
                  </a:cubicBezTo>
                  <a:cubicBezTo>
                    <a:pt x="33" y="170"/>
                    <a:pt x="33" y="170"/>
                    <a:pt x="33" y="170"/>
                  </a:cubicBezTo>
                  <a:close/>
                  <a:moveTo>
                    <a:pt x="128" y="170"/>
                  </a:moveTo>
                  <a:cubicBezTo>
                    <a:pt x="128" y="170"/>
                    <a:pt x="128" y="170"/>
                    <a:pt x="128" y="170"/>
                  </a:cubicBezTo>
                  <a:cubicBezTo>
                    <a:pt x="128" y="14"/>
                    <a:pt x="128" y="14"/>
                    <a:pt x="128" y="14"/>
                  </a:cubicBezTo>
                  <a:cubicBezTo>
                    <a:pt x="116" y="14"/>
                    <a:pt x="116" y="14"/>
                    <a:pt x="116" y="14"/>
                  </a:cubicBezTo>
                  <a:cubicBezTo>
                    <a:pt x="116" y="170"/>
                    <a:pt x="116" y="170"/>
                    <a:pt x="116" y="170"/>
                  </a:cubicBezTo>
                  <a:cubicBezTo>
                    <a:pt x="128" y="170"/>
                    <a:pt x="128" y="170"/>
                    <a:pt x="128" y="170"/>
                  </a:cubicBezTo>
                  <a:close/>
                  <a:moveTo>
                    <a:pt x="107" y="170"/>
                  </a:moveTo>
                  <a:cubicBezTo>
                    <a:pt x="107" y="170"/>
                    <a:pt x="107" y="170"/>
                    <a:pt x="107" y="170"/>
                  </a:cubicBezTo>
                  <a:cubicBezTo>
                    <a:pt x="107" y="14"/>
                    <a:pt x="107" y="14"/>
                    <a:pt x="107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5" y="170"/>
                    <a:pt x="95" y="170"/>
                    <a:pt x="95" y="170"/>
                  </a:cubicBezTo>
                  <a:cubicBezTo>
                    <a:pt x="107" y="170"/>
                    <a:pt x="107" y="170"/>
                    <a:pt x="107" y="170"/>
                  </a:cubicBezTo>
                  <a:close/>
                  <a:moveTo>
                    <a:pt x="86" y="170"/>
                  </a:moveTo>
                  <a:cubicBezTo>
                    <a:pt x="86" y="170"/>
                    <a:pt x="86" y="170"/>
                    <a:pt x="86" y="170"/>
                  </a:cubicBezTo>
                  <a:cubicBezTo>
                    <a:pt x="86" y="14"/>
                    <a:pt x="86" y="14"/>
                    <a:pt x="86" y="14"/>
                  </a:cubicBezTo>
                  <a:cubicBezTo>
                    <a:pt x="74" y="14"/>
                    <a:pt x="74" y="14"/>
                    <a:pt x="74" y="14"/>
                  </a:cubicBezTo>
                  <a:cubicBezTo>
                    <a:pt x="74" y="170"/>
                    <a:pt x="74" y="170"/>
                    <a:pt x="74" y="170"/>
                  </a:cubicBezTo>
                  <a:cubicBezTo>
                    <a:pt x="86" y="170"/>
                    <a:pt x="86" y="170"/>
                    <a:pt x="86" y="170"/>
                  </a:cubicBezTo>
                  <a:close/>
                  <a:moveTo>
                    <a:pt x="65" y="170"/>
                  </a:moveTo>
                  <a:cubicBezTo>
                    <a:pt x="65" y="170"/>
                    <a:pt x="65" y="170"/>
                    <a:pt x="65" y="170"/>
                  </a:cubicBezTo>
                  <a:cubicBezTo>
                    <a:pt x="65" y="14"/>
                    <a:pt x="65" y="14"/>
                    <a:pt x="65" y="14"/>
                  </a:cubicBezTo>
                  <a:cubicBezTo>
                    <a:pt x="53" y="14"/>
                    <a:pt x="53" y="14"/>
                    <a:pt x="53" y="14"/>
                  </a:cubicBezTo>
                  <a:cubicBezTo>
                    <a:pt x="53" y="170"/>
                    <a:pt x="53" y="170"/>
                    <a:pt x="53" y="170"/>
                  </a:cubicBezTo>
                  <a:cubicBezTo>
                    <a:pt x="65" y="170"/>
                    <a:pt x="65" y="170"/>
                    <a:pt x="65" y="170"/>
                  </a:cubicBezTo>
                  <a:close/>
                </a:path>
              </a:pathLst>
            </a:custGeom>
            <a:solidFill>
              <a:srgbClr val="A1D70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4" name="组合 13"/>
          <p:cNvGrpSpPr/>
          <p:nvPr/>
        </p:nvGrpSpPr>
        <p:grpSpPr>
          <a:xfrm>
            <a:off x="4898572" y="1984830"/>
            <a:ext cx="2394857" cy="2394857"/>
            <a:chOff x="4898572" y="2231571"/>
            <a:chExt cx="2394857" cy="2394857"/>
          </a:xfrm>
        </p:grpSpPr>
        <p:grpSp>
          <p:nvGrpSpPr>
            <p:cNvPr id="8" name="组合 7"/>
            <p:cNvGrpSpPr/>
            <p:nvPr/>
          </p:nvGrpSpPr>
          <p:grpSpPr>
            <a:xfrm>
              <a:off x="4898572" y="2231571"/>
              <a:ext cx="2394857" cy="2394857"/>
              <a:chOff x="4542972" y="2203749"/>
              <a:chExt cx="2394857" cy="2394857"/>
            </a:xfrm>
          </p:grpSpPr>
          <p:sp>
            <p:nvSpPr>
              <p:cNvPr id="9" name="泪滴形 8"/>
              <p:cNvSpPr/>
              <p:nvPr/>
            </p:nvSpPr>
            <p:spPr>
              <a:xfrm rot="8029280">
                <a:off x="4542972" y="2203749"/>
                <a:ext cx="2394857" cy="2394857"/>
              </a:xfrm>
              <a:prstGeom prst="teardrop">
                <a:avLst/>
              </a:prstGeom>
              <a:solidFill>
                <a:srgbClr val="6AB4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10" name="椭圆 9"/>
              <p:cNvSpPr/>
              <p:nvPr/>
            </p:nvSpPr>
            <p:spPr>
              <a:xfrm>
                <a:off x="4855029" y="2515806"/>
                <a:ext cx="1770743" cy="1770743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17" name="Freeform 236"/>
            <p:cNvSpPr>
              <a:spLocks noEditPoints="1"/>
            </p:cNvSpPr>
            <p:nvPr/>
          </p:nvSpPr>
          <p:spPr bwMode="auto">
            <a:xfrm>
              <a:off x="5767889" y="3118736"/>
              <a:ext cx="656222" cy="620527"/>
            </a:xfrm>
            <a:custGeom>
              <a:avLst/>
              <a:gdLst>
                <a:gd name="T0" fmla="*/ 3 w 183"/>
                <a:gd name="T1" fmla="*/ 109 h 174"/>
                <a:gd name="T2" fmla="*/ 176 w 183"/>
                <a:gd name="T3" fmla="*/ 105 h 174"/>
                <a:gd name="T4" fmla="*/ 176 w 183"/>
                <a:gd name="T5" fmla="*/ 113 h 174"/>
                <a:gd name="T6" fmla="*/ 51 w 183"/>
                <a:gd name="T7" fmla="*/ 0 h 174"/>
                <a:gd name="T8" fmla="*/ 132 w 183"/>
                <a:gd name="T9" fmla="*/ 0 h 174"/>
                <a:gd name="T10" fmla="*/ 166 w 183"/>
                <a:gd name="T11" fmla="*/ 14 h 174"/>
                <a:gd name="T12" fmla="*/ 176 w 183"/>
                <a:gd name="T13" fmla="*/ 53 h 174"/>
                <a:gd name="T14" fmla="*/ 7 w 183"/>
                <a:gd name="T15" fmla="*/ 53 h 174"/>
                <a:gd name="T16" fmla="*/ 3 w 183"/>
                <a:gd name="T17" fmla="*/ 49 h 174"/>
                <a:gd name="T18" fmla="*/ 17 w 183"/>
                <a:gd name="T19" fmla="*/ 14 h 174"/>
                <a:gd name="T20" fmla="*/ 132 w 183"/>
                <a:gd name="T21" fmla="*/ 9 h 174"/>
                <a:gd name="T22" fmla="*/ 51 w 183"/>
                <a:gd name="T23" fmla="*/ 9 h 174"/>
                <a:gd name="T24" fmla="*/ 23 w 183"/>
                <a:gd name="T25" fmla="*/ 20 h 174"/>
                <a:gd name="T26" fmla="*/ 172 w 183"/>
                <a:gd name="T27" fmla="*/ 44 h 174"/>
                <a:gd name="T28" fmla="*/ 132 w 183"/>
                <a:gd name="T29" fmla="*/ 9 h 174"/>
                <a:gd name="T30" fmla="*/ 51 w 183"/>
                <a:gd name="T31" fmla="*/ 166 h 174"/>
                <a:gd name="T32" fmla="*/ 160 w 183"/>
                <a:gd name="T33" fmla="*/ 154 h 174"/>
                <a:gd name="T34" fmla="*/ 11 w 183"/>
                <a:gd name="T35" fmla="*/ 130 h 174"/>
                <a:gd name="T36" fmla="*/ 23 w 183"/>
                <a:gd name="T37" fmla="*/ 154 h 174"/>
                <a:gd name="T38" fmla="*/ 132 w 183"/>
                <a:gd name="T39" fmla="*/ 174 h 174"/>
                <a:gd name="T40" fmla="*/ 51 w 183"/>
                <a:gd name="T41" fmla="*/ 174 h 174"/>
                <a:gd name="T42" fmla="*/ 17 w 183"/>
                <a:gd name="T43" fmla="*/ 160 h 174"/>
                <a:gd name="T44" fmla="*/ 3 w 183"/>
                <a:gd name="T45" fmla="*/ 126 h 174"/>
                <a:gd name="T46" fmla="*/ 176 w 183"/>
                <a:gd name="T47" fmla="*/ 121 h 174"/>
                <a:gd name="T48" fmla="*/ 180 w 183"/>
                <a:gd name="T49" fmla="*/ 126 h 174"/>
                <a:gd name="T50" fmla="*/ 166 w 183"/>
                <a:gd name="T51" fmla="*/ 160 h 174"/>
                <a:gd name="T52" fmla="*/ 7 w 183"/>
                <a:gd name="T53" fmla="*/ 70 h 174"/>
                <a:gd name="T54" fmla="*/ 3 w 183"/>
                <a:gd name="T55" fmla="*/ 66 h 174"/>
                <a:gd name="T56" fmla="*/ 176 w 183"/>
                <a:gd name="T57" fmla="*/ 61 h 174"/>
                <a:gd name="T58" fmla="*/ 176 w 183"/>
                <a:gd name="T59" fmla="*/ 70 h 174"/>
                <a:gd name="T60" fmla="*/ 7 w 183"/>
                <a:gd name="T61" fmla="*/ 94 h 174"/>
                <a:gd name="T62" fmla="*/ 0 w 183"/>
                <a:gd name="T63" fmla="*/ 87 h 174"/>
                <a:gd name="T64" fmla="*/ 176 w 183"/>
                <a:gd name="T65" fmla="*/ 80 h 174"/>
                <a:gd name="T66" fmla="*/ 176 w 183"/>
                <a:gd name="T67" fmla="*/ 94 h 1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83" h="174">
                  <a:moveTo>
                    <a:pt x="7" y="113"/>
                  </a:moveTo>
                  <a:cubicBezTo>
                    <a:pt x="4" y="113"/>
                    <a:pt x="3" y="112"/>
                    <a:pt x="3" y="109"/>
                  </a:cubicBezTo>
                  <a:cubicBezTo>
                    <a:pt x="3" y="107"/>
                    <a:pt x="4" y="105"/>
                    <a:pt x="7" y="105"/>
                  </a:cubicBezTo>
                  <a:cubicBezTo>
                    <a:pt x="176" y="105"/>
                    <a:pt x="176" y="105"/>
                    <a:pt x="176" y="105"/>
                  </a:cubicBezTo>
                  <a:cubicBezTo>
                    <a:pt x="178" y="105"/>
                    <a:pt x="180" y="107"/>
                    <a:pt x="180" y="109"/>
                  </a:cubicBezTo>
                  <a:cubicBezTo>
                    <a:pt x="180" y="112"/>
                    <a:pt x="178" y="113"/>
                    <a:pt x="176" y="113"/>
                  </a:cubicBezTo>
                  <a:cubicBezTo>
                    <a:pt x="7" y="113"/>
                    <a:pt x="7" y="113"/>
                    <a:pt x="7" y="113"/>
                  </a:cubicBezTo>
                  <a:close/>
                  <a:moveTo>
                    <a:pt x="51" y="0"/>
                  </a:moveTo>
                  <a:cubicBezTo>
                    <a:pt x="51" y="0"/>
                    <a:pt x="51" y="0"/>
                    <a:pt x="51" y="0"/>
                  </a:cubicBezTo>
                  <a:cubicBezTo>
                    <a:pt x="132" y="0"/>
                    <a:pt x="132" y="0"/>
                    <a:pt x="132" y="0"/>
                  </a:cubicBezTo>
                  <a:cubicBezTo>
                    <a:pt x="145" y="0"/>
                    <a:pt x="157" y="6"/>
                    <a:pt x="166" y="14"/>
                  </a:cubicBezTo>
                  <a:cubicBezTo>
                    <a:pt x="166" y="14"/>
                    <a:pt x="166" y="14"/>
                    <a:pt x="166" y="14"/>
                  </a:cubicBezTo>
                  <a:cubicBezTo>
                    <a:pt x="175" y="23"/>
                    <a:pt x="180" y="35"/>
                    <a:pt x="180" y="49"/>
                  </a:cubicBezTo>
                  <a:cubicBezTo>
                    <a:pt x="180" y="51"/>
                    <a:pt x="178" y="53"/>
                    <a:pt x="176" y="53"/>
                  </a:cubicBezTo>
                  <a:cubicBezTo>
                    <a:pt x="176" y="53"/>
                    <a:pt x="176" y="53"/>
                    <a:pt x="176" y="53"/>
                  </a:cubicBezTo>
                  <a:cubicBezTo>
                    <a:pt x="7" y="53"/>
                    <a:pt x="7" y="53"/>
                    <a:pt x="7" y="53"/>
                  </a:cubicBezTo>
                  <a:cubicBezTo>
                    <a:pt x="4" y="53"/>
                    <a:pt x="3" y="51"/>
                    <a:pt x="3" y="49"/>
                  </a:cubicBezTo>
                  <a:cubicBezTo>
                    <a:pt x="3" y="49"/>
                    <a:pt x="3" y="49"/>
                    <a:pt x="3" y="49"/>
                  </a:cubicBezTo>
                  <a:cubicBezTo>
                    <a:pt x="3" y="35"/>
                    <a:pt x="8" y="23"/>
                    <a:pt x="17" y="14"/>
                  </a:cubicBezTo>
                  <a:cubicBezTo>
                    <a:pt x="17" y="14"/>
                    <a:pt x="17" y="14"/>
                    <a:pt x="17" y="14"/>
                  </a:cubicBezTo>
                  <a:cubicBezTo>
                    <a:pt x="26" y="6"/>
                    <a:pt x="38" y="0"/>
                    <a:pt x="51" y="0"/>
                  </a:cubicBezTo>
                  <a:close/>
                  <a:moveTo>
                    <a:pt x="132" y="9"/>
                  </a:moveTo>
                  <a:cubicBezTo>
                    <a:pt x="132" y="9"/>
                    <a:pt x="132" y="9"/>
                    <a:pt x="132" y="9"/>
                  </a:cubicBezTo>
                  <a:cubicBezTo>
                    <a:pt x="51" y="9"/>
                    <a:pt x="51" y="9"/>
                    <a:pt x="51" y="9"/>
                  </a:cubicBezTo>
                  <a:cubicBezTo>
                    <a:pt x="40" y="9"/>
                    <a:pt x="30" y="13"/>
                    <a:pt x="23" y="20"/>
                  </a:cubicBezTo>
                  <a:cubicBezTo>
                    <a:pt x="23" y="20"/>
                    <a:pt x="23" y="20"/>
                    <a:pt x="23" y="20"/>
                  </a:cubicBezTo>
                  <a:cubicBezTo>
                    <a:pt x="16" y="27"/>
                    <a:pt x="12" y="35"/>
                    <a:pt x="11" y="44"/>
                  </a:cubicBezTo>
                  <a:cubicBezTo>
                    <a:pt x="172" y="44"/>
                    <a:pt x="172" y="44"/>
                    <a:pt x="172" y="44"/>
                  </a:cubicBezTo>
                  <a:cubicBezTo>
                    <a:pt x="171" y="35"/>
                    <a:pt x="166" y="27"/>
                    <a:pt x="160" y="20"/>
                  </a:cubicBezTo>
                  <a:cubicBezTo>
                    <a:pt x="153" y="13"/>
                    <a:pt x="143" y="9"/>
                    <a:pt x="132" y="9"/>
                  </a:cubicBezTo>
                  <a:close/>
                  <a:moveTo>
                    <a:pt x="51" y="166"/>
                  </a:moveTo>
                  <a:cubicBezTo>
                    <a:pt x="51" y="166"/>
                    <a:pt x="51" y="166"/>
                    <a:pt x="51" y="166"/>
                  </a:cubicBezTo>
                  <a:cubicBezTo>
                    <a:pt x="132" y="166"/>
                    <a:pt x="132" y="166"/>
                    <a:pt x="132" y="166"/>
                  </a:cubicBezTo>
                  <a:cubicBezTo>
                    <a:pt x="143" y="166"/>
                    <a:pt x="153" y="161"/>
                    <a:pt x="160" y="154"/>
                  </a:cubicBezTo>
                  <a:cubicBezTo>
                    <a:pt x="166" y="148"/>
                    <a:pt x="171" y="139"/>
                    <a:pt x="172" y="130"/>
                  </a:cubicBezTo>
                  <a:cubicBezTo>
                    <a:pt x="11" y="130"/>
                    <a:pt x="11" y="130"/>
                    <a:pt x="11" y="130"/>
                  </a:cubicBezTo>
                  <a:cubicBezTo>
                    <a:pt x="12" y="139"/>
                    <a:pt x="16" y="148"/>
                    <a:pt x="23" y="154"/>
                  </a:cubicBezTo>
                  <a:cubicBezTo>
                    <a:pt x="23" y="154"/>
                    <a:pt x="23" y="154"/>
                    <a:pt x="23" y="154"/>
                  </a:cubicBezTo>
                  <a:cubicBezTo>
                    <a:pt x="30" y="161"/>
                    <a:pt x="40" y="166"/>
                    <a:pt x="51" y="166"/>
                  </a:cubicBezTo>
                  <a:close/>
                  <a:moveTo>
                    <a:pt x="132" y="174"/>
                  </a:moveTo>
                  <a:cubicBezTo>
                    <a:pt x="132" y="174"/>
                    <a:pt x="132" y="174"/>
                    <a:pt x="132" y="174"/>
                  </a:cubicBezTo>
                  <a:cubicBezTo>
                    <a:pt x="51" y="174"/>
                    <a:pt x="51" y="174"/>
                    <a:pt x="51" y="174"/>
                  </a:cubicBezTo>
                  <a:cubicBezTo>
                    <a:pt x="38" y="174"/>
                    <a:pt x="26" y="169"/>
                    <a:pt x="17" y="160"/>
                  </a:cubicBezTo>
                  <a:cubicBezTo>
                    <a:pt x="17" y="160"/>
                    <a:pt x="17" y="160"/>
                    <a:pt x="17" y="160"/>
                  </a:cubicBezTo>
                  <a:cubicBezTo>
                    <a:pt x="8" y="151"/>
                    <a:pt x="3" y="139"/>
                    <a:pt x="3" y="126"/>
                  </a:cubicBezTo>
                  <a:cubicBezTo>
                    <a:pt x="3" y="126"/>
                    <a:pt x="3" y="126"/>
                    <a:pt x="3" y="126"/>
                  </a:cubicBezTo>
                  <a:cubicBezTo>
                    <a:pt x="3" y="123"/>
                    <a:pt x="4" y="121"/>
                    <a:pt x="7" y="121"/>
                  </a:cubicBezTo>
                  <a:cubicBezTo>
                    <a:pt x="176" y="121"/>
                    <a:pt x="176" y="121"/>
                    <a:pt x="176" y="121"/>
                  </a:cubicBezTo>
                  <a:cubicBezTo>
                    <a:pt x="176" y="121"/>
                    <a:pt x="176" y="121"/>
                    <a:pt x="176" y="121"/>
                  </a:cubicBezTo>
                  <a:cubicBezTo>
                    <a:pt x="178" y="121"/>
                    <a:pt x="180" y="123"/>
                    <a:pt x="180" y="126"/>
                  </a:cubicBezTo>
                  <a:cubicBezTo>
                    <a:pt x="180" y="139"/>
                    <a:pt x="175" y="151"/>
                    <a:pt x="166" y="160"/>
                  </a:cubicBezTo>
                  <a:cubicBezTo>
                    <a:pt x="166" y="160"/>
                    <a:pt x="166" y="160"/>
                    <a:pt x="166" y="160"/>
                  </a:cubicBezTo>
                  <a:cubicBezTo>
                    <a:pt x="157" y="169"/>
                    <a:pt x="145" y="174"/>
                    <a:pt x="132" y="174"/>
                  </a:cubicBezTo>
                  <a:close/>
                  <a:moveTo>
                    <a:pt x="7" y="70"/>
                  </a:moveTo>
                  <a:cubicBezTo>
                    <a:pt x="7" y="70"/>
                    <a:pt x="7" y="70"/>
                    <a:pt x="7" y="70"/>
                  </a:cubicBezTo>
                  <a:cubicBezTo>
                    <a:pt x="4" y="70"/>
                    <a:pt x="3" y="68"/>
                    <a:pt x="3" y="66"/>
                  </a:cubicBezTo>
                  <a:cubicBezTo>
                    <a:pt x="3" y="63"/>
                    <a:pt x="4" y="61"/>
                    <a:pt x="7" y="61"/>
                  </a:cubicBezTo>
                  <a:cubicBezTo>
                    <a:pt x="176" y="61"/>
                    <a:pt x="176" y="61"/>
                    <a:pt x="176" y="61"/>
                  </a:cubicBezTo>
                  <a:cubicBezTo>
                    <a:pt x="178" y="61"/>
                    <a:pt x="180" y="63"/>
                    <a:pt x="180" y="66"/>
                  </a:cubicBezTo>
                  <a:cubicBezTo>
                    <a:pt x="180" y="68"/>
                    <a:pt x="178" y="70"/>
                    <a:pt x="176" y="70"/>
                  </a:cubicBezTo>
                  <a:cubicBezTo>
                    <a:pt x="7" y="70"/>
                    <a:pt x="7" y="70"/>
                    <a:pt x="7" y="70"/>
                  </a:cubicBezTo>
                  <a:close/>
                  <a:moveTo>
                    <a:pt x="7" y="94"/>
                  </a:moveTo>
                  <a:cubicBezTo>
                    <a:pt x="7" y="94"/>
                    <a:pt x="7" y="94"/>
                    <a:pt x="7" y="94"/>
                  </a:cubicBezTo>
                  <a:cubicBezTo>
                    <a:pt x="3" y="94"/>
                    <a:pt x="0" y="91"/>
                    <a:pt x="0" y="87"/>
                  </a:cubicBezTo>
                  <a:cubicBezTo>
                    <a:pt x="0" y="83"/>
                    <a:pt x="3" y="80"/>
                    <a:pt x="7" y="80"/>
                  </a:cubicBezTo>
                  <a:cubicBezTo>
                    <a:pt x="176" y="80"/>
                    <a:pt x="176" y="80"/>
                    <a:pt x="176" y="80"/>
                  </a:cubicBezTo>
                  <a:cubicBezTo>
                    <a:pt x="180" y="80"/>
                    <a:pt x="183" y="83"/>
                    <a:pt x="183" y="87"/>
                  </a:cubicBezTo>
                  <a:cubicBezTo>
                    <a:pt x="183" y="91"/>
                    <a:pt x="180" y="94"/>
                    <a:pt x="176" y="94"/>
                  </a:cubicBezTo>
                  <a:cubicBezTo>
                    <a:pt x="7" y="94"/>
                    <a:pt x="7" y="94"/>
                    <a:pt x="7" y="94"/>
                  </a:cubicBezTo>
                  <a:close/>
                </a:path>
              </a:pathLst>
            </a:custGeom>
            <a:solidFill>
              <a:srgbClr val="6AB4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22" name="组合 21"/>
          <p:cNvGrpSpPr/>
          <p:nvPr/>
        </p:nvGrpSpPr>
        <p:grpSpPr>
          <a:xfrm>
            <a:off x="1362025" y="4875320"/>
            <a:ext cx="2660750" cy="1548925"/>
            <a:chOff x="1498014" y="4225343"/>
            <a:chExt cx="2660750" cy="1548925"/>
          </a:xfrm>
        </p:grpSpPr>
        <p:sp>
          <p:nvSpPr>
            <p:cNvPr id="23" name="文本框 22"/>
            <p:cNvSpPr txBox="1"/>
            <p:nvPr/>
          </p:nvSpPr>
          <p:spPr>
            <a:xfrm>
              <a:off x="1706318" y="4225343"/>
              <a:ext cx="2198033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春天的韵味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24" name="直接连接符 23"/>
            <p:cNvCxnSpPr/>
            <p:nvPr/>
          </p:nvCxnSpPr>
          <p:spPr>
            <a:xfrm>
              <a:off x="2418473" y="4855154"/>
              <a:ext cx="773723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5" name="矩形 24"/>
            <p:cNvSpPr/>
            <p:nvPr/>
          </p:nvSpPr>
          <p:spPr>
            <a:xfrm>
              <a:off x="1498014" y="4906338"/>
              <a:ext cx="2660750" cy="8679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26" name="组合 25"/>
          <p:cNvGrpSpPr/>
          <p:nvPr/>
        </p:nvGrpSpPr>
        <p:grpSpPr>
          <a:xfrm>
            <a:off x="4765625" y="4875320"/>
            <a:ext cx="2660750" cy="1548925"/>
            <a:chOff x="1498014" y="4225343"/>
            <a:chExt cx="2660750" cy="1548925"/>
          </a:xfrm>
        </p:grpSpPr>
        <p:sp>
          <p:nvSpPr>
            <p:cNvPr id="27" name="文本框 26"/>
            <p:cNvSpPr txBox="1"/>
            <p:nvPr/>
          </p:nvSpPr>
          <p:spPr>
            <a:xfrm>
              <a:off x="1706318" y="4225343"/>
              <a:ext cx="2198033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春天的韵味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28" name="直接连接符 27"/>
            <p:cNvCxnSpPr/>
            <p:nvPr/>
          </p:nvCxnSpPr>
          <p:spPr>
            <a:xfrm>
              <a:off x="2418473" y="4855154"/>
              <a:ext cx="773723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9" name="矩形 28"/>
            <p:cNvSpPr/>
            <p:nvPr/>
          </p:nvSpPr>
          <p:spPr>
            <a:xfrm>
              <a:off x="1498014" y="4906338"/>
              <a:ext cx="2660750" cy="8679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30" name="组合 29"/>
          <p:cNvGrpSpPr/>
          <p:nvPr/>
        </p:nvGrpSpPr>
        <p:grpSpPr>
          <a:xfrm>
            <a:off x="8209614" y="4875320"/>
            <a:ext cx="2660750" cy="1548925"/>
            <a:chOff x="1498014" y="4225343"/>
            <a:chExt cx="2660750" cy="1548925"/>
          </a:xfrm>
        </p:grpSpPr>
        <p:sp>
          <p:nvSpPr>
            <p:cNvPr id="31" name="文本框 30"/>
            <p:cNvSpPr txBox="1"/>
            <p:nvPr/>
          </p:nvSpPr>
          <p:spPr>
            <a:xfrm>
              <a:off x="1706318" y="4225343"/>
              <a:ext cx="2198033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dist"/>
              <a:r>
                <a:rPr lang="zh-CN" altLang="en-US" sz="2800" dirty="0">
                  <a:solidFill>
                    <a:srgbClr val="2A7421"/>
                  </a:solidFill>
                  <a:latin typeface="华文中宋" panose="02010600040101010101" pitchFamily="2" charset="-122"/>
                  <a:ea typeface="华文中宋" panose="02010600040101010101" pitchFamily="2" charset="-122"/>
                </a:rPr>
                <a:t>春天的韵味</a:t>
              </a:r>
              <a:endPara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endParaRPr>
            </a:p>
          </p:txBody>
        </p:sp>
        <p:cxnSp>
          <p:nvCxnSpPr>
            <p:cNvPr id="32" name="直接连接符 31"/>
            <p:cNvCxnSpPr/>
            <p:nvPr/>
          </p:nvCxnSpPr>
          <p:spPr>
            <a:xfrm>
              <a:off x="2418473" y="4855154"/>
              <a:ext cx="773723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矩形 32"/>
            <p:cNvSpPr/>
            <p:nvPr/>
          </p:nvSpPr>
          <p:spPr>
            <a:xfrm>
              <a:off x="1498014" y="4906338"/>
              <a:ext cx="2660750" cy="8679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altLang="zh-CN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This PPT template for the rice husk designer pencil demo works, focusing on the</a:t>
              </a:r>
              <a:endPara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aphicFrame>
        <p:nvGraphicFramePr>
          <p:cNvPr id="6" name="表格 5"/>
          <p:cNvGraphicFramePr>
            <a:graphicFrameLocks noGrp="1"/>
          </p:cNvGraphicFramePr>
          <p:nvPr/>
        </p:nvGraphicFramePr>
        <p:xfrm>
          <a:off x="1241950" y="1916002"/>
          <a:ext cx="9708100" cy="265600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427025"/>
                <a:gridCol w="2427025"/>
                <a:gridCol w="2427025"/>
                <a:gridCol w="2427025"/>
              </a:tblGrid>
              <a:tr h="531200"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2000" dirty="0">
                          <a:latin typeface="华文细黑" panose="02010600040101010101" pitchFamily="2" charset="-122"/>
                          <a:ea typeface="华文细黑" panose="02010600040101010101" pitchFamily="2" charset="-122"/>
                        </a:rPr>
                        <a:t>2015</a:t>
                      </a:r>
                      <a:endParaRPr lang="zh-CN" altLang="en-US" sz="2000" dirty="0">
                        <a:latin typeface="华文细黑" panose="02010600040101010101" pitchFamily="2" charset="-122"/>
                        <a:ea typeface="华文细黑" panose="02010600040101010101" pitchFamily="2" charset="-122"/>
                      </a:endParaRPr>
                    </a:p>
                  </a:txBody>
                  <a:tcPr anchor="ctr">
                    <a:solidFill>
                      <a:srgbClr val="2A742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2000" dirty="0">
                          <a:latin typeface="华文细黑" panose="02010600040101010101" pitchFamily="2" charset="-122"/>
                          <a:ea typeface="华文细黑" panose="02010600040101010101" pitchFamily="2" charset="-122"/>
                        </a:rPr>
                        <a:t>2016</a:t>
                      </a:r>
                      <a:endParaRPr lang="zh-CN" altLang="en-US" sz="2000" dirty="0">
                        <a:latin typeface="华文细黑" panose="02010600040101010101" pitchFamily="2" charset="-122"/>
                        <a:ea typeface="华文细黑" panose="02010600040101010101" pitchFamily="2" charset="-122"/>
                      </a:endParaRPr>
                    </a:p>
                  </a:txBody>
                  <a:tcPr anchor="ctr">
                    <a:solidFill>
                      <a:srgbClr val="2A742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2000" dirty="0">
                          <a:latin typeface="华文细黑" panose="02010600040101010101" pitchFamily="2" charset="-122"/>
                          <a:ea typeface="华文细黑" panose="02010600040101010101" pitchFamily="2" charset="-122"/>
                        </a:rPr>
                        <a:t>2017</a:t>
                      </a:r>
                      <a:endParaRPr lang="zh-CN" altLang="en-US" sz="2000" dirty="0">
                        <a:latin typeface="华文细黑" panose="02010600040101010101" pitchFamily="2" charset="-122"/>
                        <a:ea typeface="华文细黑" panose="02010600040101010101" pitchFamily="2" charset="-122"/>
                      </a:endParaRPr>
                    </a:p>
                  </a:txBody>
                  <a:tcPr anchor="ctr">
                    <a:solidFill>
                      <a:srgbClr val="2A742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2000" dirty="0">
                          <a:latin typeface="华文细黑" panose="02010600040101010101" pitchFamily="2" charset="-122"/>
                          <a:ea typeface="华文细黑" panose="02010600040101010101" pitchFamily="2" charset="-122"/>
                        </a:rPr>
                        <a:t>2018</a:t>
                      </a:r>
                      <a:endParaRPr lang="zh-CN" altLang="en-US" sz="2000" dirty="0">
                        <a:latin typeface="华文细黑" panose="02010600040101010101" pitchFamily="2" charset="-122"/>
                        <a:ea typeface="华文细黑" panose="02010600040101010101" pitchFamily="2" charset="-122"/>
                      </a:endParaRPr>
                    </a:p>
                  </a:txBody>
                  <a:tcPr anchor="ctr">
                    <a:solidFill>
                      <a:srgbClr val="2A7421"/>
                    </a:solidFill>
                  </a:tcPr>
                </a:tc>
              </a:tr>
              <a:tr h="531200">
                <a:tc>
                  <a:txBody>
                    <a:bodyPr/>
                    <a:lstStyle/>
                    <a:p>
                      <a:pPr algn="ctr"/>
                      <a:r>
                        <a:rPr lang="zh-CN" altLang="en-US" sz="16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库存</a:t>
                      </a:r>
                      <a:endParaRPr lang="zh-CN" altLang="en-US" sz="16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</a:tr>
              <a:tr h="531200">
                <a:tc>
                  <a:txBody>
                    <a:bodyPr/>
                    <a:lstStyle/>
                    <a:p>
                      <a:pPr algn="ctr"/>
                      <a:r>
                        <a:rPr lang="zh-CN" altLang="en-US" sz="16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目标</a:t>
                      </a:r>
                      <a:endParaRPr lang="zh-CN" altLang="en-US" sz="16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</a:tr>
              <a:tr h="531200">
                <a:tc>
                  <a:txBody>
                    <a:bodyPr/>
                    <a:lstStyle/>
                    <a:p>
                      <a:pPr algn="ctr"/>
                      <a:r>
                        <a:rPr lang="zh-CN" altLang="en-US" sz="16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完成</a:t>
                      </a:r>
                      <a:endParaRPr lang="zh-CN" altLang="en-US" sz="16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</a:tr>
              <a:tr h="531200">
                <a:tc>
                  <a:txBody>
                    <a:bodyPr/>
                    <a:lstStyle/>
                    <a:p>
                      <a:pPr algn="ctr"/>
                      <a:r>
                        <a:rPr lang="zh-CN" altLang="en-US" sz="16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计划</a:t>
                      </a:r>
                      <a:endParaRPr lang="zh-CN" altLang="en-US" sz="16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altLang="zh-CN" sz="14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微软雅黑" panose="020B0503020204020204" charset="-122"/>
                          <a:ea typeface="微软雅黑" panose="020B0503020204020204" charset="-122"/>
                        </a:rPr>
                        <a:t>8000</a:t>
                      </a:r>
                      <a:endParaRPr lang="zh-CN" altLang="en-US" sz="14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微软雅黑" panose="020B0503020204020204" charset="-122"/>
                        <a:ea typeface="微软雅黑" panose="020B0503020204020204" charset="-122"/>
                      </a:endParaRPr>
                    </a:p>
                  </a:txBody>
                  <a:tcPr anchor="ctr">
                    <a:solidFill>
                      <a:srgbClr val="E6E6E6"/>
                    </a:solidFill>
                  </a:tcPr>
                </a:tc>
              </a:tr>
            </a:tbl>
          </a:graphicData>
        </a:graphic>
      </p:graphicFrame>
      <p:sp>
        <p:nvSpPr>
          <p:cNvPr id="7" name="文本框 6"/>
          <p:cNvSpPr txBox="1"/>
          <p:nvPr/>
        </p:nvSpPr>
        <p:spPr>
          <a:xfrm>
            <a:off x="4899676" y="5036066"/>
            <a:ext cx="239264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春天的味道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8" name="直接连接符 7"/>
          <p:cNvCxnSpPr/>
          <p:nvPr/>
        </p:nvCxnSpPr>
        <p:spPr>
          <a:xfrm>
            <a:off x="5709139" y="5651195"/>
            <a:ext cx="773723" cy="0"/>
          </a:xfrm>
          <a:prstGeom prst="line">
            <a:avLst/>
          </a:prstGeom>
          <a:ln w="12700"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矩形 8"/>
          <p:cNvSpPr/>
          <p:nvPr/>
        </p:nvSpPr>
        <p:spPr>
          <a:xfrm>
            <a:off x="900282" y="5762046"/>
            <a:ext cx="10391437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grpSp>
        <p:nvGrpSpPr>
          <p:cNvPr id="9" name="组合 8"/>
          <p:cNvGrpSpPr/>
          <p:nvPr/>
        </p:nvGrpSpPr>
        <p:grpSpPr>
          <a:xfrm>
            <a:off x="1" y="103641"/>
            <a:ext cx="12191999" cy="6650719"/>
            <a:chOff x="0" y="103640"/>
            <a:chExt cx="12191999" cy="6650719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8488"/>
            <a:stretch>
              <a:fillRect/>
            </a:stretch>
          </p:blipFill>
          <p:spPr>
            <a:xfrm rot="16200000">
              <a:off x="288698" y="-185057"/>
              <a:ext cx="6650718" cy="7228114"/>
            </a:xfrm>
            <a:prstGeom prst="rect">
              <a:avLst/>
            </a:pr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7268"/>
            <a:stretch>
              <a:fillRect/>
            </a:stretch>
          </p:blipFill>
          <p:spPr>
            <a:xfrm rot="5400000" flipH="1">
              <a:off x="5198457" y="-239185"/>
              <a:ext cx="6650718" cy="7336367"/>
            </a:xfrm>
            <a:prstGeom prst="rect">
              <a:avLst/>
            </a:prstGeom>
          </p:spPr>
        </p:pic>
      </p:grp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79" b="75450"/>
          <a:stretch>
            <a:fillRect/>
          </a:stretch>
        </p:blipFill>
        <p:spPr>
          <a:xfrm>
            <a:off x="-1" y="0"/>
            <a:ext cx="1844777" cy="257823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931" b="75450"/>
          <a:stretch>
            <a:fillRect/>
          </a:stretch>
        </p:blipFill>
        <p:spPr>
          <a:xfrm>
            <a:off x="10375010" y="-1"/>
            <a:ext cx="1816992" cy="2578240"/>
          </a:xfrm>
          <a:prstGeom prst="rect">
            <a:avLst/>
          </a:prstGeom>
        </p:spPr>
      </p:pic>
      <p:grpSp>
        <p:nvGrpSpPr>
          <p:cNvPr id="32" name="组合 31"/>
          <p:cNvGrpSpPr/>
          <p:nvPr/>
        </p:nvGrpSpPr>
        <p:grpSpPr>
          <a:xfrm>
            <a:off x="3268927" y="1083107"/>
            <a:ext cx="5654147" cy="3657706"/>
            <a:chOff x="4245429" y="435992"/>
            <a:chExt cx="3701142" cy="2394294"/>
          </a:xfrm>
        </p:grpSpPr>
        <p:sp>
          <p:nvSpPr>
            <p:cNvPr id="35" name="矩形 34"/>
            <p:cNvSpPr/>
            <p:nvPr/>
          </p:nvSpPr>
          <p:spPr>
            <a:xfrm>
              <a:off x="4245429" y="928914"/>
              <a:ext cx="3701142" cy="1901372"/>
            </a:xfrm>
            <a:prstGeom prst="rect">
              <a:avLst/>
            </a:prstGeom>
            <a:noFill/>
            <a:ln w="38100">
              <a:solidFill>
                <a:srgbClr val="2A742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pic>
          <p:nvPicPr>
            <p:cNvPr id="36" name="图片 35"/>
            <p:cNvPicPr>
              <a:picLocks noChangeAspect="1"/>
            </p:cNvPicPr>
            <p:nvPr/>
          </p:nvPicPr>
          <p:blipFill rotWithShape="1"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5981" t="42000" r="36590" b="32400"/>
            <a:stretch>
              <a:fillRect/>
            </a:stretch>
          </p:blipFill>
          <p:spPr>
            <a:xfrm rot="2649556">
              <a:off x="5436441" y="435992"/>
              <a:ext cx="1306287" cy="1219200"/>
            </a:xfrm>
            <a:prstGeom prst="rect">
              <a:avLst/>
            </a:prstGeom>
          </p:spPr>
        </p:pic>
      </p:grpSp>
      <p:sp>
        <p:nvSpPr>
          <p:cNvPr id="44" name="文本框 43"/>
          <p:cNvSpPr txBox="1"/>
          <p:nvPr/>
        </p:nvSpPr>
        <p:spPr>
          <a:xfrm>
            <a:off x="5551428" y="2358357"/>
            <a:ext cx="1089145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80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肆</a:t>
            </a:r>
            <a:endParaRPr lang="zh-CN" altLang="en-US" sz="80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45" name="组合 44"/>
          <p:cNvGrpSpPr/>
          <p:nvPr/>
        </p:nvGrpSpPr>
        <p:grpSpPr>
          <a:xfrm>
            <a:off x="6935066" y="3020076"/>
            <a:ext cx="1406333" cy="176808"/>
            <a:chOff x="8742809" y="3793102"/>
            <a:chExt cx="467322" cy="58753"/>
          </a:xfrm>
        </p:grpSpPr>
        <p:cxnSp>
          <p:nvCxnSpPr>
            <p:cNvPr id="46" name="直接连接符 45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7" name="椭圆 46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8" name="组合 47"/>
          <p:cNvGrpSpPr/>
          <p:nvPr/>
        </p:nvGrpSpPr>
        <p:grpSpPr>
          <a:xfrm flipH="1" flipV="1">
            <a:off x="3850601" y="3020076"/>
            <a:ext cx="1406333" cy="176808"/>
            <a:chOff x="8742809" y="3793102"/>
            <a:chExt cx="467322" cy="58753"/>
          </a:xfrm>
        </p:grpSpPr>
        <p:cxnSp>
          <p:nvCxnSpPr>
            <p:cNvPr id="49" name="直接连接符 48"/>
            <p:cNvCxnSpPr/>
            <p:nvPr/>
          </p:nvCxnSpPr>
          <p:spPr>
            <a:xfrm>
              <a:off x="8792029" y="3822479"/>
              <a:ext cx="418102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0" name="椭圆 49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1" name="文本框 50"/>
          <p:cNvSpPr txBox="1"/>
          <p:nvPr/>
        </p:nvSpPr>
        <p:spPr>
          <a:xfrm>
            <a:off x="4601928" y="3592032"/>
            <a:ext cx="29881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添加您的主标题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52" name="矩形 51"/>
          <p:cNvSpPr/>
          <p:nvPr/>
        </p:nvSpPr>
        <p:spPr>
          <a:xfrm>
            <a:off x="3503452" y="4049856"/>
            <a:ext cx="5185096" cy="4985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100" dirty="0">
                <a:solidFill>
                  <a:srgbClr val="2A742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100" dirty="0">
              <a:solidFill>
                <a:srgbClr val="2A742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640"/>
          <a:stretch>
            <a:fillRect/>
          </a:stretch>
        </p:blipFill>
        <p:spPr>
          <a:xfrm>
            <a:off x="0" y="2166322"/>
            <a:ext cx="4699878" cy="2768535"/>
          </a:xfrm>
          <a:prstGeom prst="rect">
            <a:avLst/>
          </a:prstGeom>
        </p:spPr>
      </p:pic>
      <p:sp>
        <p:nvSpPr>
          <p:cNvPr id="4" name="矩形 3"/>
          <p:cNvSpPr/>
          <p:nvPr/>
        </p:nvSpPr>
        <p:spPr>
          <a:xfrm>
            <a:off x="4699878" y="2209801"/>
            <a:ext cx="2497374" cy="2725056"/>
          </a:xfrm>
          <a:prstGeom prst="rect">
            <a:avLst/>
          </a:prstGeom>
          <a:solidFill>
            <a:srgbClr val="2A74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矩形 10"/>
          <p:cNvSpPr/>
          <p:nvPr/>
        </p:nvSpPr>
        <p:spPr>
          <a:xfrm>
            <a:off x="7197252" y="2209801"/>
            <a:ext cx="2497374" cy="2725056"/>
          </a:xfrm>
          <a:prstGeom prst="rect">
            <a:avLst/>
          </a:prstGeom>
          <a:solidFill>
            <a:srgbClr val="6AB4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2" name="矩形 11"/>
          <p:cNvSpPr/>
          <p:nvPr/>
        </p:nvSpPr>
        <p:spPr>
          <a:xfrm>
            <a:off x="9694626" y="2209801"/>
            <a:ext cx="2497374" cy="2725056"/>
          </a:xfrm>
          <a:prstGeom prst="rect">
            <a:avLst/>
          </a:prstGeom>
          <a:solidFill>
            <a:srgbClr val="A1D70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2" name="组合 21"/>
          <p:cNvGrpSpPr/>
          <p:nvPr/>
        </p:nvGrpSpPr>
        <p:grpSpPr>
          <a:xfrm>
            <a:off x="5309937" y="2452915"/>
            <a:ext cx="1277257" cy="1277257"/>
            <a:chOff x="5309937" y="2510971"/>
            <a:chExt cx="1277257" cy="1277257"/>
          </a:xfrm>
        </p:grpSpPr>
        <p:sp>
          <p:nvSpPr>
            <p:cNvPr id="10" name="椭圆 9"/>
            <p:cNvSpPr/>
            <p:nvPr/>
          </p:nvSpPr>
          <p:spPr>
            <a:xfrm>
              <a:off x="5309937" y="2510971"/>
              <a:ext cx="1277257" cy="127725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Freeform 119"/>
            <p:cNvSpPr>
              <a:spLocks noEditPoints="1"/>
            </p:cNvSpPr>
            <p:nvPr/>
          </p:nvSpPr>
          <p:spPr bwMode="auto">
            <a:xfrm>
              <a:off x="5707228" y="2942595"/>
              <a:ext cx="482674" cy="414008"/>
            </a:xfrm>
            <a:custGeom>
              <a:avLst/>
              <a:gdLst>
                <a:gd name="T0" fmla="*/ 83 w 183"/>
                <a:gd name="T1" fmla="*/ 126 h 158"/>
                <a:gd name="T2" fmla="*/ 63 w 183"/>
                <a:gd name="T3" fmla="*/ 126 h 158"/>
                <a:gd name="T4" fmla="*/ 58 w 183"/>
                <a:gd name="T5" fmla="*/ 130 h 158"/>
                <a:gd name="T6" fmla="*/ 63 w 183"/>
                <a:gd name="T7" fmla="*/ 134 h 158"/>
                <a:gd name="T8" fmla="*/ 83 w 183"/>
                <a:gd name="T9" fmla="*/ 134 h 158"/>
                <a:gd name="T10" fmla="*/ 87 w 183"/>
                <a:gd name="T11" fmla="*/ 130 h 158"/>
                <a:gd name="T12" fmla="*/ 83 w 183"/>
                <a:gd name="T13" fmla="*/ 126 h 158"/>
                <a:gd name="T14" fmla="*/ 46 w 183"/>
                <a:gd name="T15" fmla="*/ 126 h 158"/>
                <a:gd name="T16" fmla="*/ 46 w 183"/>
                <a:gd name="T17" fmla="*/ 126 h 158"/>
                <a:gd name="T18" fmla="*/ 25 w 183"/>
                <a:gd name="T19" fmla="*/ 126 h 158"/>
                <a:gd name="T20" fmla="*/ 21 w 183"/>
                <a:gd name="T21" fmla="*/ 130 h 158"/>
                <a:gd name="T22" fmla="*/ 25 w 183"/>
                <a:gd name="T23" fmla="*/ 134 h 158"/>
                <a:gd name="T24" fmla="*/ 46 w 183"/>
                <a:gd name="T25" fmla="*/ 134 h 158"/>
                <a:gd name="T26" fmla="*/ 50 w 183"/>
                <a:gd name="T27" fmla="*/ 130 h 158"/>
                <a:gd name="T28" fmla="*/ 46 w 183"/>
                <a:gd name="T29" fmla="*/ 126 h 158"/>
                <a:gd name="T30" fmla="*/ 120 w 183"/>
                <a:gd name="T31" fmla="*/ 126 h 158"/>
                <a:gd name="T32" fmla="*/ 120 w 183"/>
                <a:gd name="T33" fmla="*/ 126 h 158"/>
                <a:gd name="T34" fmla="*/ 100 w 183"/>
                <a:gd name="T35" fmla="*/ 126 h 158"/>
                <a:gd name="T36" fmla="*/ 96 w 183"/>
                <a:gd name="T37" fmla="*/ 130 h 158"/>
                <a:gd name="T38" fmla="*/ 100 w 183"/>
                <a:gd name="T39" fmla="*/ 134 h 158"/>
                <a:gd name="T40" fmla="*/ 120 w 183"/>
                <a:gd name="T41" fmla="*/ 134 h 158"/>
                <a:gd name="T42" fmla="*/ 124 w 183"/>
                <a:gd name="T43" fmla="*/ 130 h 158"/>
                <a:gd name="T44" fmla="*/ 120 w 183"/>
                <a:gd name="T45" fmla="*/ 126 h 158"/>
                <a:gd name="T46" fmla="*/ 23 w 183"/>
                <a:gd name="T47" fmla="*/ 116 h 158"/>
                <a:gd name="T48" fmla="*/ 23 w 183"/>
                <a:gd name="T49" fmla="*/ 116 h 158"/>
                <a:gd name="T50" fmla="*/ 160 w 183"/>
                <a:gd name="T51" fmla="*/ 116 h 158"/>
                <a:gd name="T52" fmla="*/ 164 w 183"/>
                <a:gd name="T53" fmla="*/ 111 h 158"/>
                <a:gd name="T54" fmla="*/ 164 w 183"/>
                <a:gd name="T55" fmla="*/ 25 h 158"/>
                <a:gd name="T56" fmla="*/ 160 w 183"/>
                <a:gd name="T57" fmla="*/ 21 h 158"/>
                <a:gd name="T58" fmla="*/ 23 w 183"/>
                <a:gd name="T59" fmla="*/ 21 h 158"/>
                <a:gd name="T60" fmla="*/ 19 w 183"/>
                <a:gd name="T61" fmla="*/ 25 h 158"/>
                <a:gd name="T62" fmla="*/ 19 w 183"/>
                <a:gd name="T63" fmla="*/ 111 h 158"/>
                <a:gd name="T64" fmla="*/ 23 w 183"/>
                <a:gd name="T65" fmla="*/ 116 h 158"/>
                <a:gd name="T66" fmla="*/ 27 w 183"/>
                <a:gd name="T67" fmla="*/ 29 h 158"/>
                <a:gd name="T68" fmla="*/ 27 w 183"/>
                <a:gd name="T69" fmla="*/ 29 h 158"/>
                <a:gd name="T70" fmla="*/ 156 w 183"/>
                <a:gd name="T71" fmla="*/ 29 h 158"/>
                <a:gd name="T72" fmla="*/ 156 w 183"/>
                <a:gd name="T73" fmla="*/ 107 h 158"/>
                <a:gd name="T74" fmla="*/ 27 w 183"/>
                <a:gd name="T75" fmla="*/ 107 h 158"/>
                <a:gd name="T76" fmla="*/ 27 w 183"/>
                <a:gd name="T77" fmla="*/ 29 h 158"/>
                <a:gd name="T78" fmla="*/ 176 w 183"/>
                <a:gd name="T79" fmla="*/ 0 h 158"/>
                <a:gd name="T80" fmla="*/ 176 w 183"/>
                <a:gd name="T81" fmla="*/ 0 h 158"/>
                <a:gd name="T82" fmla="*/ 7 w 183"/>
                <a:gd name="T83" fmla="*/ 0 h 158"/>
                <a:gd name="T84" fmla="*/ 0 w 183"/>
                <a:gd name="T85" fmla="*/ 7 h 158"/>
                <a:gd name="T86" fmla="*/ 0 w 183"/>
                <a:gd name="T87" fmla="*/ 151 h 158"/>
                <a:gd name="T88" fmla="*/ 7 w 183"/>
                <a:gd name="T89" fmla="*/ 158 h 158"/>
                <a:gd name="T90" fmla="*/ 176 w 183"/>
                <a:gd name="T91" fmla="*/ 158 h 158"/>
                <a:gd name="T92" fmla="*/ 183 w 183"/>
                <a:gd name="T93" fmla="*/ 151 h 158"/>
                <a:gd name="T94" fmla="*/ 183 w 183"/>
                <a:gd name="T95" fmla="*/ 7 h 158"/>
                <a:gd name="T96" fmla="*/ 176 w 183"/>
                <a:gd name="T97" fmla="*/ 0 h 158"/>
                <a:gd name="T98" fmla="*/ 169 w 183"/>
                <a:gd name="T99" fmla="*/ 144 h 158"/>
                <a:gd name="T100" fmla="*/ 169 w 183"/>
                <a:gd name="T101" fmla="*/ 144 h 158"/>
                <a:gd name="T102" fmla="*/ 14 w 183"/>
                <a:gd name="T103" fmla="*/ 144 h 158"/>
                <a:gd name="T104" fmla="*/ 14 w 183"/>
                <a:gd name="T105" fmla="*/ 14 h 158"/>
                <a:gd name="T106" fmla="*/ 169 w 183"/>
                <a:gd name="T107" fmla="*/ 14 h 158"/>
                <a:gd name="T108" fmla="*/ 169 w 183"/>
                <a:gd name="T109" fmla="*/ 144 h 158"/>
                <a:gd name="T110" fmla="*/ 157 w 183"/>
                <a:gd name="T111" fmla="*/ 126 h 158"/>
                <a:gd name="T112" fmla="*/ 157 w 183"/>
                <a:gd name="T113" fmla="*/ 126 h 158"/>
                <a:gd name="T114" fmla="*/ 137 w 183"/>
                <a:gd name="T115" fmla="*/ 126 h 158"/>
                <a:gd name="T116" fmla="*/ 133 w 183"/>
                <a:gd name="T117" fmla="*/ 130 h 158"/>
                <a:gd name="T118" fmla="*/ 137 w 183"/>
                <a:gd name="T119" fmla="*/ 134 h 158"/>
                <a:gd name="T120" fmla="*/ 157 w 183"/>
                <a:gd name="T121" fmla="*/ 134 h 158"/>
                <a:gd name="T122" fmla="*/ 162 w 183"/>
                <a:gd name="T123" fmla="*/ 130 h 158"/>
                <a:gd name="T124" fmla="*/ 157 w 183"/>
                <a:gd name="T125" fmla="*/ 126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83" h="158">
                  <a:moveTo>
                    <a:pt x="83" y="126"/>
                  </a:moveTo>
                  <a:cubicBezTo>
                    <a:pt x="63" y="126"/>
                    <a:pt x="63" y="126"/>
                    <a:pt x="63" y="126"/>
                  </a:cubicBezTo>
                  <a:cubicBezTo>
                    <a:pt x="60" y="126"/>
                    <a:pt x="58" y="128"/>
                    <a:pt x="58" y="130"/>
                  </a:cubicBezTo>
                  <a:cubicBezTo>
                    <a:pt x="58" y="132"/>
                    <a:pt x="60" y="134"/>
                    <a:pt x="63" y="134"/>
                  </a:cubicBezTo>
                  <a:cubicBezTo>
                    <a:pt x="83" y="134"/>
                    <a:pt x="83" y="134"/>
                    <a:pt x="83" y="134"/>
                  </a:cubicBezTo>
                  <a:cubicBezTo>
                    <a:pt x="85" y="134"/>
                    <a:pt x="87" y="132"/>
                    <a:pt x="87" y="130"/>
                  </a:cubicBezTo>
                  <a:cubicBezTo>
                    <a:pt x="87" y="128"/>
                    <a:pt x="85" y="126"/>
                    <a:pt x="83" y="126"/>
                  </a:cubicBezTo>
                  <a:close/>
                  <a:moveTo>
                    <a:pt x="46" y="126"/>
                  </a:moveTo>
                  <a:cubicBezTo>
                    <a:pt x="46" y="126"/>
                    <a:pt x="46" y="126"/>
                    <a:pt x="46" y="126"/>
                  </a:cubicBezTo>
                  <a:cubicBezTo>
                    <a:pt x="25" y="126"/>
                    <a:pt x="25" y="126"/>
                    <a:pt x="25" y="126"/>
                  </a:cubicBezTo>
                  <a:cubicBezTo>
                    <a:pt x="23" y="126"/>
                    <a:pt x="21" y="128"/>
                    <a:pt x="21" y="130"/>
                  </a:cubicBezTo>
                  <a:cubicBezTo>
                    <a:pt x="21" y="132"/>
                    <a:pt x="23" y="134"/>
                    <a:pt x="25" y="134"/>
                  </a:cubicBezTo>
                  <a:cubicBezTo>
                    <a:pt x="46" y="134"/>
                    <a:pt x="46" y="134"/>
                    <a:pt x="46" y="134"/>
                  </a:cubicBezTo>
                  <a:cubicBezTo>
                    <a:pt x="48" y="134"/>
                    <a:pt x="50" y="132"/>
                    <a:pt x="50" y="130"/>
                  </a:cubicBezTo>
                  <a:cubicBezTo>
                    <a:pt x="50" y="128"/>
                    <a:pt x="48" y="126"/>
                    <a:pt x="46" y="126"/>
                  </a:cubicBezTo>
                  <a:close/>
                  <a:moveTo>
                    <a:pt x="120" y="126"/>
                  </a:moveTo>
                  <a:cubicBezTo>
                    <a:pt x="120" y="126"/>
                    <a:pt x="120" y="126"/>
                    <a:pt x="120" y="126"/>
                  </a:cubicBezTo>
                  <a:cubicBezTo>
                    <a:pt x="100" y="126"/>
                    <a:pt x="100" y="126"/>
                    <a:pt x="100" y="126"/>
                  </a:cubicBezTo>
                  <a:cubicBezTo>
                    <a:pt x="97" y="126"/>
                    <a:pt x="96" y="128"/>
                    <a:pt x="96" y="130"/>
                  </a:cubicBezTo>
                  <a:cubicBezTo>
                    <a:pt x="96" y="132"/>
                    <a:pt x="97" y="134"/>
                    <a:pt x="100" y="134"/>
                  </a:cubicBezTo>
                  <a:cubicBezTo>
                    <a:pt x="120" y="134"/>
                    <a:pt x="120" y="134"/>
                    <a:pt x="120" y="134"/>
                  </a:cubicBezTo>
                  <a:cubicBezTo>
                    <a:pt x="122" y="134"/>
                    <a:pt x="124" y="132"/>
                    <a:pt x="124" y="130"/>
                  </a:cubicBezTo>
                  <a:cubicBezTo>
                    <a:pt x="124" y="128"/>
                    <a:pt x="122" y="126"/>
                    <a:pt x="120" y="126"/>
                  </a:cubicBezTo>
                  <a:close/>
                  <a:moveTo>
                    <a:pt x="23" y="116"/>
                  </a:moveTo>
                  <a:cubicBezTo>
                    <a:pt x="23" y="116"/>
                    <a:pt x="23" y="116"/>
                    <a:pt x="23" y="116"/>
                  </a:cubicBezTo>
                  <a:cubicBezTo>
                    <a:pt x="160" y="116"/>
                    <a:pt x="160" y="116"/>
                    <a:pt x="160" y="116"/>
                  </a:cubicBezTo>
                  <a:cubicBezTo>
                    <a:pt x="162" y="116"/>
                    <a:pt x="164" y="114"/>
                    <a:pt x="164" y="111"/>
                  </a:cubicBezTo>
                  <a:cubicBezTo>
                    <a:pt x="164" y="25"/>
                    <a:pt x="164" y="25"/>
                    <a:pt x="164" y="25"/>
                  </a:cubicBezTo>
                  <a:cubicBezTo>
                    <a:pt x="164" y="23"/>
                    <a:pt x="162" y="21"/>
                    <a:pt x="160" y="21"/>
                  </a:cubicBezTo>
                  <a:cubicBezTo>
                    <a:pt x="23" y="21"/>
                    <a:pt x="23" y="21"/>
                    <a:pt x="23" y="21"/>
                  </a:cubicBezTo>
                  <a:cubicBezTo>
                    <a:pt x="21" y="21"/>
                    <a:pt x="19" y="23"/>
                    <a:pt x="19" y="25"/>
                  </a:cubicBezTo>
                  <a:cubicBezTo>
                    <a:pt x="19" y="111"/>
                    <a:pt x="19" y="111"/>
                    <a:pt x="19" y="111"/>
                  </a:cubicBezTo>
                  <a:cubicBezTo>
                    <a:pt x="19" y="114"/>
                    <a:pt x="21" y="116"/>
                    <a:pt x="23" y="116"/>
                  </a:cubicBezTo>
                  <a:close/>
                  <a:moveTo>
                    <a:pt x="27" y="29"/>
                  </a:moveTo>
                  <a:cubicBezTo>
                    <a:pt x="27" y="29"/>
                    <a:pt x="27" y="29"/>
                    <a:pt x="27" y="29"/>
                  </a:cubicBezTo>
                  <a:cubicBezTo>
                    <a:pt x="156" y="29"/>
                    <a:pt x="156" y="29"/>
                    <a:pt x="156" y="29"/>
                  </a:cubicBezTo>
                  <a:cubicBezTo>
                    <a:pt x="156" y="107"/>
                    <a:pt x="156" y="107"/>
                    <a:pt x="156" y="107"/>
                  </a:cubicBezTo>
                  <a:cubicBezTo>
                    <a:pt x="27" y="107"/>
                    <a:pt x="27" y="107"/>
                    <a:pt x="27" y="107"/>
                  </a:cubicBezTo>
                  <a:cubicBezTo>
                    <a:pt x="27" y="29"/>
                    <a:pt x="27" y="29"/>
                    <a:pt x="27" y="29"/>
                  </a:cubicBezTo>
                  <a:close/>
                  <a:moveTo>
                    <a:pt x="176" y="0"/>
                  </a:moveTo>
                  <a:cubicBezTo>
                    <a:pt x="176" y="0"/>
                    <a:pt x="176" y="0"/>
                    <a:pt x="17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151"/>
                    <a:pt x="0" y="151"/>
                    <a:pt x="0" y="151"/>
                  </a:cubicBezTo>
                  <a:cubicBezTo>
                    <a:pt x="0" y="155"/>
                    <a:pt x="3" y="158"/>
                    <a:pt x="7" y="158"/>
                  </a:cubicBezTo>
                  <a:cubicBezTo>
                    <a:pt x="176" y="158"/>
                    <a:pt x="176" y="158"/>
                    <a:pt x="176" y="158"/>
                  </a:cubicBezTo>
                  <a:cubicBezTo>
                    <a:pt x="180" y="158"/>
                    <a:pt x="183" y="155"/>
                    <a:pt x="183" y="151"/>
                  </a:cubicBezTo>
                  <a:cubicBezTo>
                    <a:pt x="183" y="7"/>
                    <a:pt x="183" y="7"/>
                    <a:pt x="183" y="7"/>
                  </a:cubicBezTo>
                  <a:cubicBezTo>
                    <a:pt x="183" y="3"/>
                    <a:pt x="180" y="0"/>
                    <a:pt x="176" y="0"/>
                  </a:cubicBezTo>
                  <a:close/>
                  <a:moveTo>
                    <a:pt x="169" y="144"/>
                  </a:moveTo>
                  <a:cubicBezTo>
                    <a:pt x="169" y="144"/>
                    <a:pt x="169" y="144"/>
                    <a:pt x="169" y="144"/>
                  </a:cubicBezTo>
                  <a:cubicBezTo>
                    <a:pt x="14" y="144"/>
                    <a:pt x="14" y="144"/>
                    <a:pt x="14" y="144"/>
                  </a:cubicBezTo>
                  <a:cubicBezTo>
                    <a:pt x="14" y="14"/>
                    <a:pt x="14" y="14"/>
                    <a:pt x="14" y="14"/>
                  </a:cubicBezTo>
                  <a:cubicBezTo>
                    <a:pt x="169" y="14"/>
                    <a:pt x="169" y="14"/>
                    <a:pt x="169" y="14"/>
                  </a:cubicBezTo>
                  <a:cubicBezTo>
                    <a:pt x="169" y="144"/>
                    <a:pt x="169" y="144"/>
                    <a:pt x="169" y="144"/>
                  </a:cubicBezTo>
                  <a:close/>
                  <a:moveTo>
                    <a:pt x="157" y="126"/>
                  </a:moveTo>
                  <a:cubicBezTo>
                    <a:pt x="157" y="126"/>
                    <a:pt x="157" y="126"/>
                    <a:pt x="157" y="126"/>
                  </a:cubicBezTo>
                  <a:cubicBezTo>
                    <a:pt x="137" y="126"/>
                    <a:pt x="137" y="126"/>
                    <a:pt x="137" y="126"/>
                  </a:cubicBezTo>
                  <a:cubicBezTo>
                    <a:pt x="135" y="126"/>
                    <a:pt x="133" y="128"/>
                    <a:pt x="133" y="130"/>
                  </a:cubicBezTo>
                  <a:cubicBezTo>
                    <a:pt x="133" y="132"/>
                    <a:pt x="135" y="134"/>
                    <a:pt x="137" y="134"/>
                  </a:cubicBezTo>
                  <a:cubicBezTo>
                    <a:pt x="157" y="134"/>
                    <a:pt x="157" y="134"/>
                    <a:pt x="157" y="134"/>
                  </a:cubicBezTo>
                  <a:cubicBezTo>
                    <a:pt x="160" y="134"/>
                    <a:pt x="162" y="132"/>
                    <a:pt x="162" y="130"/>
                  </a:cubicBezTo>
                  <a:cubicBezTo>
                    <a:pt x="162" y="128"/>
                    <a:pt x="160" y="126"/>
                    <a:pt x="157" y="126"/>
                  </a:cubicBezTo>
                  <a:close/>
                </a:path>
              </a:pathLst>
            </a:custGeom>
            <a:solidFill>
              <a:srgbClr val="2A742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4" name="组合 13"/>
          <p:cNvGrpSpPr/>
          <p:nvPr/>
        </p:nvGrpSpPr>
        <p:grpSpPr>
          <a:xfrm>
            <a:off x="7807311" y="2452915"/>
            <a:ext cx="1277257" cy="1277257"/>
            <a:chOff x="7807311" y="2510971"/>
            <a:chExt cx="1277257" cy="1277257"/>
          </a:xfrm>
        </p:grpSpPr>
        <p:sp>
          <p:nvSpPr>
            <p:cNvPr id="15" name="椭圆 14"/>
            <p:cNvSpPr/>
            <p:nvPr/>
          </p:nvSpPr>
          <p:spPr>
            <a:xfrm>
              <a:off x="7807311" y="2510971"/>
              <a:ext cx="1277257" cy="127725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8" name="Freeform 121"/>
            <p:cNvSpPr>
              <a:spLocks noEditPoints="1"/>
            </p:cNvSpPr>
            <p:nvPr/>
          </p:nvSpPr>
          <p:spPr bwMode="auto">
            <a:xfrm>
              <a:off x="8204603" y="2956732"/>
              <a:ext cx="482673" cy="385734"/>
            </a:xfrm>
            <a:custGeom>
              <a:avLst/>
              <a:gdLst>
                <a:gd name="T0" fmla="*/ 7 w 183"/>
                <a:gd name="T1" fmla="*/ 0 h 147"/>
                <a:gd name="T2" fmla="*/ 7 w 183"/>
                <a:gd name="T3" fmla="*/ 0 h 147"/>
                <a:gd name="T4" fmla="*/ 91 w 183"/>
                <a:gd name="T5" fmla="*/ 0 h 147"/>
                <a:gd name="T6" fmla="*/ 91 w 183"/>
                <a:gd name="T7" fmla="*/ 0 h 147"/>
                <a:gd name="T8" fmla="*/ 92 w 183"/>
                <a:gd name="T9" fmla="*/ 0 h 147"/>
                <a:gd name="T10" fmla="*/ 176 w 183"/>
                <a:gd name="T11" fmla="*/ 0 h 147"/>
                <a:gd name="T12" fmla="*/ 183 w 183"/>
                <a:gd name="T13" fmla="*/ 7 h 147"/>
                <a:gd name="T14" fmla="*/ 183 w 183"/>
                <a:gd name="T15" fmla="*/ 7 h 147"/>
                <a:gd name="T16" fmla="*/ 183 w 183"/>
                <a:gd name="T17" fmla="*/ 140 h 147"/>
                <a:gd name="T18" fmla="*/ 176 w 183"/>
                <a:gd name="T19" fmla="*/ 147 h 147"/>
                <a:gd name="T20" fmla="*/ 176 w 183"/>
                <a:gd name="T21" fmla="*/ 147 h 147"/>
                <a:gd name="T22" fmla="*/ 7 w 183"/>
                <a:gd name="T23" fmla="*/ 147 h 147"/>
                <a:gd name="T24" fmla="*/ 0 w 183"/>
                <a:gd name="T25" fmla="*/ 140 h 147"/>
                <a:gd name="T26" fmla="*/ 0 w 183"/>
                <a:gd name="T27" fmla="*/ 140 h 147"/>
                <a:gd name="T28" fmla="*/ 0 w 183"/>
                <a:gd name="T29" fmla="*/ 7 h 147"/>
                <a:gd name="T30" fmla="*/ 7 w 183"/>
                <a:gd name="T31" fmla="*/ 0 h 147"/>
                <a:gd name="T32" fmla="*/ 98 w 183"/>
                <a:gd name="T33" fmla="*/ 42 h 147"/>
                <a:gd name="T34" fmla="*/ 98 w 183"/>
                <a:gd name="T35" fmla="*/ 42 h 147"/>
                <a:gd name="T36" fmla="*/ 169 w 183"/>
                <a:gd name="T37" fmla="*/ 42 h 147"/>
                <a:gd name="T38" fmla="*/ 169 w 183"/>
                <a:gd name="T39" fmla="*/ 14 h 147"/>
                <a:gd name="T40" fmla="*/ 98 w 183"/>
                <a:gd name="T41" fmla="*/ 14 h 147"/>
                <a:gd name="T42" fmla="*/ 98 w 183"/>
                <a:gd name="T43" fmla="*/ 42 h 147"/>
                <a:gd name="T44" fmla="*/ 169 w 183"/>
                <a:gd name="T45" fmla="*/ 50 h 147"/>
                <a:gd name="T46" fmla="*/ 169 w 183"/>
                <a:gd name="T47" fmla="*/ 50 h 147"/>
                <a:gd name="T48" fmla="*/ 98 w 183"/>
                <a:gd name="T49" fmla="*/ 50 h 147"/>
                <a:gd name="T50" fmla="*/ 98 w 183"/>
                <a:gd name="T51" fmla="*/ 65 h 147"/>
                <a:gd name="T52" fmla="*/ 126 w 183"/>
                <a:gd name="T53" fmla="*/ 110 h 147"/>
                <a:gd name="T54" fmla="*/ 125 w 183"/>
                <a:gd name="T55" fmla="*/ 116 h 147"/>
                <a:gd name="T56" fmla="*/ 123 w 183"/>
                <a:gd name="T57" fmla="*/ 117 h 147"/>
                <a:gd name="T58" fmla="*/ 98 w 183"/>
                <a:gd name="T59" fmla="*/ 117 h 147"/>
                <a:gd name="T60" fmla="*/ 98 w 183"/>
                <a:gd name="T61" fmla="*/ 117 h 147"/>
                <a:gd name="T62" fmla="*/ 98 w 183"/>
                <a:gd name="T63" fmla="*/ 133 h 147"/>
                <a:gd name="T64" fmla="*/ 169 w 183"/>
                <a:gd name="T65" fmla="*/ 133 h 147"/>
                <a:gd name="T66" fmla="*/ 169 w 183"/>
                <a:gd name="T67" fmla="*/ 50 h 147"/>
                <a:gd name="T68" fmla="*/ 14 w 183"/>
                <a:gd name="T69" fmla="*/ 22 h 147"/>
                <a:gd name="T70" fmla="*/ 14 w 183"/>
                <a:gd name="T71" fmla="*/ 22 h 147"/>
                <a:gd name="T72" fmla="*/ 84 w 183"/>
                <a:gd name="T73" fmla="*/ 22 h 147"/>
                <a:gd name="T74" fmla="*/ 84 w 183"/>
                <a:gd name="T75" fmla="*/ 14 h 147"/>
                <a:gd name="T76" fmla="*/ 14 w 183"/>
                <a:gd name="T77" fmla="*/ 14 h 147"/>
                <a:gd name="T78" fmla="*/ 14 w 183"/>
                <a:gd name="T79" fmla="*/ 22 h 147"/>
                <a:gd name="T80" fmla="*/ 84 w 183"/>
                <a:gd name="T81" fmla="*/ 30 h 147"/>
                <a:gd name="T82" fmla="*/ 84 w 183"/>
                <a:gd name="T83" fmla="*/ 30 h 147"/>
                <a:gd name="T84" fmla="*/ 14 w 183"/>
                <a:gd name="T85" fmla="*/ 30 h 147"/>
                <a:gd name="T86" fmla="*/ 14 w 183"/>
                <a:gd name="T87" fmla="*/ 133 h 147"/>
                <a:gd name="T88" fmla="*/ 84 w 183"/>
                <a:gd name="T89" fmla="*/ 133 h 147"/>
                <a:gd name="T90" fmla="*/ 84 w 183"/>
                <a:gd name="T91" fmla="*/ 117 h 147"/>
                <a:gd name="T92" fmla="*/ 84 w 183"/>
                <a:gd name="T93" fmla="*/ 117 h 147"/>
                <a:gd name="T94" fmla="*/ 60 w 183"/>
                <a:gd name="T95" fmla="*/ 117 h 147"/>
                <a:gd name="T96" fmla="*/ 56 w 183"/>
                <a:gd name="T97" fmla="*/ 112 h 147"/>
                <a:gd name="T98" fmla="*/ 57 w 183"/>
                <a:gd name="T99" fmla="*/ 110 h 147"/>
                <a:gd name="T100" fmla="*/ 84 w 183"/>
                <a:gd name="T101" fmla="*/ 65 h 147"/>
                <a:gd name="T102" fmla="*/ 84 w 183"/>
                <a:gd name="T103" fmla="*/ 30 h 147"/>
                <a:gd name="T104" fmla="*/ 115 w 183"/>
                <a:gd name="T105" fmla="*/ 108 h 147"/>
                <a:gd name="T106" fmla="*/ 115 w 183"/>
                <a:gd name="T107" fmla="*/ 108 h 147"/>
                <a:gd name="T108" fmla="*/ 91 w 183"/>
                <a:gd name="T109" fmla="*/ 70 h 147"/>
                <a:gd name="T110" fmla="*/ 68 w 183"/>
                <a:gd name="T111" fmla="*/ 108 h 147"/>
                <a:gd name="T112" fmla="*/ 115 w 183"/>
                <a:gd name="T113" fmla="*/ 108 h 1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83" h="147"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91" y="0"/>
                    <a:pt x="91" y="0"/>
                    <a:pt x="91" y="0"/>
                  </a:cubicBezTo>
                  <a:cubicBezTo>
                    <a:pt x="91" y="0"/>
                    <a:pt x="91" y="0"/>
                    <a:pt x="91" y="0"/>
                  </a:cubicBezTo>
                  <a:cubicBezTo>
                    <a:pt x="92" y="0"/>
                    <a:pt x="92" y="0"/>
                    <a:pt x="92" y="0"/>
                  </a:cubicBezTo>
                  <a:cubicBezTo>
                    <a:pt x="176" y="0"/>
                    <a:pt x="176" y="0"/>
                    <a:pt x="176" y="0"/>
                  </a:cubicBezTo>
                  <a:cubicBezTo>
                    <a:pt x="180" y="0"/>
                    <a:pt x="183" y="3"/>
                    <a:pt x="183" y="7"/>
                  </a:cubicBezTo>
                  <a:cubicBezTo>
                    <a:pt x="183" y="7"/>
                    <a:pt x="183" y="7"/>
                    <a:pt x="183" y="7"/>
                  </a:cubicBezTo>
                  <a:cubicBezTo>
                    <a:pt x="183" y="140"/>
                    <a:pt x="183" y="140"/>
                    <a:pt x="183" y="140"/>
                  </a:cubicBezTo>
                  <a:cubicBezTo>
                    <a:pt x="183" y="144"/>
                    <a:pt x="180" y="147"/>
                    <a:pt x="176" y="147"/>
                  </a:cubicBezTo>
                  <a:cubicBezTo>
                    <a:pt x="176" y="147"/>
                    <a:pt x="176" y="147"/>
                    <a:pt x="176" y="147"/>
                  </a:cubicBezTo>
                  <a:cubicBezTo>
                    <a:pt x="7" y="147"/>
                    <a:pt x="7" y="147"/>
                    <a:pt x="7" y="147"/>
                  </a:cubicBezTo>
                  <a:cubicBezTo>
                    <a:pt x="3" y="147"/>
                    <a:pt x="0" y="144"/>
                    <a:pt x="0" y="140"/>
                  </a:cubicBezTo>
                  <a:cubicBezTo>
                    <a:pt x="0" y="140"/>
                    <a:pt x="0" y="140"/>
                    <a:pt x="0" y="14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3"/>
                    <a:pt x="3" y="0"/>
                    <a:pt x="7" y="0"/>
                  </a:cubicBezTo>
                  <a:close/>
                  <a:moveTo>
                    <a:pt x="98" y="42"/>
                  </a:moveTo>
                  <a:cubicBezTo>
                    <a:pt x="98" y="42"/>
                    <a:pt x="98" y="42"/>
                    <a:pt x="98" y="42"/>
                  </a:cubicBezTo>
                  <a:cubicBezTo>
                    <a:pt x="169" y="42"/>
                    <a:pt x="169" y="42"/>
                    <a:pt x="169" y="42"/>
                  </a:cubicBezTo>
                  <a:cubicBezTo>
                    <a:pt x="169" y="14"/>
                    <a:pt x="169" y="14"/>
                    <a:pt x="169" y="14"/>
                  </a:cubicBezTo>
                  <a:cubicBezTo>
                    <a:pt x="98" y="14"/>
                    <a:pt x="98" y="14"/>
                    <a:pt x="98" y="14"/>
                  </a:cubicBezTo>
                  <a:cubicBezTo>
                    <a:pt x="98" y="42"/>
                    <a:pt x="98" y="42"/>
                    <a:pt x="98" y="42"/>
                  </a:cubicBezTo>
                  <a:close/>
                  <a:moveTo>
                    <a:pt x="169" y="50"/>
                  </a:moveTo>
                  <a:cubicBezTo>
                    <a:pt x="169" y="50"/>
                    <a:pt x="169" y="50"/>
                    <a:pt x="169" y="50"/>
                  </a:cubicBezTo>
                  <a:cubicBezTo>
                    <a:pt x="98" y="50"/>
                    <a:pt x="98" y="50"/>
                    <a:pt x="98" y="50"/>
                  </a:cubicBezTo>
                  <a:cubicBezTo>
                    <a:pt x="98" y="65"/>
                    <a:pt x="98" y="65"/>
                    <a:pt x="98" y="65"/>
                  </a:cubicBezTo>
                  <a:cubicBezTo>
                    <a:pt x="126" y="110"/>
                    <a:pt x="126" y="110"/>
                    <a:pt x="126" y="110"/>
                  </a:cubicBezTo>
                  <a:cubicBezTo>
                    <a:pt x="128" y="112"/>
                    <a:pt x="127" y="115"/>
                    <a:pt x="125" y="116"/>
                  </a:cubicBezTo>
                  <a:cubicBezTo>
                    <a:pt x="124" y="117"/>
                    <a:pt x="123" y="117"/>
                    <a:pt x="123" y="117"/>
                  </a:cubicBezTo>
                  <a:cubicBezTo>
                    <a:pt x="98" y="117"/>
                    <a:pt x="98" y="117"/>
                    <a:pt x="98" y="117"/>
                  </a:cubicBezTo>
                  <a:cubicBezTo>
                    <a:pt x="98" y="117"/>
                    <a:pt x="98" y="117"/>
                    <a:pt x="98" y="117"/>
                  </a:cubicBezTo>
                  <a:cubicBezTo>
                    <a:pt x="98" y="133"/>
                    <a:pt x="98" y="133"/>
                    <a:pt x="98" y="133"/>
                  </a:cubicBezTo>
                  <a:cubicBezTo>
                    <a:pt x="169" y="133"/>
                    <a:pt x="169" y="133"/>
                    <a:pt x="169" y="133"/>
                  </a:cubicBezTo>
                  <a:cubicBezTo>
                    <a:pt x="169" y="50"/>
                    <a:pt x="169" y="50"/>
                    <a:pt x="169" y="50"/>
                  </a:cubicBezTo>
                  <a:close/>
                  <a:moveTo>
                    <a:pt x="14" y="22"/>
                  </a:moveTo>
                  <a:cubicBezTo>
                    <a:pt x="14" y="22"/>
                    <a:pt x="14" y="22"/>
                    <a:pt x="14" y="22"/>
                  </a:cubicBezTo>
                  <a:cubicBezTo>
                    <a:pt x="84" y="22"/>
                    <a:pt x="84" y="22"/>
                    <a:pt x="84" y="22"/>
                  </a:cubicBezTo>
                  <a:cubicBezTo>
                    <a:pt x="84" y="14"/>
                    <a:pt x="84" y="14"/>
                    <a:pt x="84" y="14"/>
                  </a:cubicBezTo>
                  <a:cubicBezTo>
                    <a:pt x="14" y="14"/>
                    <a:pt x="14" y="14"/>
                    <a:pt x="14" y="14"/>
                  </a:cubicBezTo>
                  <a:cubicBezTo>
                    <a:pt x="14" y="22"/>
                    <a:pt x="14" y="22"/>
                    <a:pt x="14" y="22"/>
                  </a:cubicBezTo>
                  <a:close/>
                  <a:moveTo>
                    <a:pt x="84" y="30"/>
                  </a:moveTo>
                  <a:cubicBezTo>
                    <a:pt x="84" y="30"/>
                    <a:pt x="84" y="30"/>
                    <a:pt x="84" y="30"/>
                  </a:cubicBezTo>
                  <a:cubicBezTo>
                    <a:pt x="14" y="30"/>
                    <a:pt x="14" y="30"/>
                    <a:pt x="14" y="30"/>
                  </a:cubicBezTo>
                  <a:cubicBezTo>
                    <a:pt x="14" y="133"/>
                    <a:pt x="14" y="133"/>
                    <a:pt x="14" y="133"/>
                  </a:cubicBezTo>
                  <a:cubicBezTo>
                    <a:pt x="84" y="133"/>
                    <a:pt x="84" y="133"/>
                    <a:pt x="84" y="133"/>
                  </a:cubicBezTo>
                  <a:cubicBezTo>
                    <a:pt x="84" y="117"/>
                    <a:pt x="84" y="117"/>
                    <a:pt x="84" y="117"/>
                  </a:cubicBezTo>
                  <a:cubicBezTo>
                    <a:pt x="84" y="117"/>
                    <a:pt x="84" y="117"/>
                    <a:pt x="84" y="117"/>
                  </a:cubicBezTo>
                  <a:cubicBezTo>
                    <a:pt x="60" y="117"/>
                    <a:pt x="60" y="117"/>
                    <a:pt x="60" y="117"/>
                  </a:cubicBezTo>
                  <a:cubicBezTo>
                    <a:pt x="58" y="117"/>
                    <a:pt x="56" y="115"/>
                    <a:pt x="56" y="112"/>
                  </a:cubicBezTo>
                  <a:cubicBezTo>
                    <a:pt x="56" y="111"/>
                    <a:pt x="56" y="111"/>
                    <a:pt x="57" y="110"/>
                  </a:cubicBezTo>
                  <a:cubicBezTo>
                    <a:pt x="84" y="65"/>
                    <a:pt x="84" y="65"/>
                    <a:pt x="84" y="65"/>
                  </a:cubicBezTo>
                  <a:cubicBezTo>
                    <a:pt x="84" y="30"/>
                    <a:pt x="84" y="30"/>
                    <a:pt x="84" y="30"/>
                  </a:cubicBezTo>
                  <a:close/>
                  <a:moveTo>
                    <a:pt x="115" y="108"/>
                  </a:moveTo>
                  <a:cubicBezTo>
                    <a:pt x="115" y="108"/>
                    <a:pt x="115" y="108"/>
                    <a:pt x="115" y="108"/>
                  </a:cubicBezTo>
                  <a:cubicBezTo>
                    <a:pt x="91" y="70"/>
                    <a:pt x="91" y="70"/>
                    <a:pt x="91" y="70"/>
                  </a:cubicBezTo>
                  <a:cubicBezTo>
                    <a:pt x="68" y="108"/>
                    <a:pt x="68" y="108"/>
                    <a:pt x="68" y="108"/>
                  </a:cubicBezTo>
                  <a:cubicBezTo>
                    <a:pt x="115" y="108"/>
                    <a:pt x="115" y="108"/>
                    <a:pt x="115" y="108"/>
                  </a:cubicBezTo>
                  <a:close/>
                </a:path>
              </a:pathLst>
            </a:custGeom>
            <a:solidFill>
              <a:srgbClr val="6AB4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3" name="组合 12"/>
          <p:cNvGrpSpPr/>
          <p:nvPr/>
        </p:nvGrpSpPr>
        <p:grpSpPr>
          <a:xfrm>
            <a:off x="10304685" y="2452915"/>
            <a:ext cx="1277257" cy="1277257"/>
            <a:chOff x="10304685" y="2510971"/>
            <a:chExt cx="1277257" cy="1277257"/>
          </a:xfrm>
        </p:grpSpPr>
        <p:sp>
          <p:nvSpPr>
            <p:cNvPr id="16" name="椭圆 15"/>
            <p:cNvSpPr/>
            <p:nvPr/>
          </p:nvSpPr>
          <p:spPr>
            <a:xfrm>
              <a:off x="10304685" y="2510971"/>
              <a:ext cx="1277257" cy="127725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9" name="Freeform 15"/>
            <p:cNvSpPr>
              <a:spLocks noEditPoints="1"/>
            </p:cNvSpPr>
            <p:nvPr/>
          </p:nvSpPr>
          <p:spPr bwMode="auto">
            <a:xfrm>
              <a:off x="10702986" y="2954712"/>
              <a:ext cx="480654" cy="389774"/>
            </a:xfrm>
            <a:custGeom>
              <a:avLst/>
              <a:gdLst>
                <a:gd name="T0" fmla="*/ 159 w 183"/>
                <a:gd name="T1" fmla="*/ 56 h 148"/>
                <a:gd name="T2" fmla="*/ 146 w 183"/>
                <a:gd name="T3" fmla="*/ 56 h 148"/>
                <a:gd name="T4" fmla="*/ 44 w 183"/>
                <a:gd name="T5" fmla="*/ 22 h 148"/>
                <a:gd name="T6" fmla="*/ 21 w 183"/>
                <a:gd name="T7" fmla="*/ 22 h 148"/>
                <a:gd name="T8" fmla="*/ 43 w 183"/>
                <a:gd name="T9" fmla="*/ 26 h 148"/>
                <a:gd name="T10" fmla="*/ 13 w 183"/>
                <a:gd name="T11" fmla="*/ 26 h 148"/>
                <a:gd name="T12" fmla="*/ 7 w 183"/>
                <a:gd name="T13" fmla="*/ 26 h 148"/>
                <a:gd name="T14" fmla="*/ 0 w 183"/>
                <a:gd name="T15" fmla="*/ 33 h 148"/>
                <a:gd name="T16" fmla="*/ 0 w 183"/>
                <a:gd name="T17" fmla="*/ 141 h 148"/>
                <a:gd name="T18" fmla="*/ 176 w 183"/>
                <a:gd name="T19" fmla="*/ 148 h 148"/>
                <a:gd name="T20" fmla="*/ 183 w 183"/>
                <a:gd name="T21" fmla="*/ 141 h 148"/>
                <a:gd name="T22" fmla="*/ 183 w 183"/>
                <a:gd name="T23" fmla="*/ 33 h 148"/>
                <a:gd name="T24" fmla="*/ 141 w 183"/>
                <a:gd name="T25" fmla="*/ 26 h 148"/>
                <a:gd name="T26" fmla="*/ 126 w 183"/>
                <a:gd name="T27" fmla="*/ 0 h 148"/>
                <a:gd name="T28" fmla="*/ 51 w 183"/>
                <a:gd name="T29" fmla="*/ 5 h 148"/>
                <a:gd name="T30" fmla="*/ 17 w 183"/>
                <a:gd name="T31" fmla="*/ 13 h 148"/>
                <a:gd name="T32" fmla="*/ 13 w 183"/>
                <a:gd name="T33" fmla="*/ 18 h 148"/>
                <a:gd name="T34" fmla="*/ 92 w 183"/>
                <a:gd name="T35" fmla="*/ 54 h 148"/>
                <a:gd name="T36" fmla="*/ 108 w 183"/>
                <a:gd name="T37" fmla="*/ 61 h 148"/>
                <a:gd name="T38" fmla="*/ 92 w 183"/>
                <a:gd name="T39" fmla="*/ 101 h 148"/>
                <a:gd name="T40" fmla="*/ 92 w 183"/>
                <a:gd name="T41" fmla="*/ 54 h 148"/>
                <a:gd name="T42" fmla="*/ 103 w 183"/>
                <a:gd name="T43" fmla="*/ 67 h 148"/>
                <a:gd name="T44" fmla="*/ 92 w 183"/>
                <a:gd name="T45" fmla="*/ 93 h 148"/>
                <a:gd name="T46" fmla="*/ 92 w 183"/>
                <a:gd name="T47" fmla="*/ 62 h 148"/>
                <a:gd name="T48" fmla="*/ 48 w 183"/>
                <a:gd name="T49" fmla="*/ 40 h 148"/>
                <a:gd name="T50" fmla="*/ 14 w 183"/>
                <a:gd name="T51" fmla="*/ 40 h 148"/>
                <a:gd name="T52" fmla="*/ 169 w 183"/>
                <a:gd name="T53" fmla="*/ 134 h 148"/>
                <a:gd name="T54" fmla="*/ 136 w 183"/>
                <a:gd name="T55" fmla="*/ 40 h 148"/>
                <a:gd name="T56" fmla="*/ 121 w 183"/>
                <a:gd name="T57" fmla="*/ 14 h 148"/>
                <a:gd name="T58" fmla="*/ 55 w 183"/>
                <a:gd name="T59" fmla="*/ 35 h 148"/>
                <a:gd name="T60" fmla="*/ 92 w 183"/>
                <a:gd name="T61" fmla="*/ 29 h 148"/>
                <a:gd name="T62" fmla="*/ 140 w 183"/>
                <a:gd name="T63" fmla="*/ 77 h 148"/>
                <a:gd name="T64" fmla="*/ 43 w 183"/>
                <a:gd name="T65" fmla="*/ 77 h 148"/>
                <a:gd name="T66" fmla="*/ 92 w 183"/>
                <a:gd name="T67" fmla="*/ 43 h 148"/>
                <a:gd name="T68" fmla="*/ 126 w 183"/>
                <a:gd name="T69" fmla="*/ 77 h 148"/>
                <a:gd name="T70" fmla="*/ 57 w 183"/>
                <a:gd name="T71" fmla="*/ 77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183" h="148">
                  <a:moveTo>
                    <a:pt x="152" y="49"/>
                  </a:moveTo>
                  <a:cubicBezTo>
                    <a:pt x="156" y="49"/>
                    <a:pt x="159" y="52"/>
                    <a:pt x="159" y="56"/>
                  </a:cubicBezTo>
                  <a:cubicBezTo>
                    <a:pt x="159" y="59"/>
                    <a:pt x="156" y="62"/>
                    <a:pt x="152" y="62"/>
                  </a:cubicBezTo>
                  <a:cubicBezTo>
                    <a:pt x="148" y="62"/>
                    <a:pt x="146" y="59"/>
                    <a:pt x="146" y="56"/>
                  </a:cubicBezTo>
                  <a:cubicBezTo>
                    <a:pt x="146" y="52"/>
                    <a:pt x="148" y="49"/>
                    <a:pt x="152" y="49"/>
                  </a:cubicBezTo>
                  <a:close/>
                  <a:moveTo>
                    <a:pt x="44" y="22"/>
                  </a:moveTo>
                  <a:cubicBezTo>
                    <a:pt x="44" y="22"/>
                    <a:pt x="44" y="22"/>
                    <a:pt x="44" y="22"/>
                  </a:cubicBezTo>
                  <a:cubicBezTo>
                    <a:pt x="21" y="22"/>
                    <a:pt x="21" y="22"/>
                    <a:pt x="21" y="22"/>
                  </a:cubicBezTo>
                  <a:cubicBezTo>
                    <a:pt x="21" y="26"/>
                    <a:pt x="21" y="26"/>
                    <a:pt x="21" y="26"/>
                  </a:cubicBezTo>
                  <a:cubicBezTo>
                    <a:pt x="43" y="26"/>
                    <a:pt x="43" y="26"/>
                    <a:pt x="43" y="26"/>
                  </a:cubicBezTo>
                  <a:cubicBezTo>
                    <a:pt x="44" y="22"/>
                    <a:pt x="44" y="22"/>
                    <a:pt x="44" y="22"/>
                  </a:cubicBezTo>
                  <a:close/>
                  <a:moveTo>
                    <a:pt x="13" y="26"/>
                  </a:moveTo>
                  <a:cubicBezTo>
                    <a:pt x="13" y="26"/>
                    <a:pt x="13" y="26"/>
                    <a:pt x="13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3" y="26"/>
                    <a:pt x="0" y="29"/>
                    <a:pt x="0" y="33"/>
                  </a:cubicBezTo>
                  <a:cubicBezTo>
                    <a:pt x="0" y="141"/>
                    <a:pt x="0" y="141"/>
                    <a:pt x="0" y="141"/>
                  </a:cubicBezTo>
                  <a:cubicBezTo>
                    <a:pt x="0" y="141"/>
                    <a:pt x="0" y="141"/>
                    <a:pt x="0" y="141"/>
                  </a:cubicBezTo>
                  <a:cubicBezTo>
                    <a:pt x="0" y="145"/>
                    <a:pt x="3" y="148"/>
                    <a:pt x="7" y="148"/>
                  </a:cubicBezTo>
                  <a:cubicBezTo>
                    <a:pt x="176" y="148"/>
                    <a:pt x="176" y="148"/>
                    <a:pt x="176" y="148"/>
                  </a:cubicBezTo>
                  <a:cubicBezTo>
                    <a:pt x="176" y="148"/>
                    <a:pt x="176" y="148"/>
                    <a:pt x="176" y="148"/>
                  </a:cubicBezTo>
                  <a:cubicBezTo>
                    <a:pt x="180" y="148"/>
                    <a:pt x="183" y="145"/>
                    <a:pt x="183" y="141"/>
                  </a:cubicBezTo>
                  <a:cubicBezTo>
                    <a:pt x="183" y="33"/>
                    <a:pt x="183" y="33"/>
                    <a:pt x="183" y="33"/>
                  </a:cubicBezTo>
                  <a:cubicBezTo>
                    <a:pt x="183" y="33"/>
                    <a:pt x="183" y="33"/>
                    <a:pt x="183" y="33"/>
                  </a:cubicBezTo>
                  <a:cubicBezTo>
                    <a:pt x="183" y="29"/>
                    <a:pt x="180" y="26"/>
                    <a:pt x="176" y="26"/>
                  </a:cubicBezTo>
                  <a:cubicBezTo>
                    <a:pt x="141" y="26"/>
                    <a:pt x="141" y="26"/>
                    <a:pt x="141" y="26"/>
                  </a:cubicBezTo>
                  <a:cubicBezTo>
                    <a:pt x="133" y="5"/>
                    <a:pt x="133" y="5"/>
                    <a:pt x="133" y="5"/>
                  </a:cubicBezTo>
                  <a:cubicBezTo>
                    <a:pt x="132" y="2"/>
                    <a:pt x="130" y="0"/>
                    <a:pt x="126" y="0"/>
                  </a:cubicBezTo>
                  <a:cubicBezTo>
                    <a:pt x="57" y="0"/>
                    <a:pt x="57" y="0"/>
                    <a:pt x="57" y="0"/>
                  </a:cubicBezTo>
                  <a:cubicBezTo>
                    <a:pt x="54" y="0"/>
                    <a:pt x="52" y="2"/>
                    <a:pt x="51" y="5"/>
                  </a:cubicBezTo>
                  <a:cubicBezTo>
                    <a:pt x="47" y="13"/>
                    <a:pt x="47" y="13"/>
                    <a:pt x="47" y="13"/>
                  </a:cubicBezTo>
                  <a:cubicBezTo>
                    <a:pt x="17" y="13"/>
                    <a:pt x="17" y="13"/>
                    <a:pt x="17" y="13"/>
                  </a:cubicBezTo>
                  <a:cubicBezTo>
                    <a:pt x="14" y="13"/>
                    <a:pt x="13" y="15"/>
                    <a:pt x="13" y="18"/>
                  </a:cubicBezTo>
                  <a:cubicBezTo>
                    <a:pt x="13" y="18"/>
                    <a:pt x="13" y="18"/>
                    <a:pt x="13" y="18"/>
                  </a:cubicBezTo>
                  <a:cubicBezTo>
                    <a:pt x="13" y="26"/>
                    <a:pt x="13" y="26"/>
                    <a:pt x="13" y="26"/>
                  </a:cubicBezTo>
                  <a:close/>
                  <a:moveTo>
                    <a:pt x="92" y="54"/>
                  </a:moveTo>
                  <a:cubicBezTo>
                    <a:pt x="92" y="54"/>
                    <a:pt x="92" y="54"/>
                    <a:pt x="92" y="54"/>
                  </a:cubicBezTo>
                  <a:cubicBezTo>
                    <a:pt x="98" y="54"/>
                    <a:pt x="104" y="56"/>
                    <a:pt x="108" y="61"/>
                  </a:cubicBezTo>
                  <a:cubicBezTo>
                    <a:pt x="113" y="65"/>
                    <a:pt x="115" y="71"/>
                    <a:pt x="115" y="77"/>
                  </a:cubicBezTo>
                  <a:cubicBezTo>
                    <a:pt x="115" y="90"/>
                    <a:pt x="105" y="101"/>
                    <a:pt x="92" y="101"/>
                  </a:cubicBezTo>
                  <a:cubicBezTo>
                    <a:pt x="79" y="101"/>
                    <a:pt x="68" y="90"/>
                    <a:pt x="68" y="77"/>
                  </a:cubicBezTo>
                  <a:cubicBezTo>
                    <a:pt x="68" y="64"/>
                    <a:pt x="79" y="54"/>
                    <a:pt x="92" y="54"/>
                  </a:cubicBezTo>
                  <a:close/>
                  <a:moveTo>
                    <a:pt x="103" y="67"/>
                  </a:moveTo>
                  <a:cubicBezTo>
                    <a:pt x="103" y="67"/>
                    <a:pt x="103" y="67"/>
                    <a:pt x="103" y="67"/>
                  </a:cubicBezTo>
                  <a:cubicBezTo>
                    <a:pt x="105" y="69"/>
                    <a:pt x="107" y="73"/>
                    <a:pt x="107" y="77"/>
                  </a:cubicBezTo>
                  <a:cubicBezTo>
                    <a:pt x="107" y="86"/>
                    <a:pt x="100" y="93"/>
                    <a:pt x="92" y="93"/>
                  </a:cubicBezTo>
                  <a:cubicBezTo>
                    <a:pt x="83" y="93"/>
                    <a:pt x="77" y="86"/>
                    <a:pt x="77" y="77"/>
                  </a:cubicBezTo>
                  <a:cubicBezTo>
                    <a:pt x="77" y="69"/>
                    <a:pt x="83" y="62"/>
                    <a:pt x="92" y="62"/>
                  </a:cubicBezTo>
                  <a:cubicBezTo>
                    <a:pt x="96" y="62"/>
                    <a:pt x="100" y="64"/>
                    <a:pt x="103" y="67"/>
                  </a:cubicBezTo>
                  <a:close/>
                  <a:moveTo>
                    <a:pt x="48" y="40"/>
                  </a:moveTo>
                  <a:cubicBezTo>
                    <a:pt x="48" y="40"/>
                    <a:pt x="48" y="40"/>
                    <a:pt x="48" y="40"/>
                  </a:cubicBezTo>
                  <a:cubicBezTo>
                    <a:pt x="14" y="40"/>
                    <a:pt x="14" y="40"/>
                    <a:pt x="14" y="40"/>
                  </a:cubicBezTo>
                  <a:cubicBezTo>
                    <a:pt x="14" y="134"/>
                    <a:pt x="14" y="134"/>
                    <a:pt x="14" y="134"/>
                  </a:cubicBezTo>
                  <a:cubicBezTo>
                    <a:pt x="169" y="134"/>
                    <a:pt x="169" y="134"/>
                    <a:pt x="169" y="134"/>
                  </a:cubicBezTo>
                  <a:cubicBezTo>
                    <a:pt x="169" y="40"/>
                    <a:pt x="169" y="40"/>
                    <a:pt x="169" y="40"/>
                  </a:cubicBezTo>
                  <a:cubicBezTo>
                    <a:pt x="136" y="40"/>
                    <a:pt x="136" y="40"/>
                    <a:pt x="136" y="40"/>
                  </a:cubicBezTo>
                  <a:cubicBezTo>
                    <a:pt x="133" y="40"/>
                    <a:pt x="130" y="38"/>
                    <a:pt x="129" y="35"/>
                  </a:cubicBezTo>
                  <a:cubicBezTo>
                    <a:pt x="121" y="14"/>
                    <a:pt x="121" y="14"/>
                    <a:pt x="121" y="14"/>
                  </a:cubicBezTo>
                  <a:cubicBezTo>
                    <a:pt x="62" y="14"/>
                    <a:pt x="62" y="14"/>
                    <a:pt x="62" y="14"/>
                  </a:cubicBezTo>
                  <a:cubicBezTo>
                    <a:pt x="55" y="35"/>
                    <a:pt x="55" y="35"/>
                    <a:pt x="55" y="35"/>
                  </a:cubicBezTo>
                  <a:cubicBezTo>
                    <a:pt x="54" y="38"/>
                    <a:pt x="51" y="40"/>
                    <a:pt x="48" y="40"/>
                  </a:cubicBezTo>
                  <a:close/>
                  <a:moveTo>
                    <a:pt x="92" y="29"/>
                  </a:moveTo>
                  <a:cubicBezTo>
                    <a:pt x="92" y="29"/>
                    <a:pt x="92" y="29"/>
                    <a:pt x="92" y="29"/>
                  </a:cubicBezTo>
                  <a:cubicBezTo>
                    <a:pt x="119" y="29"/>
                    <a:pt x="140" y="51"/>
                    <a:pt x="140" y="77"/>
                  </a:cubicBezTo>
                  <a:cubicBezTo>
                    <a:pt x="140" y="104"/>
                    <a:pt x="118" y="126"/>
                    <a:pt x="92" y="126"/>
                  </a:cubicBezTo>
                  <a:cubicBezTo>
                    <a:pt x="65" y="126"/>
                    <a:pt x="43" y="104"/>
                    <a:pt x="43" y="77"/>
                  </a:cubicBezTo>
                  <a:cubicBezTo>
                    <a:pt x="43" y="51"/>
                    <a:pt x="65" y="29"/>
                    <a:pt x="92" y="29"/>
                  </a:cubicBezTo>
                  <a:close/>
                  <a:moveTo>
                    <a:pt x="92" y="43"/>
                  </a:moveTo>
                  <a:cubicBezTo>
                    <a:pt x="92" y="43"/>
                    <a:pt x="92" y="43"/>
                    <a:pt x="92" y="43"/>
                  </a:cubicBezTo>
                  <a:cubicBezTo>
                    <a:pt x="111" y="43"/>
                    <a:pt x="126" y="58"/>
                    <a:pt x="126" y="77"/>
                  </a:cubicBezTo>
                  <a:cubicBezTo>
                    <a:pt x="126" y="96"/>
                    <a:pt x="111" y="112"/>
                    <a:pt x="92" y="112"/>
                  </a:cubicBezTo>
                  <a:cubicBezTo>
                    <a:pt x="73" y="112"/>
                    <a:pt x="57" y="96"/>
                    <a:pt x="57" y="77"/>
                  </a:cubicBezTo>
                  <a:cubicBezTo>
                    <a:pt x="57" y="58"/>
                    <a:pt x="73" y="43"/>
                    <a:pt x="92" y="43"/>
                  </a:cubicBezTo>
                  <a:close/>
                </a:path>
              </a:pathLst>
            </a:custGeom>
            <a:solidFill>
              <a:srgbClr val="A1D70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23" name="文本框 22"/>
          <p:cNvSpPr txBox="1"/>
          <p:nvPr/>
        </p:nvSpPr>
        <p:spPr>
          <a:xfrm>
            <a:off x="5207372" y="3769425"/>
            <a:ext cx="148238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chemeClr val="bg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添加标题</a:t>
            </a:r>
            <a:endParaRPr lang="zh-CN" altLang="en-US" sz="2400" dirty="0">
              <a:solidFill>
                <a:schemeClr val="bg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4" name="矩形 23"/>
          <p:cNvSpPr/>
          <p:nvPr/>
        </p:nvSpPr>
        <p:spPr>
          <a:xfrm>
            <a:off x="4854060" y="4199242"/>
            <a:ext cx="2189010" cy="515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</a:t>
            </a:r>
            <a:endParaRPr lang="zh-CN" altLang="en-US" sz="12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5" name="文本框 24"/>
          <p:cNvSpPr txBox="1"/>
          <p:nvPr/>
        </p:nvSpPr>
        <p:spPr>
          <a:xfrm>
            <a:off x="7653128" y="3769425"/>
            <a:ext cx="148238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chemeClr val="bg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添加标题</a:t>
            </a:r>
            <a:endParaRPr lang="zh-CN" altLang="en-US" sz="2400" dirty="0">
              <a:solidFill>
                <a:schemeClr val="bg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6" name="矩形 25"/>
          <p:cNvSpPr/>
          <p:nvPr/>
        </p:nvSpPr>
        <p:spPr>
          <a:xfrm>
            <a:off x="7299816" y="4199242"/>
            <a:ext cx="2189010" cy="515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</a:t>
            </a:r>
            <a:endParaRPr lang="zh-CN" altLang="en-US" sz="12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7" name="文本框 26"/>
          <p:cNvSpPr txBox="1"/>
          <p:nvPr/>
        </p:nvSpPr>
        <p:spPr>
          <a:xfrm>
            <a:off x="10202120" y="3769425"/>
            <a:ext cx="148238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chemeClr val="bg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添加标题</a:t>
            </a:r>
            <a:endParaRPr lang="zh-CN" altLang="en-US" sz="2400" dirty="0">
              <a:solidFill>
                <a:schemeClr val="bg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8" name="矩形 27"/>
          <p:cNvSpPr/>
          <p:nvPr/>
        </p:nvSpPr>
        <p:spPr>
          <a:xfrm>
            <a:off x="9848808" y="4199242"/>
            <a:ext cx="2189010" cy="515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200" dirty="0">
                <a:solidFill>
                  <a:schemeClr val="bg1"/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</a:t>
            </a:r>
            <a:endParaRPr lang="zh-CN" altLang="en-US" sz="1200" dirty="0">
              <a:solidFill>
                <a:schemeClr val="bg1"/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sp>
        <p:nvSpPr>
          <p:cNvPr id="29" name="文本框 28"/>
          <p:cNvSpPr txBox="1"/>
          <p:nvPr/>
        </p:nvSpPr>
        <p:spPr>
          <a:xfrm>
            <a:off x="4791597" y="5064734"/>
            <a:ext cx="239264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春天的味道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30" name="直接连接符 29"/>
          <p:cNvCxnSpPr/>
          <p:nvPr/>
        </p:nvCxnSpPr>
        <p:spPr>
          <a:xfrm>
            <a:off x="5601060" y="5679863"/>
            <a:ext cx="773723" cy="0"/>
          </a:xfrm>
          <a:prstGeom prst="line">
            <a:avLst/>
          </a:prstGeom>
          <a:ln w="12700"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1" name="矩形 30"/>
          <p:cNvSpPr/>
          <p:nvPr/>
        </p:nvSpPr>
        <p:spPr>
          <a:xfrm>
            <a:off x="792203" y="5790714"/>
            <a:ext cx="10391437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sp>
        <p:nvSpPr>
          <p:cNvPr id="20" name="文本框 19"/>
          <p:cNvSpPr txBox="1"/>
          <p:nvPr/>
        </p:nvSpPr>
        <p:spPr>
          <a:xfrm>
            <a:off x="4489999" y="516263"/>
            <a:ext cx="32120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输入您的主标题</a:t>
            </a:r>
            <a:endParaRPr lang="zh-CN" altLang="en-US" sz="2800" dirty="0">
              <a:solidFill>
                <a:schemeClr val="tx1">
                  <a:lumMod val="75000"/>
                  <a:lumOff val="25000"/>
                </a:schemeClr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2111822" y="958301"/>
            <a:ext cx="8113498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  <p:graphicFrame>
        <p:nvGraphicFramePr>
          <p:cNvPr id="10" name="图表 9"/>
          <p:cNvGraphicFramePr/>
          <p:nvPr/>
        </p:nvGraphicFramePr>
        <p:xfrm>
          <a:off x="862535" y="2108267"/>
          <a:ext cx="10326264" cy="260240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sp>
        <p:nvSpPr>
          <p:cNvPr id="11" name="文本框 10"/>
          <p:cNvSpPr txBox="1"/>
          <p:nvPr/>
        </p:nvSpPr>
        <p:spPr>
          <a:xfrm>
            <a:off x="4829343" y="4948622"/>
            <a:ext cx="239264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8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春天的味道</a:t>
            </a:r>
            <a:endParaRPr lang="zh-CN" altLang="en-US" sz="28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cxnSp>
        <p:nvCxnSpPr>
          <p:cNvPr id="12" name="直接连接符 11"/>
          <p:cNvCxnSpPr/>
          <p:nvPr/>
        </p:nvCxnSpPr>
        <p:spPr>
          <a:xfrm>
            <a:off x="5638806" y="5563751"/>
            <a:ext cx="773723" cy="0"/>
          </a:xfrm>
          <a:prstGeom prst="line">
            <a:avLst/>
          </a:prstGeom>
          <a:ln w="12700">
            <a:solidFill>
              <a:srgbClr val="2A742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" name="矩形 12"/>
          <p:cNvSpPr/>
          <p:nvPr/>
        </p:nvSpPr>
        <p:spPr>
          <a:xfrm>
            <a:off x="829949" y="5674602"/>
            <a:ext cx="10391437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altLang="zh-CN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华文细黑" panose="02010600040101010101" pitchFamily="2" charset="-122"/>
                <a:ea typeface="华文细黑" panose="02010600040101010101" pitchFamily="2" charset="-122"/>
              </a:rPr>
              <a:t>This PPT template for the rice husk designer pencil demo works, focusing on the production of high-end design templates, I hope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华文细黑" panose="02010600040101010101" pitchFamily="2" charset="-122"/>
              <a:ea typeface="华文细黑" panose="02010600040101010101" pitchFamily="2" charset="-122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000"/>
          <a:stretch>
            <a:fillRect/>
          </a:stretch>
        </p:blipFill>
        <p:spPr>
          <a:xfrm rot="5400000">
            <a:off x="2667000" y="-2667000"/>
            <a:ext cx="6858000" cy="12192000"/>
          </a:xfrm>
          <a:prstGeom prst="rect">
            <a:avLst/>
          </a:prstGeom>
        </p:spPr>
      </p:pic>
      <p:grpSp>
        <p:nvGrpSpPr>
          <p:cNvPr id="9" name="组合 8"/>
          <p:cNvGrpSpPr/>
          <p:nvPr/>
        </p:nvGrpSpPr>
        <p:grpSpPr>
          <a:xfrm>
            <a:off x="1" y="103641"/>
            <a:ext cx="12191999" cy="6650719"/>
            <a:chOff x="0" y="103640"/>
            <a:chExt cx="12191999" cy="6650719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8488"/>
            <a:stretch>
              <a:fillRect/>
            </a:stretch>
          </p:blipFill>
          <p:spPr>
            <a:xfrm rot="16200000">
              <a:off x="288698" y="-185057"/>
              <a:ext cx="6650718" cy="7228114"/>
            </a:xfrm>
            <a:prstGeom prst="rect">
              <a:avLst/>
            </a:pr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17268"/>
            <a:stretch>
              <a:fillRect/>
            </a:stretch>
          </p:blipFill>
          <p:spPr>
            <a:xfrm rot="5400000" flipH="1">
              <a:off x="5198457" y="-239185"/>
              <a:ext cx="6650718" cy="7336367"/>
            </a:xfrm>
            <a:prstGeom prst="rect">
              <a:avLst/>
            </a:prstGeom>
          </p:spPr>
        </p:pic>
      </p:grp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79" b="75450"/>
          <a:stretch>
            <a:fillRect/>
          </a:stretch>
        </p:blipFill>
        <p:spPr>
          <a:xfrm>
            <a:off x="-1" y="0"/>
            <a:ext cx="1844777" cy="2578239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931" b="75450"/>
          <a:stretch>
            <a:fillRect/>
          </a:stretch>
        </p:blipFill>
        <p:spPr>
          <a:xfrm>
            <a:off x="10375010" y="-1"/>
            <a:ext cx="1816992" cy="2578240"/>
          </a:xfrm>
          <a:prstGeom prst="rect">
            <a:avLst/>
          </a:prstGeom>
        </p:spPr>
      </p:pic>
      <p:sp>
        <p:nvSpPr>
          <p:cNvPr id="2" name="文本框 1"/>
          <p:cNvSpPr txBox="1"/>
          <p:nvPr/>
        </p:nvSpPr>
        <p:spPr>
          <a:xfrm>
            <a:off x="1763486" y="2578239"/>
            <a:ext cx="866502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5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谢谢您的超级耐心倾听</a:t>
            </a:r>
            <a:endParaRPr lang="zh-CN" altLang="en-US" sz="5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13" name="组合 12"/>
          <p:cNvGrpSpPr/>
          <p:nvPr/>
        </p:nvGrpSpPr>
        <p:grpSpPr>
          <a:xfrm>
            <a:off x="3792885" y="3652211"/>
            <a:ext cx="4683761" cy="325301"/>
            <a:chOff x="3845197" y="3554549"/>
            <a:chExt cx="4683761" cy="369751"/>
          </a:xfrm>
        </p:grpSpPr>
        <p:cxnSp>
          <p:nvCxnSpPr>
            <p:cNvPr id="6" name="直接连接符 5"/>
            <p:cNvCxnSpPr/>
            <p:nvPr/>
          </p:nvCxnSpPr>
          <p:spPr>
            <a:xfrm>
              <a:off x="3845197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直接连接符 14"/>
            <p:cNvCxnSpPr/>
            <p:nvPr/>
          </p:nvCxnSpPr>
          <p:spPr>
            <a:xfrm>
              <a:off x="4514306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6" name="直接连接符 15"/>
            <p:cNvCxnSpPr/>
            <p:nvPr/>
          </p:nvCxnSpPr>
          <p:spPr>
            <a:xfrm>
              <a:off x="5183415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5852524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8" name="直接连接符 17"/>
            <p:cNvCxnSpPr/>
            <p:nvPr/>
          </p:nvCxnSpPr>
          <p:spPr>
            <a:xfrm>
              <a:off x="6521633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9" name="直接连接符 18"/>
            <p:cNvCxnSpPr/>
            <p:nvPr/>
          </p:nvCxnSpPr>
          <p:spPr>
            <a:xfrm>
              <a:off x="7190742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0" name="直接连接符 19"/>
            <p:cNvCxnSpPr/>
            <p:nvPr/>
          </p:nvCxnSpPr>
          <p:spPr>
            <a:xfrm>
              <a:off x="7859851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1" name="直接连接符 20"/>
            <p:cNvCxnSpPr/>
            <p:nvPr/>
          </p:nvCxnSpPr>
          <p:spPr>
            <a:xfrm>
              <a:off x="8528958" y="3554549"/>
              <a:ext cx="0" cy="369751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2" name="文本框 21"/>
          <p:cNvSpPr txBox="1"/>
          <p:nvPr/>
        </p:nvSpPr>
        <p:spPr>
          <a:xfrm>
            <a:off x="3896095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拥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4568587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抱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4" name="文本框 23"/>
          <p:cNvSpPr txBox="1"/>
          <p:nvPr/>
        </p:nvSpPr>
        <p:spPr>
          <a:xfrm>
            <a:off x="5241079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美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5" name="文本框 24"/>
          <p:cNvSpPr txBox="1"/>
          <p:nvPr/>
        </p:nvSpPr>
        <p:spPr>
          <a:xfrm>
            <a:off x="5913571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丽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6" name="文本框 25"/>
          <p:cNvSpPr txBox="1"/>
          <p:nvPr/>
        </p:nvSpPr>
        <p:spPr>
          <a:xfrm>
            <a:off x="6586063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的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7" name="文本框 26"/>
          <p:cNvSpPr txBox="1"/>
          <p:nvPr/>
        </p:nvSpPr>
        <p:spPr>
          <a:xfrm>
            <a:off x="7258555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春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7931049" y="3553947"/>
            <a:ext cx="48441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2A7421"/>
                </a:solidFill>
                <a:latin typeface="华文中宋" panose="02010600040101010101" pitchFamily="2" charset="-122"/>
                <a:ea typeface="华文中宋" panose="02010600040101010101" pitchFamily="2" charset="-122"/>
              </a:rPr>
              <a:t>天</a:t>
            </a:r>
            <a:endParaRPr lang="zh-CN" altLang="en-US" sz="2400" dirty="0">
              <a:solidFill>
                <a:srgbClr val="2A7421"/>
              </a:solidFill>
              <a:latin typeface="华文中宋" panose="02010600040101010101" pitchFamily="2" charset="-122"/>
              <a:ea typeface="华文中宋" panose="02010600040101010101" pitchFamily="2" charset="-122"/>
            </a:endParaRPr>
          </a:p>
        </p:txBody>
      </p:sp>
      <p:grpSp>
        <p:nvGrpSpPr>
          <p:cNvPr id="42" name="组合 41"/>
          <p:cNvGrpSpPr/>
          <p:nvPr/>
        </p:nvGrpSpPr>
        <p:grpSpPr>
          <a:xfrm>
            <a:off x="8742809" y="3793102"/>
            <a:ext cx="666076" cy="58753"/>
            <a:chOff x="8742809" y="3793102"/>
            <a:chExt cx="666076" cy="58753"/>
          </a:xfrm>
        </p:grpSpPr>
        <p:cxnSp>
          <p:nvCxnSpPr>
            <p:cNvPr id="33" name="直接连接符 32"/>
            <p:cNvCxnSpPr/>
            <p:nvPr/>
          </p:nvCxnSpPr>
          <p:spPr>
            <a:xfrm>
              <a:off x="8792029" y="3822479"/>
              <a:ext cx="616856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9" name="椭圆 38"/>
            <p:cNvSpPr/>
            <p:nvPr/>
          </p:nvSpPr>
          <p:spPr>
            <a:xfrm>
              <a:off x="8742809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1" name="组合 40"/>
          <p:cNvGrpSpPr/>
          <p:nvPr/>
        </p:nvGrpSpPr>
        <p:grpSpPr>
          <a:xfrm>
            <a:off x="2783115" y="3793102"/>
            <a:ext cx="668460" cy="58753"/>
            <a:chOff x="2783115" y="3793102"/>
            <a:chExt cx="668460" cy="58753"/>
          </a:xfrm>
        </p:grpSpPr>
        <p:cxnSp>
          <p:nvCxnSpPr>
            <p:cNvPr id="31" name="直接连接符 30"/>
            <p:cNvCxnSpPr/>
            <p:nvPr/>
          </p:nvCxnSpPr>
          <p:spPr>
            <a:xfrm>
              <a:off x="2783115" y="3822479"/>
              <a:ext cx="616856" cy="0"/>
            </a:xfrm>
            <a:prstGeom prst="line">
              <a:avLst/>
            </a:prstGeom>
            <a:ln>
              <a:solidFill>
                <a:srgbClr val="2A742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0" name="椭圆 39"/>
            <p:cNvSpPr/>
            <p:nvPr/>
          </p:nvSpPr>
          <p:spPr>
            <a:xfrm>
              <a:off x="3392822" y="3793102"/>
              <a:ext cx="58753" cy="58753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 show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椭圆 2"/>
          <p:cNvSpPr/>
          <p:nvPr/>
        </p:nvSpPr>
        <p:spPr>
          <a:xfrm>
            <a:off x="393225" y="307760"/>
            <a:ext cx="979720" cy="979720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cxnSp>
        <p:nvCxnSpPr>
          <p:cNvPr id="4" name="直接连接符 3"/>
          <p:cNvCxnSpPr/>
          <p:nvPr/>
        </p:nvCxnSpPr>
        <p:spPr>
          <a:xfrm>
            <a:off x="883085" y="422061"/>
            <a:ext cx="0" cy="7511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" name="组合 4"/>
          <p:cNvGrpSpPr/>
          <p:nvPr/>
        </p:nvGrpSpPr>
        <p:grpSpPr>
          <a:xfrm>
            <a:off x="757894" y="495942"/>
            <a:ext cx="250381" cy="603356"/>
            <a:chOff x="4357989" y="3015568"/>
            <a:chExt cx="333840" cy="804470"/>
          </a:xfrm>
          <a:solidFill>
            <a:schemeClr val="bg1"/>
          </a:solidFill>
        </p:grpSpPr>
        <p:sp>
          <p:nvSpPr>
            <p:cNvPr id="50" name="任意多边形: 形状 49"/>
            <p:cNvSpPr/>
            <p:nvPr/>
          </p:nvSpPr>
          <p:spPr>
            <a:xfrm>
              <a:off x="4447129" y="3015568"/>
              <a:ext cx="231623" cy="90687"/>
            </a:xfrm>
            <a:custGeom>
              <a:avLst/>
              <a:gdLst/>
              <a:ahLst/>
              <a:cxnLst/>
              <a:rect l="l" t="t" r="r" b="b"/>
              <a:pathLst>
                <a:path w="231623" h="90687">
                  <a:moveTo>
                    <a:pt x="118564" y="0"/>
                  </a:moveTo>
                  <a:cubicBezTo>
                    <a:pt x="119482" y="3671"/>
                    <a:pt x="121146" y="10267"/>
                    <a:pt x="123555" y="19789"/>
                  </a:cubicBezTo>
                  <a:cubicBezTo>
                    <a:pt x="126193" y="29770"/>
                    <a:pt x="128029" y="36940"/>
                    <a:pt x="129061" y="41299"/>
                  </a:cubicBezTo>
                  <a:lnTo>
                    <a:pt x="231623" y="41299"/>
                  </a:lnTo>
                  <a:lnTo>
                    <a:pt x="231623" y="90687"/>
                  </a:lnTo>
                  <a:lnTo>
                    <a:pt x="213210" y="90687"/>
                  </a:lnTo>
                  <a:lnTo>
                    <a:pt x="213210" y="57131"/>
                  </a:lnTo>
                  <a:lnTo>
                    <a:pt x="18412" y="57131"/>
                  </a:lnTo>
                  <a:lnTo>
                    <a:pt x="18412" y="90687"/>
                  </a:lnTo>
                  <a:lnTo>
                    <a:pt x="0" y="90687"/>
                  </a:lnTo>
                  <a:lnTo>
                    <a:pt x="0" y="41299"/>
                  </a:lnTo>
                  <a:lnTo>
                    <a:pt x="109616" y="41299"/>
                  </a:lnTo>
                  <a:cubicBezTo>
                    <a:pt x="106748" y="27992"/>
                    <a:pt x="103593" y="15544"/>
                    <a:pt x="100152" y="3957"/>
                  </a:cubicBezTo>
                  <a:lnTo>
                    <a:pt x="118564" y="0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1" name="任意多边形: 形状 50"/>
            <p:cNvSpPr/>
            <p:nvPr/>
          </p:nvSpPr>
          <p:spPr>
            <a:xfrm>
              <a:off x="4375714" y="3025548"/>
              <a:ext cx="59541" cy="54895"/>
            </a:xfrm>
            <a:custGeom>
              <a:avLst/>
              <a:gdLst/>
              <a:ahLst/>
              <a:cxnLst/>
              <a:rect l="l" t="t" r="r" b="b"/>
              <a:pathLst>
                <a:path w="59541" h="54895">
                  <a:moveTo>
                    <a:pt x="13767" y="0"/>
                  </a:moveTo>
                  <a:cubicBezTo>
                    <a:pt x="26960" y="11473"/>
                    <a:pt x="42218" y="25698"/>
                    <a:pt x="59541" y="42677"/>
                  </a:cubicBezTo>
                  <a:lnTo>
                    <a:pt x="45086" y="54895"/>
                  </a:lnTo>
                  <a:cubicBezTo>
                    <a:pt x="33843" y="42734"/>
                    <a:pt x="18815" y="28165"/>
                    <a:pt x="0" y="11186"/>
                  </a:cubicBezTo>
                  <a:lnTo>
                    <a:pt x="13767" y="0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2" name="任意多边形: 形状 51"/>
            <p:cNvSpPr/>
            <p:nvPr/>
          </p:nvSpPr>
          <p:spPr>
            <a:xfrm>
              <a:off x="4463475" y="3105566"/>
              <a:ext cx="199444" cy="171910"/>
            </a:xfrm>
            <a:custGeom>
              <a:avLst/>
              <a:gdLst/>
              <a:ahLst/>
              <a:cxnLst/>
              <a:rect l="l" t="t" r="r" b="b"/>
              <a:pathLst>
                <a:path w="199444" h="171910">
                  <a:moveTo>
                    <a:pt x="19618" y="0"/>
                  </a:moveTo>
                  <a:lnTo>
                    <a:pt x="180687" y="0"/>
                  </a:lnTo>
                  <a:lnTo>
                    <a:pt x="180687" y="15487"/>
                  </a:lnTo>
                  <a:lnTo>
                    <a:pt x="108412" y="15487"/>
                  </a:lnTo>
                  <a:lnTo>
                    <a:pt x="108412" y="49215"/>
                  </a:lnTo>
                  <a:lnTo>
                    <a:pt x="199444" y="49215"/>
                  </a:lnTo>
                  <a:lnTo>
                    <a:pt x="199444" y="171910"/>
                  </a:lnTo>
                  <a:lnTo>
                    <a:pt x="0" y="171910"/>
                  </a:lnTo>
                  <a:lnTo>
                    <a:pt x="0" y="49215"/>
                  </a:lnTo>
                  <a:lnTo>
                    <a:pt x="90516" y="49215"/>
                  </a:lnTo>
                  <a:lnTo>
                    <a:pt x="90516" y="15487"/>
                  </a:lnTo>
                  <a:lnTo>
                    <a:pt x="19618" y="15487"/>
                  </a:lnTo>
                  <a:lnTo>
                    <a:pt x="19618" y="0"/>
                  </a:lnTo>
                  <a:close/>
                  <a:moveTo>
                    <a:pt x="17897" y="64875"/>
                  </a:moveTo>
                  <a:lnTo>
                    <a:pt x="17897" y="102905"/>
                  </a:lnTo>
                  <a:lnTo>
                    <a:pt x="90516" y="102905"/>
                  </a:lnTo>
                  <a:lnTo>
                    <a:pt x="90516" y="64875"/>
                  </a:lnTo>
                  <a:lnTo>
                    <a:pt x="17897" y="64875"/>
                  </a:lnTo>
                  <a:close/>
                  <a:moveTo>
                    <a:pt x="108412" y="64875"/>
                  </a:moveTo>
                  <a:lnTo>
                    <a:pt x="108412" y="102905"/>
                  </a:lnTo>
                  <a:lnTo>
                    <a:pt x="181375" y="102905"/>
                  </a:lnTo>
                  <a:lnTo>
                    <a:pt x="181375" y="64875"/>
                  </a:lnTo>
                  <a:lnTo>
                    <a:pt x="108412" y="64875"/>
                  </a:lnTo>
                  <a:close/>
                  <a:moveTo>
                    <a:pt x="17897" y="118048"/>
                  </a:moveTo>
                  <a:lnTo>
                    <a:pt x="17897" y="156423"/>
                  </a:lnTo>
                  <a:lnTo>
                    <a:pt x="90516" y="156423"/>
                  </a:lnTo>
                  <a:lnTo>
                    <a:pt x="90516" y="118048"/>
                  </a:lnTo>
                  <a:lnTo>
                    <a:pt x="17897" y="118048"/>
                  </a:lnTo>
                  <a:close/>
                  <a:moveTo>
                    <a:pt x="108412" y="118048"/>
                  </a:moveTo>
                  <a:lnTo>
                    <a:pt x="108412" y="156423"/>
                  </a:lnTo>
                  <a:lnTo>
                    <a:pt x="181375" y="156423"/>
                  </a:lnTo>
                  <a:lnTo>
                    <a:pt x="181375" y="118048"/>
                  </a:lnTo>
                  <a:lnTo>
                    <a:pt x="108412" y="118048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3" name="任意多边形: 形状 52"/>
            <p:cNvSpPr/>
            <p:nvPr/>
          </p:nvSpPr>
          <p:spPr>
            <a:xfrm>
              <a:off x="4361258" y="3113654"/>
              <a:ext cx="61262" cy="55582"/>
            </a:xfrm>
            <a:custGeom>
              <a:avLst/>
              <a:gdLst/>
              <a:ahLst/>
              <a:cxnLst/>
              <a:rect l="l" t="t" r="r" b="b"/>
              <a:pathLst>
                <a:path w="61262" h="55582">
                  <a:moveTo>
                    <a:pt x="12562" y="0"/>
                  </a:moveTo>
                  <a:cubicBezTo>
                    <a:pt x="31377" y="15716"/>
                    <a:pt x="47610" y="29942"/>
                    <a:pt x="61262" y="42676"/>
                  </a:cubicBezTo>
                  <a:lnTo>
                    <a:pt x="46463" y="55582"/>
                  </a:lnTo>
                  <a:cubicBezTo>
                    <a:pt x="28910" y="38145"/>
                    <a:pt x="13423" y="23460"/>
                    <a:pt x="0" y="11529"/>
                  </a:cubicBezTo>
                  <a:lnTo>
                    <a:pt x="12562" y="0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4" name="任意多边形: 形状 53"/>
            <p:cNvSpPr/>
            <p:nvPr/>
          </p:nvSpPr>
          <p:spPr>
            <a:xfrm>
              <a:off x="4364700" y="3208815"/>
              <a:ext cx="58508" cy="136634"/>
            </a:xfrm>
            <a:custGeom>
              <a:avLst/>
              <a:gdLst/>
              <a:ahLst/>
              <a:cxnLst/>
              <a:rect l="l" t="t" r="r" b="b"/>
              <a:pathLst>
                <a:path w="58508" h="136634">
                  <a:moveTo>
                    <a:pt x="39923" y="0"/>
                  </a:moveTo>
                  <a:cubicBezTo>
                    <a:pt x="44168" y="2524"/>
                    <a:pt x="50363" y="5335"/>
                    <a:pt x="58508" y="8432"/>
                  </a:cubicBezTo>
                  <a:cubicBezTo>
                    <a:pt x="42906" y="58336"/>
                    <a:pt x="30114" y="101070"/>
                    <a:pt x="20134" y="136634"/>
                  </a:cubicBezTo>
                  <a:lnTo>
                    <a:pt x="0" y="129750"/>
                  </a:lnTo>
                  <a:cubicBezTo>
                    <a:pt x="13422" y="91892"/>
                    <a:pt x="26730" y="48642"/>
                    <a:pt x="39923" y="0"/>
                  </a:cubicBez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5" name="任意多边形: 形状 54"/>
            <p:cNvSpPr/>
            <p:nvPr/>
          </p:nvSpPr>
          <p:spPr>
            <a:xfrm>
              <a:off x="4432329" y="3290211"/>
              <a:ext cx="106175" cy="59197"/>
            </a:xfrm>
            <a:custGeom>
              <a:avLst/>
              <a:gdLst/>
              <a:ahLst/>
              <a:cxnLst/>
              <a:rect l="l" t="t" r="r" b="b"/>
              <a:pathLst>
                <a:path w="106175" h="59197">
                  <a:moveTo>
                    <a:pt x="94818" y="0"/>
                  </a:moveTo>
                  <a:lnTo>
                    <a:pt x="106175" y="15144"/>
                  </a:lnTo>
                  <a:cubicBezTo>
                    <a:pt x="70612" y="32696"/>
                    <a:pt x="38891" y="47380"/>
                    <a:pt x="11014" y="59197"/>
                  </a:cubicBezTo>
                  <a:cubicBezTo>
                    <a:pt x="6884" y="52887"/>
                    <a:pt x="3213" y="47610"/>
                    <a:pt x="0" y="43365"/>
                  </a:cubicBezTo>
                  <a:cubicBezTo>
                    <a:pt x="32467" y="30287"/>
                    <a:pt x="64072" y="15832"/>
                    <a:pt x="94818" y="0"/>
                  </a:cubicBez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6" name="任意多边形: 形状 55"/>
            <p:cNvSpPr/>
            <p:nvPr/>
          </p:nvSpPr>
          <p:spPr>
            <a:xfrm>
              <a:off x="4584277" y="3290555"/>
              <a:ext cx="103250" cy="56099"/>
            </a:xfrm>
            <a:custGeom>
              <a:avLst/>
              <a:gdLst/>
              <a:ahLst/>
              <a:cxnLst/>
              <a:rect l="l" t="t" r="r" b="b"/>
              <a:pathLst>
                <a:path w="103250" h="56099">
                  <a:moveTo>
                    <a:pt x="9809" y="0"/>
                  </a:moveTo>
                  <a:cubicBezTo>
                    <a:pt x="51109" y="16750"/>
                    <a:pt x="82256" y="30000"/>
                    <a:pt x="103250" y="39752"/>
                  </a:cubicBezTo>
                  <a:lnTo>
                    <a:pt x="92753" y="56099"/>
                  </a:lnTo>
                  <a:cubicBezTo>
                    <a:pt x="67399" y="43709"/>
                    <a:pt x="36482" y="30058"/>
                    <a:pt x="0" y="15144"/>
                  </a:cubicBezTo>
                  <a:lnTo>
                    <a:pt x="9809" y="0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7" name="任意多边形: 形状 56"/>
            <p:cNvSpPr/>
            <p:nvPr/>
          </p:nvSpPr>
          <p:spPr>
            <a:xfrm>
              <a:off x="4396879" y="3516314"/>
              <a:ext cx="257264" cy="18585"/>
            </a:xfrm>
            <a:custGeom>
              <a:avLst/>
              <a:gdLst/>
              <a:ahLst/>
              <a:cxnLst/>
              <a:rect l="l" t="t" r="r" b="b"/>
              <a:pathLst>
                <a:path w="257264" h="18585">
                  <a:moveTo>
                    <a:pt x="0" y="0"/>
                  </a:moveTo>
                  <a:lnTo>
                    <a:pt x="257264" y="0"/>
                  </a:lnTo>
                  <a:lnTo>
                    <a:pt x="257264" y="18585"/>
                  </a:lnTo>
                  <a:lnTo>
                    <a:pt x="0" y="18585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8" name="任意多边形: 形状 57"/>
            <p:cNvSpPr/>
            <p:nvPr/>
          </p:nvSpPr>
          <p:spPr>
            <a:xfrm>
              <a:off x="4357989" y="3614228"/>
              <a:ext cx="333840" cy="205810"/>
            </a:xfrm>
            <a:custGeom>
              <a:avLst/>
              <a:gdLst/>
              <a:ahLst/>
              <a:cxnLst/>
              <a:rect l="l" t="t" r="r" b="b"/>
              <a:pathLst>
                <a:path w="333840" h="205810">
                  <a:moveTo>
                    <a:pt x="0" y="0"/>
                  </a:moveTo>
                  <a:lnTo>
                    <a:pt x="333840" y="0"/>
                  </a:lnTo>
                  <a:lnTo>
                    <a:pt x="333840" y="19101"/>
                  </a:lnTo>
                  <a:lnTo>
                    <a:pt x="181203" y="19101"/>
                  </a:lnTo>
                  <a:lnTo>
                    <a:pt x="181203" y="162446"/>
                  </a:lnTo>
                  <a:cubicBezTo>
                    <a:pt x="182235" y="190667"/>
                    <a:pt x="169444" y="204893"/>
                    <a:pt x="142828" y="205122"/>
                  </a:cubicBezTo>
                  <a:cubicBezTo>
                    <a:pt x="135601" y="205466"/>
                    <a:pt x="128718" y="205638"/>
                    <a:pt x="122178" y="205638"/>
                  </a:cubicBezTo>
                  <a:cubicBezTo>
                    <a:pt x="118966" y="205753"/>
                    <a:pt x="115352" y="205810"/>
                    <a:pt x="111337" y="205810"/>
                  </a:cubicBezTo>
                  <a:cubicBezTo>
                    <a:pt x="108010" y="205810"/>
                    <a:pt x="102389" y="205810"/>
                    <a:pt x="94473" y="205810"/>
                  </a:cubicBezTo>
                  <a:cubicBezTo>
                    <a:pt x="93670" y="199042"/>
                    <a:pt x="92408" y="191986"/>
                    <a:pt x="90687" y="184644"/>
                  </a:cubicBezTo>
                  <a:cubicBezTo>
                    <a:pt x="105142" y="185562"/>
                    <a:pt x="119712" y="186021"/>
                    <a:pt x="134396" y="186021"/>
                  </a:cubicBezTo>
                  <a:cubicBezTo>
                    <a:pt x="144606" y="186136"/>
                    <a:pt x="151662" y="184243"/>
                    <a:pt x="155562" y="180342"/>
                  </a:cubicBezTo>
                  <a:cubicBezTo>
                    <a:pt x="159578" y="176786"/>
                    <a:pt x="161528" y="170247"/>
                    <a:pt x="161413" y="160725"/>
                  </a:cubicBezTo>
                  <a:lnTo>
                    <a:pt x="161413" y="19101"/>
                  </a:lnTo>
                  <a:lnTo>
                    <a:pt x="0" y="1910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9" name="任意多边形: 形状 58"/>
            <p:cNvSpPr/>
            <p:nvPr/>
          </p:nvSpPr>
          <p:spPr>
            <a:xfrm>
              <a:off x="4358333" y="3671359"/>
              <a:ext cx="92064" cy="123728"/>
            </a:xfrm>
            <a:custGeom>
              <a:avLst/>
              <a:gdLst/>
              <a:ahLst/>
              <a:cxnLst/>
              <a:rect l="l" t="t" r="r" b="b"/>
              <a:pathLst>
                <a:path w="92064" h="123728">
                  <a:moveTo>
                    <a:pt x="73651" y="0"/>
                  </a:moveTo>
                  <a:lnTo>
                    <a:pt x="92064" y="9809"/>
                  </a:lnTo>
                  <a:cubicBezTo>
                    <a:pt x="66940" y="52256"/>
                    <a:pt x="42160" y="90229"/>
                    <a:pt x="17724" y="123728"/>
                  </a:cubicBezTo>
                  <a:cubicBezTo>
                    <a:pt x="11988" y="119139"/>
                    <a:pt x="6080" y="115009"/>
                    <a:pt x="0" y="111338"/>
                  </a:cubicBezTo>
                  <a:cubicBezTo>
                    <a:pt x="26615" y="77036"/>
                    <a:pt x="51166" y="39923"/>
                    <a:pt x="73651" y="0"/>
                  </a:cubicBez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0" name="任意多边形: 形状 59"/>
            <p:cNvSpPr/>
            <p:nvPr/>
          </p:nvSpPr>
          <p:spPr>
            <a:xfrm>
              <a:off x="4597011" y="3671360"/>
              <a:ext cx="94130" cy="115295"/>
            </a:xfrm>
            <a:custGeom>
              <a:avLst/>
              <a:gdLst/>
              <a:ahLst/>
              <a:cxnLst/>
              <a:rect l="l" t="t" r="r" b="b"/>
              <a:pathLst>
                <a:path w="94130" h="115295">
                  <a:moveTo>
                    <a:pt x="16520" y="0"/>
                  </a:moveTo>
                  <a:cubicBezTo>
                    <a:pt x="39465" y="29139"/>
                    <a:pt x="65334" y="63441"/>
                    <a:pt x="94130" y="102906"/>
                  </a:cubicBezTo>
                  <a:lnTo>
                    <a:pt x="76061" y="115295"/>
                  </a:lnTo>
                  <a:cubicBezTo>
                    <a:pt x="51396" y="79273"/>
                    <a:pt x="26042" y="44455"/>
                    <a:pt x="0" y="10841"/>
                  </a:cubicBezTo>
                  <a:lnTo>
                    <a:pt x="16520" y="0"/>
                  </a:lnTo>
                  <a:close/>
                </a:path>
              </a:pathLst>
            </a:custGeom>
            <a:grp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cxnSp>
        <p:nvCxnSpPr>
          <p:cNvPr id="6" name="直接连接符 5"/>
          <p:cNvCxnSpPr/>
          <p:nvPr/>
        </p:nvCxnSpPr>
        <p:spPr>
          <a:xfrm>
            <a:off x="1615092" y="415392"/>
            <a:ext cx="0" cy="764456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9" name="组合 8"/>
          <p:cNvGrpSpPr/>
          <p:nvPr/>
        </p:nvGrpSpPr>
        <p:grpSpPr>
          <a:xfrm>
            <a:off x="1942734" y="594266"/>
            <a:ext cx="1056373" cy="418389"/>
            <a:chOff x="5000395" y="1050638"/>
            <a:chExt cx="1056373" cy="418389"/>
          </a:xfrm>
        </p:grpSpPr>
        <p:sp>
          <p:nvSpPr>
            <p:cNvPr id="208" name="任意多边形: 形状 207"/>
            <p:cNvSpPr/>
            <p:nvPr/>
          </p:nvSpPr>
          <p:spPr>
            <a:xfrm>
              <a:off x="5629483" y="1050638"/>
              <a:ext cx="427285" cy="418389"/>
            </a:xfrm>
            <a:custGeom>
              <a:avLst/>
              <a:gdLst/>
              <a:ahLst/>
              <a:cxnLst/>
              <a:rect l="l" t="t" r="r" b="b"/>
              <a:pathLst>
                <a:path w="427285" h="418389">
                  <a:moveTo>
                    <a:pt x="142651" y="0"/>
                  </a:moveTo>
                  <a:lnTo>
                    <a:pt x="166762" y="6920"/>
                  </a:lnTo>
                  <a:cubicBezTo>
                    <a:pt x="157981" y="20464"/>
                    <a:pt x="147935" y="34305"/>
                    <a:pt x="136624" y="48443"/>
                  </a:cubicBezTo>
                  <a:lnTo>
                    <a:pt x="317673" y="48443"/>
                  </a:lnTo>
                  <a:lnTo>
                    <a:pt x="317673" y="71884"/>
                  </a:lnTo>
                  <a:lnTo>
                    <a:pt x="258737" y="136401"/>
                  </a:lnTo>
                  <a:lnTo>
                    <a:pt x="378395" y="136401"/>
                  </a:lnTo>
                  <a:lnTo>
                    <a:pt x="378395" y="273918"/>
                  </a:lnTo>
                  <a:lnTo>
                    <a:pt x="73446" y="273918"/>
                  </a:lnTo>
                  <a:lnTo>
                    <a:pt x="73446" y="353839"/>
                  </a:lnTo>
                  <a:cubicBezTo>
                    <a:pt x="71809" y="382711"/>
                    <a:pt x="87362" y="396478"/>
                    <a:pt x="120104" y="395138"/>
                  </a:cubicBezTo>
                  <a:lnTo>
                    <a:pt x="335533" y="395138"/>
                  </a:lnTo>
                  <a:cubicBezTo>
                    <a:pt x="371400" y="396924"/>
                    <a:pt x="391343" y="384423"/>
                    <a:pt x="395362" y="357634"/>
                  </a:cubicBezTo>
                  <a:cubicBezTo>
                    <a:pt x="398933" y="342007"/>
                    <a:pt x="401836" y="326008"/>
                    <a:pt x="404068" y="309637"/>
                  </a:cubicBezTo>
                  <a:cubicBezTo>
                    <a:pt x="412105" y="312762"/>
                    <a:pt x="419844" y="315367"/>
                    <a:pt x="427285" y="317450"/>
                  </a:cubicBezTo>
                  <a:cubicBezTo>
                    <a:pt x="424457" y="337691"/>
                    <a:pt x="421630" y="354285"/>
                    <a:pt x="418802" y="367233"/>
                  </a:cubicBezTo>
                  <a:cubicBezTo>
                    <a:pt x="411807" y="402208"/>
                    <a:pt x="385390" y="419249"/>
                    <a:pt x="339551" y="418356"/>
                  </a:cubicBezTo>
                  <a:lnTo>
                    <a:pt x="111398" y="418356"/>
                  </a:lnTo>
                  <a:cubicBezTo>
                    <a:pt x="69130" y="418951"/>
                    <a:pt x="48294" y="398859"/>
                    <a:pt x="48890" y="358080"/>
                  </a:cubicBezTo>
                  <a:lnTo>
                    <a:pt x="48890" y="139973"/>
                  </a:lnTo>
                  <a:cubicBezTo>
                    <a:pt x="43532" y="144586"/>
                    <a:pt x="34974" y="151507"/>
                    <a:pt x="23217" y="160734"/>
                  </a:cubicBezTo>
                  <a:cubicBezTo>
                    <a:pt x="20389" y="162818"/>
                    <a:pt x="18231" y="164455"/>
                    <a:pt x="16743" y="165646"/>
                  </a:cubicBezTo>
                  <a:cubicBezTo>
                    <a:pt x="12576" y="160139"/>
                    <a:pt x="6995" y="153888"/>
                    <a:pt x="0" y="146893"/>
                  </a:cubicBezTo>
                  <a:cubicBezTo>
                    <a:pt x="62061" y="101649"/>
                    <a:pt x="109612" y="52685"/>
                    <a:pt x="142651" y="0"/>
                  </a:cubicBezTo>
                  <a:close/>
                  <a:moveTo>
                    <a:pt x="117872" y="70991"/>
                  </a:moveTo>
                  <a:cubicBezTo>
                    <a:pt x="98375" y="93613"/>
                    <a:pt x="76572" y="115416"/>
                    <a:pt x="52462" y="136401"/>
                  </a:cubicBezTo>
                  <a:lnTo>
                    <a:pt x="227483" y="136401"/>
                  </a:lnTo>
                  <a:lnTo>
                    <a:pt x="287982" y="70991"/>
                  </a:lnTo>
                  <a:lnTo>
                    <a:pt x="117872" y="70991"/>
                  </a:lnTo>
                  <a:close/>
                  <a:moveTo>
                    <a:pt x="73446" y="158725"/>
                  </a:moveTo>
                  <a:lnTo>
                    <a:pt x="73446" y="251594"/>
                  </a:lnTo>
                  <a:lnTo>
                    <a:pt x="201587" y="251594"/>
                  </a:lnTo>
                  <a:lnTo>
                    <a:pt x="201587" y="158725"/>
                  </a:lnTo>
                  <a:lnTo>
                    <a:pt x="73446" y="158725"/>
                  </a:lnTo>
                  <a:close/>
                  <a:moveTo>
                    <a:pt x="225698" y="158725"/>
                  </a:moveTo>
                  <a:lnTo>
                    <a:pt x="225698" y="251594"/>
                  </a:lnTo>
                  <a:lnTo>
                    <a:pt x="353839" y="251594"/>
                  </a:lnTo>
                  <a:lnTo>
                    <a:pt x="353839" y="158725"/>
                  </a:lnTo>
                  <a:lnTo>
                    <a:pt x="225698" y="158725"/>
                  </a:lnTo>
                  <a:close/>
                </a:path>
              </a:pathLst>
            </a:cu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grpSp>
          <p:nvGrpSpPr>
            <p:cNvPr id="8" name="组合 7"/>
            <p:cNvGrpSpPr/>
            <p:nvPr/>
          </p:nvGrpSpPr>
          <p:grpSpPr>
            <a:xfrm>
              <a:off x="5000395" y="1060812"/>
              <a:ext cx="423937" cy="398041"/>
              <a:chOff x="5178087" y="1081445"/>
              <a:chExt cx="423937" cy="398041"/>
            </a:xfrm>
            <a:solidFill>
              <a:schemeClr val="tx1"/>
            </a:solidFill>
          </p:grpSpPr>
          <p:sp>
            <p:nvSpPr>
              <p:cNvPr id="207" name="任意多边形: 形状 206"/>
              <p:cNvSpPr/>
              <p:nvPr/>
            </p:nvSpPr>
            <p:spPr>
              <a:xfrm>
                <a:off x="5428118" y="1081445"/>
                <a:ext cx="173906" cy="388093"/>
              </a:xfrm>
              <a:custGeom>
                <a:avLst/>
                <a:gdLst/>
                <a:ahLst/>
                <a:cxnLst/>
                <a:rect l="l" t="t" r="r" b="b"/>
                <a:pathLst>
                  <a:path w="173906" h="388093">
                    <a:moveTo>
                      <a:pt x="0" y="0"/>
                    </a:moveTo>
                    <a:lnTo>
                      <a:pt x="147340" y="0"/>
                    </a:lnTo>
                    <a:lnTo>
                      <a:pt x="147340" y="173236"/>
                    </a:lnTo>
                    <a:lnTo>
                      <a:pt x="30808" y="173236"/>
                    </a:lnTo>
                    <a:lnTo>
                      <a:pt x="30808" y="329059"/>
                    </a:lnTo>
                    <a:cubicBezTo>
                      <a:pt x="30659" y="344091"/>
                      <a:pt x="33412" y="354062"/>
                      <a:pt x="39068" y="358974"/>
                    </a:cubicBezTo>
                    <a:cubicBezTo>
                      <a:pt x="44425" y="364183"/>
                      <a:pt x="55215" y="366713"/>
                      <a:pt x="71438" y="366564"/>
                    </a:cubicBezTo>
                    <a:lnTo>
                      <a:pt x="98004" y="366564"/>
                    </a:lnTo>
                    <a:cubicBezTo>
                      <a:pt x="125388" y="367903"/>
                      <a:pt x="140792" y="355848"/>
                      <a:pt x="144215" y="330399"/>
                    </a:cubicBezTo>
                    <a:cubicBezTo>
                      <a:pt x="147489" y="312390"/>
                      <a:pt x="150019" y="292447"/>
                      <a:pt x="151805" y="270570"/>
                    </a:cubicBezTo>
                    <a:cubicBezTo>
                      <a:pt x="159395" y="273993"/>
                      <a:pt x="166762" y="276597"/>
                      <a:pt x="173906" y="278383"/>
                    </a:cubicBezTo>
                    <a:cubicBezTo>
                      <a:pt x="171525" y="301005"/>
                      <a:pt x="169069" y="319757"/>
                      <a:pt x="166539" y="334640"/>
                    </a:cubicBezTo>
                    <a:cubicBezTo>
                      <a:pt x="162967" y="354732"/>
                      <a:pt x="156270" y="368573"/>
                      <a:pt x="146447" y="376163"/>
                    </a:cubicBezTo>
                    <a:cubicBezTo>
                      <a:pt x="136773" y="384200"/>
                      <a:pt x="121221" y="388144"/>
                      <a:pt x="99789" y="387995"/>
                    </a:cubicBezTo>
                    <a:lnTo>
                      <a:pt x="64964" y="387995"/>
                    </a:lnTo>
                    <a:cubicBezTo>
                      <a:pt x="25227" y="389632"/>
                      <a:pt x="6177" y="370880"/>
                      <a:pt x="7814" y="331738"/>
                    </a:cubicBezTo>
                    <a:lnTo>
                      <a:pt x="7814" y="151582"/>
                    </a:lnTo>
                    <a:lnTo>
                      <a:pt x="124569" y="151582"/>
                    </a:lnTo>
                    <a:lnTo>
                      <a:pt x="124569" y="21431"/>
                    </a:lnTo>
                    <a:lnTo>
                      <a:pt x="0" y="2143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120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宋体" panose="02010600030101010101" pitchFamily="2" charset="-122"/>
                  <a:cs typeface="+mn-cs"/>
                </a:endParaRPr>
              </a:p>
            </p:txBody>
          </p:sp>
          <p:sp>
            <p:nvSpPr>
              <p:cNvPr id="206" name="任意多边形: 形状 205"/>
              <p:cNvSpPr/>
              <p:nvPr/>
            </p:nvSpPr>
            <p:spPr>
              <a:xfrm>
                <a:off x="5178087" y="1082338"/>
                <a:ext cx="218554" cy="397148"/>
              </a:xfrm>
              <a:custGeom>
                <a:avLst/>
                <a:gdLst/>
                <a:ahLst/>
                <a:cxnLst/>
                <a:rect l="l" t="t" r="r" b="b"/>
                <a:pathLst>
                  <a:path w="218554" h="397148">
                    <a:moveTo>
                      <a:pt x="0" y="0"/>
                    </a:moveTo>
                    <a:lnTo>
                      <a:pt x="218554" y="0"/>
                    </a:lnTo>
                    <a:lnTo>
                      <a:pt x="218554" y="20092"/>
                    </a:lnTo>
                    <a:lnTo>
                      <a:pt x="147786" y="20092"/>
                    </a:lnTo>
                    <a:lnTo>
                      <a:pt x="147786" y="88181"/>
                    </a:lnTo>
                    <a:lnTo>
                      <a:pt x="209401" y="88181"/>
                    </a:lnTo>
                    <a:lnTo>
                      <a:pt x="209401" y="396255"/>
                    </a:lnTo>
                    <a:lnTo>
                      <a:pt x="187970" y="396255"/>
                    </a:lnTo>
                    <a:lnTo>
                      <a:pt x="187970" y="368350"/>
                    </a:lnTo>
                    <a:lnTo>
                      <a:pt x="30584" y="368350"/>
                    </a:lnTo>
                    <a:lnTo>
                      <a:pt x="30584" y="397148"/>
                    </a:lnTo>
                    <a:lnTo>
                      <a:pt x="9153" y="397148"/>
                    </a:lnTo>
                    <a:lnTo>
                      <a:pt x="9153" y="88181"/>
                    </a:lnTo>
                    <a:lnTo>
                      <a:pt x="68535" y="88181"/>
                    </a:lnTo>
                    <a:lnTo>
                      <a:pt x="68535" y="20092"/>
                    </a:lnTo>
                    <a:lnTo>
                      <a:pt x="0" y="20092"/>
                    </a:lnTo>
                    <a:lnTo>
                      <a:pt x="0" y="0"/>
                    </a:lnTo>
                    <a:close/>
                    <a:moveTo>
                      <a:pt x="90190" y="20092"/>
                    </a:moveTo>
                    <a:lnTo>
                      <a:pt x="90190" y="88181"/>
                    </a:lnTo>
                    <a:lnTo>
                      <a:pt x="126132" y="88181"/>
                    </a:lnTo>
                    <a:lnTo>
                      <a:pt x="126132" y="20092"/>
                    </a:lnTo>
                    <a:lnTo>
                      <a:pt x="90190" y="20092"/>
                    </a:lnTo>
                    <a:close/>
                    <a:moveTo>
                      <a:pt x="30584" y="107380"/>
                    </a:moveTo>
                    <a:lnTo>
                      <a:pt x="30584" y="267891"/>
                    </a:lnTo>
                    <a:lnTo>
                      <a:pt x="187970" y="267891"/>
                    </a:lnTo>
                    <a:lnTo>
                      <a:pt x="187970" y="215652"/>
                    </a:lnTo>
                    <a:lnTo>
                      <a:pt x="162297" y="215652"/>
                    </a:lnTo>
                    <a:cubicBezTo>
                      <a:pt x="137740" y="216099"/>
                      <a:pt x="125685" y="203597"/>
                      <a:pt x="126132" y="178147"/>
                    </a:cubicBezTo>
                    <a:lnTo>
                      <a:pt x="126132" y="107380"/>
                    </a:lnTo>
                    <a:lnTo>
                      <a:pt x="90190" y="107380"/>
                    </a:lnTo>
                    <a:lnTo>
                      <a:pt x="90190" y="125239"/>
                    </a:lnTo>
                    <a:cubicBezTo>
                      <a:pt x="90339" y="156195"/>
                      <a:pt x="88106" y="178594"/>
                      <a:pt x="83493" y="192435"/>
                    </a:cubicBezTo>
                    <a:cubicBezTo>
                      <a:pt x="79325" y="206722"/>
                      <a:pt x="69503" y="222573"/>
                      <a:pt x="54025" y="239986"/>
                    </a:cubicBezTo>
                    <a:cubicBezTo>
                      <a:pt x="46881" y="234330"/>
                      <a:pt x="40630" y="230014"/>
                      <a:pt x="35272" y="227038"/>
                    </a:cubicBezTo>
                    <a:cubicBezTo>
                      <a:pt x="50006" y="211411"/>
                      <a:pt x="59085" y="197644"/>
                      <a:pt x="62508" y="185738"/>
                    </a:cubicBezTo>
                    <a:cubicBezTo>
                      <a:pt x="66824" y="174278"/>
                      <a:pt x="68833" y="154409"/>
                      <a:pt x="68535" y="126132"/>
                    </a:cubicBezTo>
                    <a:lnTo>
                      <a:pt x="68535" y="107380"/>
                    </a:lnTo>
                    <a:lnTo>
                      <a:pt x="30584" y="107380"/>
                    </a:lnTo>
                    <a:close/>
                    <a:moveTo>
                      <a:pt x="147786" y="107380"/>
                    </a:moveTo>
                    <a:lnTo>
                      <a:pt x="147786" y="173236"/>
                    </a:lnTo>
                    <a:cubicBezTo>
                      <a:pt x="146745" y="190054"/>
                      <a:pt x="154484" y="197942"/>
                      <a:pt x="171004" y="196900"/>
                    </a:cubicBezTo>
                    <a:lnTo>
                      <a:pt x="187970" y="196900"/>
                    </a:lnTo>
                    <a:lnTo>
                      <a:pt x="187970" y="107380"/>
                    </a:lnTo>
                    <a:lnTo>
                      <a:pt x="147786" y="107380"/>
                    </a:lnTo>
                    <a:close/>
                    <a:moveTo>
                      <a:pt x="30584" y="287090"/>
                    </a:moveTo>
                    <a:lnTo>
                      <a:pt x="30584" y="348258"/>
                    </a:lnTo>
                    <a:lnTo>
                      <a:pt x="187970" y="348258"/>
                    </a:lnTo>
                    <a:lnTo>
                      <a:pt x="187970" y="287090"/>
                    </a:lnTo>
                    <a:lnTo>
                      <a:pt x="30584" y="28709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lang="zh-CN" altLang="en-US" sz="1800" b="0" i="0" u="none" strike="noStrike" kern="120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宋体" panose="02010600030101010101" pitchFamily="2" charset="-122"/>
                  <a:cs typeface="+mn-cs"/>
                </a:endParaRPr>
              </a:p>
            </p:txBody>
          </p:sp>
        </p:grpSp>
      </p:grpSp>
      <p:grpSp>
        <p:nvGrpSpPr>
          <p:cNvPr id="2" name="组合 1"/>
          <p:cNvGrpSpPr/>
          <p:nvPr/>
        </p:nvGrpSpPr>
        <p:grpSpPr>
          <a:xfrm>
            <a:off x="3007175" y="2847094"/>
            <a:ext cx="6177651" cy="1774985"/>
            <a:chOff x="4232580" y="2847094"/>
            <a:chExt cx="6177651" cy="1774985"/>
          </a:xfrm>
        </p:grpSpPr>
        <p:sp>
          <p:nvSpPr>
            <p:cNvPr id="217" name="椭圆 216"/>
            <p:cNvSpPr/>
            <p:nvPr/>
          </p:nvSpPr>
          <p:spPr>
            <a:xfrm>
              <a:off x="4232580" y="2847094"/>
              <a:ext cx="1774985" cy="1774985"/>
            </a:xfrm>
            <a:prstGeom prst="ellipse">
              <a:avLst/>
            </a:prstGeom>
            <a:solidFill>
              <a:srgbClr val="2A7421"/>
            </a:solidFill>
            <a:ln>
              <a:noFill/>
            </a:ln>
            <a:effectLst>
              <a:outerShdw blurRad="63500" sx="107000" sy="107000" algn="ctr" rotWithShape="0">
                <a:prstClr val="black">
                  <a:alpha val="3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9600" b="0" i="0" u="none" strike="noStrike" kern="120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Prism" panose="00000500000000000000" pitchFamily="50" charset="0"/>
                <a:ea typeface="等线" panose="02010600030101010101" pitchFamily="2" charset="-122"/>
                <a:cs typeface="Aharoni" panose="02010803020104030203" pitchFamily="2" charset="-79"/>
              </a:endParaRPr>
            </a:p>
          </p:txBody>
        </p:sp>
        <p:sp>
          <p:nvSpPr>
            <p:cNvPr id="218" name="椭圆 217"/>
            <p:cNvSpPr/>
            <p:nvPr/>
          </p:nvSpPr>
          <p:spPr>
            <a:xfrm>
              <a:off x="6433913" y="2847094"/>
              <a:ext cx="1774985" cy="1774985"/>
            </a:xfrm>
            <a:prstGeom prst="ellipse">
              <a:avLst/>
            </a:prstGeom>
            <a:solidFill>
              <a:srgbClr val="6AB400"/>
            </a:solidFill>
            <a:ln>
              <a:noFill/>
            </a:ln>
            <a:effectLst>
              <a:outerShdw blurRad="63500" sx="107000" sy="107000" algn="ctr" rotWithShape="0">
                <a:prstClr val="black">
                  <a:alpha val="3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9600" b="0" i="0" u="none" strike="noStrike" kern="120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Prism" panose="00000500000000000000" pitchFamily="50" charset="0"/>
                <a:ea typeface="等线" panose="02010600030101010101" pitchFamily="2" charset="-122"/>
                <a:cs typeface="Aharoni" panose="02010803020104030203" pitchFamily="2" charset="-79"/>
              </a:endParaRPr>
            </a:p>
          </p:txBody>
        </p:sp>
        <p:sp>
          <p:nvSpPr>
            <p:cNvPr id="24" name="椭圆 23"/>
            <p:cNvSpPr/>
            <p:nvPr/>
          </p:nvSpPr>
          <p:spPr>
            <a:xfrm>
              <a:off x="8635246" y="2847094"/>
              <a:ext cx="1774985" cy="1774985"/>
            </a:xfrm>
            <a:prstGeom prst="ellipse">
              <a:avLst/>
            </a:prstGeom>
            <a:solidFill>
              <a:srgbClr val="A1D703"/>
            </a:solidFill>
            <a:ln>
              <a:noFill/>
            </a:ln>
            <a:effectLst>
              <a:outerShdw blurRad="63500" sx="107000" sy="107000" algn="ctr" rotWithShape="0">
                <a:prstClr val="black">
                  <a:alpha val="3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9600" b="0" i="0" u="none" strike="noStrike" kern="120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Prism" panose="00000500000000000000" pitchFamily="50" charset="0"/>
                <a:ea typeface="等线" panose="02010600030101010101" pitchFamily="2" charset="-122"/>
                <a:cs typeface="Aharoni" panose="02010803020104030203" pitchFamily="2" charset="-79"/>
              </a:endParaRPr>
            </a:p>
          </p:txBody>
        </p:sp>
      </p:grpSp>
    </p:spTree>
  </p:cSld>
  <p:clrMapOvr>
    <a:masterClrMapping/>
  </p:clrMapOvr>
  <p:transition/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 show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8" name="Freeform 5"/>
          <p:cNvSpPr>
            <a:spLocks noEditPoints="1"/>
          </p:cNvSpPr>
          <p:nvPr/>
        </p:nvSpPr>
        <p:spPr bwMode="auto">
          <a:xfrm>
            <a:off x="1108779" y="4191271"/>
            <a:ext cx="634717" cy="615230"/>
          </a:xfrm>
          <a:custGeom>
            <a:avLst/>
            <a:gdLst>
              <a:gd name="T0" fmla="*/ 62 w 88"/>
              <a:gd name="T1" fmla="*/ 18 h 85"/>
              <a:gd name="T2" fmla="*/ 48 w 88"/>
              <a:gd name="T3" fmla="*/ 6 h 85"/>
              <a:gd name="T4" fmla="*/ 44 w 88"/>
              <a:gd name="T5" fmla="*/ 21 h 85"/>
              <a:gd name="T6" fmla="*/ 36 w 88"/>
              <a:gd name="T7" fmla="*/ 0 h 85"/>
              <a:gd name="T8" fmla="*/ 29 w 88"/>
              <a:gd name="T9" fmla="*/ 21 h 85"/>
              <a:gd name="T10" fmla="*/ 0 w 88"/>
              <a:gd name="T11" fmla="*/ 83 h 85"/>
              <a:gd name="T12" fmla="*/ 88 w 88"/>
              <a:gd name="T13" fmla="*/ 83 h 85"/>
              <a:gd name="T14" fmla="*/ 50 w 88"/>
              <a:gd name="T15" fmla="*/ 6 h 85"/>
              <a:gd name="T16" fmla="*/ 58 w 88"/>
              <a:gd name="T17" fmla="*/ 6 h 85"/>
              <a:gd name="T18" fmla="*/ 49 w 88"/>
              <a:gd name="T19" fmla="*/ 21 h 85"/>
              <a:gd name="T20" fmla="*/ 32 w 88"/>
              <a:gd name="T21" fmla="*/ 6 h 85"/>
              <a:gd name="T22" fmla="*/ 40 w 88"/>
              <a:gd name="T23" fmla="*/ 6 h 85"/>
              <a:gd name="T24" fmla="*/ 31 w 88"/>
              <a:gd name="T25" fmla="*/ 21 h 85"/>
              <a:gd name="T26" fmla="*/ 81 w 88"/>
              <a:gd name="T27" fmla="*/ 79 h 85"/>
              <a:gd name="T28" fmla="*/ 7 w 88"/>
              <a:gd name="T29" fmla="*/ 79 h 85"/>
              <a:gd name="T30" fmla="*/ 30 w 88"/>
              <a:gd name="T31" fmla="*/ 30 h 85"/>
              <a:gd name="T32" fmla="*/ 40 w 88"/>
              <a:gd name="T33" fmla="*/ 30 h 85"/>
              <a:gd name="T34" fmla="*/ 48 w 88"/>
              <a:gd name="T35" fmla="*/ 30 h 85"/>
              <a:gd name="T36" fmla="*/ 58 w 88"/>
              <a:gd name="T37" fmla="*/ 30 h 85"/>
              <a:gd name="T38" fmla="*/ 80 w 88"/>
              <a:gd name="T39" fmla="*/ 30 h 85"/>
              <a:gd name="T40" fmla="*/ 28 w 88"/>
              <a:gd name="T41" fmla="*/ 57 h 85"/>
              <a:gd name="T42" fmla="*/ 24 w 88"/>
              <a:gd name="T43" fmla="*/ 55 h 85"/>
              <a:gd name="T44" fmla="*/ 26 w 88"/>
              <a:gd name="T45" fmla="*/ 53 h 85"/>
              <a:gd name="T46" fmla="*/ 30 w 88"/>
              <a:gd name="T47" fmla="*/ 54 h 85"/>
              <a:gd name="T48" fmla="*/ 31 w 88"/>
              <a:gd name="T49" fmla="*/ 51 h 85"/>
              <a:gd name="T50" fmla="*/ 23 w 88"/>
              <a:gd name="T51" fmla="*/ 51 h 85"/>
              <a:gd name="T52" fmla="*/ 19 w 88"/>
              <a:gd name="T53" fmla="*/ 55 h 85"/>
              <a:gd name="T54" fmla="*/ 24 w 88"/>
              <a:gd name="T55" fmla="*/ 60 h 85"/>
              <a:gd name="T56" fmla="*/ 27 w 88"/>
              <a:gd name="T57" fmla="*/ 62 h 85"/>
              <a:gd name="T58" fmla="*/ 22 w 88"/>
              <a:gd name="T59" fmla="*/ 63 h 85"/>
              <a:gd name="T60" fmla="*/ 19 w 88"/>
              <a:gd name="T61" fmla="*/ 61 h 85"/>
              <a:gd name="T62" fmla="*/ 21 w 88"/>
              <a:gd name="T63" fmla="*/ 66 h 85"/>
              <a:gd name="T64" fmla="*/ 30 w 88"/>
              <a:gd name="T65" fmla="*/ 65 h 85"/>
              <a:gd name="T66" fmla="*/ 31 w 88"/>
              <a:gd name="T67" fmla="*/ 58 h 85"/>
              <a:gd name="T68" fmla="*/ 39 w 88"/>
              <a:gd name="T69" fmla="*/ 50 h 85"/>
              <a:gd name="T70" fmla="*/ 34 w 88"/>
              <a:gd name="T71" fmla="*/ 54 h 85"/>
              <a:gd name="T72" fmla="*/ 38 w 88"/>
              <a:gd name="T73" fmla="*/ 53 h 85"/>
              <a:gd name="T74" fmla="*/ 42 w 88"/>
              <a:gd name="T75" fmla="*/ 56 h 85"/>
              <a:gd name="T76" fmla="*/ 33 w 88"/>
              <a:gd name="T77" fmla="*/ 59 h 85"/>
              <a:gd name="T78" fmla="*/ 37 w 88"/>
              <a:gd name="T79" fmla="*/ 66 h 85"/>
              <a:gd name="T80" fmla="*/ 41 w 88"/>
              <a:gd name="T81" fmla="*/ 65 h 85"/>
              <a:gd name="T82" fmla="*/ 47 w 88"/>
              <a:gd name="T83" fmla="*/ 66 h 85"/>
              <a:gd name="T84" fmla="*/ 42 w 88"/>
              <a:gd name="T85" fmla="*/ 62 h 85"/>
              <a:gd name="T86" fmla="*/ 38 w 88"/>
              <a:gd name="T87" fmla="*/ 62 h 85"/>
              <a:gd name="T88" fmla="*/ 39 w 88"/>
              <a:gd name="T89" fmla="*/ 59 h 85"/>
              <a:gd name="T90" fmla="*/ 42 w 88"/>
              <a:gd name="T91" fmla="*/ 62 h 85"/>
              <a:gd name="T92" fmla="*/ 55 w 88"/>
              <a:gd name="T93" fmla="*/ 45 h 85"/>
              <a:gd name="T94" fmla="*/ 65 w 88"/>
              <a:gd name="T95" fmla="*/ 50 h 85"/>
              <a:gd name="T96" fmla="*/ 60 w 88"/>
              <a:gd name="T97" fmla="*/ 64 h 85"/>
              <a:gd name="T98" fmla="*/ 70 w 88"/>
              <a:gd name="T99" fmla="*/ 66 h 85"/>
              <a:gd name="T100" fmla="*/ 72 w 88"/>
              <a:gd name="T101" fmla="*/ 61 h 85"/>
              <a:gd name="T102" fmla="*/ 70 w 88"/>
              <a:gd name="T103" fmla="*/ 62 h 85"/>
              <a:gd name="T104" fmla="*/ 65 w 88"/>
              <a:gd name="T105" fmla="*/ 62 h 85"/>
              <a:gd name="T106" fmla="*/ 62 w 88"/>
              <a:gd name="T107" fmla="*/ 59 h 85"/>
              <a:gd name="T108" fmla="*/ 71 w 88"/>
              <a:gd name="T109" fmla="*/ 52 h 85"/>
              <a:gd name="T110" fmla="*/ 63 w 88"/>
              <a:gd name="T111" fmla="*/ 54 h 85"/>
              <a:gd name="T112" fmla="*/ 68 w 88"/>
              <a:gd name="T113" fmla="*/ 56 h 8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88" h="85">
                <a:moveTo>
                  <a:pt x="85" y="21"/>
                </a:moveTo>
                <a:cubicBezTo>
                  <a:pt x="62" y="21"/>
                  <a:pt x="62" y="21"/>
                  <a:pt x="62" y="21"/>
                </a:cubicBezTo>
                <a:cubicBezTo>
                  <a:pt x="62" y="20"/>
                  <a:pt x="62" y="19"/>
                  <a:pt x="62" y="18"/>
                </a:cubicBezTo>
                <a:cubicBezTo>
                  <a:pt x="62" y="13"/>
                  <a:pt x="62" y="9"/>
                  <a:pt x="61" y="6"/>
                </a:cubicBezTo>
                <a:cubicBezTo>
                  <a:pt x="60" y="2"/>
                  <a:pt x="58" y="0"/>
                  <a:pt x="54" y="0"/>
                </a:cubicBezTo>
                <a:cubicBezTo>
                  <a:pt x="51" y="0"/>
                  <a:pt x="49" y="2"/>
                  <a:pt x="48" y="6"/>
                </a:cubicBezTo>
                <a:cubicBezTo>
                  <a:pt x="47" y="9"/>
                  <a:pt x="47" y="13"/>
                  <a:pt x="47" y="18"/>
                </a:cubicBezTo>
                <a:cubicBezTo>
                  <a:pt x="47" y="19"/>
                  <a:pt x="47" y="20"/>
                  <a:pt x="47" y="21"/>
                </a:cubicBezTo>
                <a:cubicBezTo>
                  <a:pt x="44" y="21"/>
                  <a:pt x="44" y="21"/>
                  <a:pt x="44" y="21"/>
                </a:cubicBezTo>
                <a:cubicBezTo>
                  <a:pt x="44" y="20"/>
                  <a:pt x="44" y="19"/>
                  <a:pt x="44" y="18"/>
                </a:cubicBezTo>
                <a:cubicBezTo>
                  <a:pt x="44" y="13"/>
                  <a:pt x="43" y="9"/>
                  <a:pt x="42" y="6"/>
                </a:cubicBezTo>
                <a:cubicBezTo>
                  <a:pt x="41" y="2"/>
                  <a:pt x="39" y="0"/>
                  <a:pt x="36" y="0"/>
                </a:cubicBezTo>
                <a:cubicBezTo>
                  <a:pt x="33" y="0"/>
                  <a:pt x="31" y="2"/>
                  <a:pt x="30" y="6"/>
                </a:cubicBezTo>
                <a:cubicBezTo>
                  <a:pt x="29" y="9"/>
                  <a:pt x="28" y="13"/>
                  <a:pt x="28" y="18"/>
                </a:cubicBezTo>
                <a:cubicBezTo>
                  <a:pt x="28" y="19"/>
                  <a:pt x="28" y="20"/>
                  <a:pt x="29" y="21"/>
                </a:cubicBezTo>
                <a:cubicBezTo>
                  <a:pt x="2" y="21"/>
                  <a:pt x="2" y="21"/>
                  <a:pt x="2" y="21"/>
                </a:cubicBezTo>
                <a:cubicBezTo>
                  <a:pt x="1" y="21"/>
                  <a:pt x="0" y="22"/>
                  <a:pt x="0" y="23"/>
                </a:cubicBezTo>
                <a:cubicBezTo>
                  <a:pt x="0" y="83"/>
                  <a:pt x="0" y="83"/>
                  <a:pt x="0" y="83"/>
                </a:cubicBezTo>
                <a:cubicBezTo>
                  <a:pt x="0" y="84"/>
                  <a:pt x="1" y="85"/>
                  <a:pt x="2" y="85"/>
                </a:cubicBezTo>
                <a:cubicBezTo>
                  <a:pt x="85" y="85"/>
                  <a:pt x="85" y="85"/>
                  <a:pt x="85" y="85"/>
                </a:cubicBezTo>
                <a:cubicBezTo>
                  <a:pt x="87" y="85"/>
                  <a:pt x="88" y="84"/>
                  <a:pt x="88" y="83"/>
                </a:cubicBezTo>
                <a:cubicBezTo>
                  <a:pt x="88" y="23"/>
                  <a:pt x="88" y="23"/>
                  <a:pt x="88" y="23"/>
                </a:cubicBezTo>
                <a:cubicBezTo>
                  <a:pt x="88" y="22"/>
                  <a:pt x="87" y="21"/>
                  <a:pt x="85" y="21"/>
                </a:cubicBezTo>
                <a:close/>
                <a:moveTo>
                  <a:pt x="50" y="6"/>
                </a:moveTo>
                <a:cubicBezTo>
                  <a:pt x="51" y="3"/>
                  <a:pt x="53" y="2"/>
                  <a:pt x="54" y="2"/>
                </a:cubicBezTo>
                <a:cubicBezTo>
                  <a:pt x="54" y="2"/>
                  <a:pt x="54" y="2"/>
                  <a:pt x="54" y="2"/>
                </a:cubicBezTo>
                <a:cubicBezTo>
                  <a:pt x="56" y="2"/>
                  <a:pt x="57" y="3"/>
                  <a:pt x="58" y="6"/>
                </a:cubicBezTo>
                <a:cubicBezTo>
                  <a:pt x="59" y="9"/>
                  <a:pt x="60" y="13"/>
                  <a:pt x="60" y="18"/>
                </a:cubicBezTo>
                <a:cubicBezTo>
                  <a:pt x="60" y="19"/>
                  <a:pt x="60" y="20"/>
                  <a:pt x="60" y="21"/>
                </a:cubicBezTo>
                <a:cubicBezTo>
                  <a:pt x="49" y="21"/>
                  <a:pt x="49" y="21"/>
                  <a:pt x="49" y="21"/>
                </a:cubicBezTo>
                <a:cubicBezTo>
                  <a:pt x="49" y="20"/>
                  <a:pt x="49" y="19"/>
                  <a:pt x="49" y="18"/>
                </a:cubicBezTo>
                <a:cubicBezTo>
                  <a:pt x="49" y="13"/>
                  <a:pt x="49" y="9"/>
                  <a:pt x="50" y="6"/>
                </a:cubicBezTo>
                <a:close/>
                <a:moveTo>
                  <a:pt x="32" y="6"/>
                </a:moveTo>
                <a:cubicBezTo>
                  <a:pt x="33" y="3"/>
                  <a:pt x="34" y="2"/>
                  <a:pt x="36" y="2"/>
                </a:cubicBezTo>
                <a:cubicBezTo>
                  <a:pt x="36" y="2"/>
                  <a:pt x="36" y="2"/>
                  <a:pt x="36" y="2"/>
                </a:cubicBezTo>
                <a:cubicBezTo>
                  <a:pt x="38" y="2"/>
                  <a:pt x="39" y="3"/>
                  <a:pt x="40" y="6"/>
                </a:cubicBezTo>
                <a:cubicBezTo>
                  <a:pt x="41" y="9"/>
                  <a:pt x="41" y="13"/>
                  <a:pt x="41" y="18"/>
                </a:cubicBezTo>
                <a:cubicBezTo>
                  <a:pt x="41" y="19"/>
                  <a:pt x="41" y="20"/>
                  <a:pt x="41" y="21"/>
                </a:cubicBezTo>
                <a:cubicBezTo>
                  <a:pt x="31" y="21"/>
                  <a:pt x="31" y="21"/>
                  <a:pt x="31" y="21"/>
                </a:cubicBezTo>
                <a:cubicBezTo>
                  <a:pt x="31" y="20"/>
                  <a:pt x="31" y="19"/>
                  <a:pt x="31" y="18"/>
                </a:cubicBezTo>
                <a:cubicBezTo>
                  <a:pt x="31" y="13"/>
                  <a:pt x="31" y="9"/>
                  <a:pt x="32" y="6"/>
                </a:cubicBezTo>
                <a:close/>
                <a:moveTo>
                  <a:pt x="81" y="79"/>
                </a:moveTo>
                <a:cubicBezTo>
                  <a:pt x="81" y="79"/>
                  <a:pt x="80" y="79"/>
                  <a:pt x="80" y="79"/>
                </a:cubicBezTo>
                <a:cubicBezTo>
                  <a:pt x="8" y="79"/>
                  <a:pt x="8" y="79"/>
                  <a:pt x="8" y="79"/>
                </a:cubicBezTo>
                <a:cubicBezTo>
                  <a:pt x="7" y="79"/>
                  <a:pt x="7" y="79"/>
                  <a:pt x="7" y="79"/>
                </a:cubicBezTo>
                <a:cubicBezTo>
                  <a:pt x="7" y="31"/>
                  <a:pt x="7" y="31"/>
                  <a:pt x="7" y="31"/>
                </a:cubicBezTo>
                <a:cubicBezTo>
                  <a:pt x="7" y="31"/>
                  <a:pt x="7" y="30"/>
                  <a:pt x="8" y="30"/>
                </a:cubicBezTo>
                <a:cubicBezTo>
                  <a:pt x="30" y="30"/>
                  <a:pt x="30" y="30"/>
                  <a:pt x="30" y="30"/>
                </a:cubicBezTo>
                <a:cubicBezTo>
                  <a:pt x="31" y="30"/>
                  <a:pt x="31" y="30"/>
                  <a:pt x="31" y="30"/>
                </a:cubicBezTo>
                <a:cubicBezTo>
                  <a:pt x="32" y="30"/>
                  <a:pt x="32" y="30"/>
                  <a:pt x="32" y="30"/>
                </a:cubicBezTo>
                <a:cubicBezTo>
                  <a:pt x="40" y="30"/>
                  <a:pt x="40" y="30"/>
                  <a:pt x="40" y="30"/>
                </a:cubicBezTo>
                <a:cubicBezTo>
                  <a:pt x="41" y="30"/>
                  <a:pt x="41" y="30"/>
                  <a:pt x="41" y="30"/>
                </a:cubicBezTo>
                <a:cubicBezTo>
                  <a:pt x="42" y="30"/>
                  <a:pt x="42" y="30"/>
                  <a:pt x="42" y="30"/>
                </a:cubicBezTo>
                <a:cubicBezTo>
                  <a:pt x="48" y="30"/>
                  <a:pt x="48" y="30"/>
                  <a:pt x="48" y="30"/>
                </a:cubicBezTo>
                <a:cubicBezTo>
                  <a:pt x="49" y="30"/>
                  <a:pt x="49" y="30"/>
                  <a:pt x="49" y="30"/>
                </a:cubicBezTo>
                <a:cubicBezTo>
                  <a:pt x="51" y="30"/>
                  <a:pt x="51" y="30"/>
                  <a:pt x="51" y="30"/>
                </a:cubicBezTo>
                <a:cubicBezTo>
                  <a:pt x="58" y="30"/>
                  <a:pt x="58" y="30"/>
                  <a:pt x="58" y="30"/>
                </a:cubicBezTo>
                <a:cubicBezTo>
                  <a:pt x="59" y="30"/>
                  <a:pt x="59" y="30"/>
                  <a:pt x="59" y="30"/>
                </a:cubicBezTo>
                <a:cubicBezTo>
                  <a:pt x="61" y="30"/>
                  <a:pt x="61" y="30"/>
                  <a:pt x="61" y="30"/>
                </a:cubicBezTo>
                <a:cubicBezTo>
                  <a:pt x="80" y="30"/>
                  <a:pt x="80" y="30"/>
                  <a:pt x="80" y="30"/>
                </a:cubicBezTo>
                <a:cubicBezTo>
                  <a:pt x="80" y="30"/>
                  <a:pt x="81" y="31"/>
                  <a:pt x="81" y="31"/>
                </a:cubicBezTo>
                <a:cubicBezTo>
                  <a:pt x="81" y="79"/>
                  <a:pt x="81" y="79"/>
                  <a:pt x="81" y="79"/>
                </a:cubicBezTo>
                <a:close/>
                <a:moveTo>
                  <a:pt x="28" y="57"/>
                </a:moveTo>
                <a:cubicBezTo>
                  <a:pt x="28" y="57"/>
                  <a:pt x="27" y="56"/>
                  <a:pt x="27" y="56"/>
                </a:cubicBezTo>
                <a:cubicBezTo>
                  <a:pt x="26" y="56"/>
                  <a:pt x="26" y="56"/>
                  <a:pt x="25" y="56"/>
                </a:cubicBezTo>
                <a:cubicBezTo>
                  <a:pt x="24" y="56"/>
                  <a:pt x="24" y="56"/>
                  <a:pt x="24" y="55"/>
                </a:cubicBezTo>
                <a:cubicBezTo>
                  <a:pt x="23" y="55"/>
                  <a:pt x="23" y="55"/>
                  <a:pt x="23" y="55"/>
                </a:cubicBezTo>
                <a:cubicBezTo>
                  <a:pt x="23" y="54"/>
                  <a:pt x="24" y="54"/>
                  <a:pt x="24" y="54"/>
                </a:cubicBezTo>
                <a:cubicBezTo>
                  <a:pt x="25" y="53"/>
                  <a:pt x="25" y="53"/>
                  <a:pt x="26" y="53"/>
                </a:cubicBezTo>
                <a:cubicBezTo>
                  <a:pt x="26" y="53"/>
                  <a:pt x="27" y="53"/>
                  <a:pt x="27" y="54"/>
                </a:cubicBezTo>
                <a:cubicBezTo>
                  <a:pt x="28" y="54"/>
                  <a:pt x="28" y="54"/>
                  <a:pt x="29" y="54"/>
                </a:cubicBezTo>
                <a:cubicBezTo>
                  <a:pt x="30" y="54"/>
                  <a:pt x="30" y="54"/>
                  <a:pt x="30" y="54"/>
                </a:cubicBezTo>
                <a:cubicBezTo>
                  <a:pt x="30" y="55"/>
                  <a:pt x="30" y="55"/>
                  <a:pt x="30" y="55"/>
                </a:cubicBezTo>
                <a:cubicBezTo>
                  <a:pt x="31" y="55"/>
                  <a:pt x="31" y="55"/>
                  <a:pt x="31" y="55"/>
                </a:cubicBezTo>
                <a:cubicBezTo>
                  <a:pt x="31" y="51"/>
                  <a:pt x="31" y="51"/>
                  <a:pt x="31" y="51"/>
                </a:cubicBezTo>
                <a:cubicBezTo>
                  <a:pt x="30" y="51"/>
                  <a:pt x="29" y="51"/>
                  <a:pt x="29" y="50"/>
                </a:cubicBezTo>
                <a:cubicBezTo>
                  <a:pt x="28" y="50"/>
                  <a:pt x="27" y="50"/>
                  <a:pt x="26" y="50"/>
                </a:cubicBezTo>
                <a:cubicBezTo>
                  <a:pt x="25" y="50"/>
                  <a:pt x="24" y="50"/>
                  <a:pt x="23" y="51"/>
                </a:cubicBezTo>
                <a:cubicBezTo>
                  <a:pt x="22" y="51"/>
                  <a:pt x="21" y="51"/>
                  <a:pt x="20" y="52"/>
                </a:cubicBezTo>
                <a:cubicBezTo>
                  <a:pt x="20" y="52"/>
                  <a:pt x="19" y="53"/>
                  <a:pt x="19" y="53"/>
                </a:cubicBezTo>
                <a:cubicBezTo>
                  <a:pt x="19" y="54"/>
                  <a:pt x="19" y="54"/>
                  <a:pt x="19" y="55"/>
                </a:cubicBezTo>
                <a:cubicBezTo>
                  <a:pt x="19" y="56"/>
                  <a:pt x="19" y="57"/>
                  <a:pt x="20" y="58"/>
                </a:cubicBezTo>
                <a:cubicBezTo>
                  <a:pt x="20" y="59"/>
                  <a:pt x="21" y="59"/>
                  <a:pt x="22" y="60"/>
                </a:cubicBezTo>
                <a:cubicBezTo>
                  <a:pt x="23" y="60"/>
                  <a:pt x="23" y="60"/>
                  <a:pt x="24" y="60"/>
                </a:cubicBezTo>
                <a:cubicBezTo>
                  <a:pt x="24" y="60"/>
                  <a:pt x="25" y="60"/>
                  <a:pt x="25" y="60"/>
                </a:cubicBezTo>
                <a:cubicBezTo>
                  <a:pt x="26" y="60"/>
                  <a:pt x="26" y="61"/>
                  <a:pt x="26" y="61"/>
                </a:cubicBezTo>
                <a:cubicBezTo>
                  <a:pt x="27" y="62"/>
                  <a:pt x="27" y="62"/>
                  <a:pt x="27" y="62"/>
                </a:cubicBezTo>
                <a:cubicBezTo>
                  <a:pt x="27" y="62"/>
                  <a:pt x="26" y="62"/>
                  <a:pt x="26" y="62"/>
                </a:cubicBezTo>
                <a:cubicBezTo>
                  <a:pt x="25" y="63"/>
                  <a:pt x="25" y="63"/>
                  <a:pt x="24" y="63"/>
                </a:cubicBezTo>
                <a:cubicBezTo>
                  <a:pt x="24" y="63"/>
                  <a:pt x="23" y="63"/>
                  <a:pt x="22" y="63"/>
                </a:cubicBezTo>
                <a:cubicBezTo>
                  <a:pt x="22" y="62"/>
                  <a:pt x="21" y="62"/>
                  <a:pt x="21" y="62"/>
                </a:cubicBezTo>
                <a:cubicBezTo>
                  <a:pt x="20" y="62"/>
                  <a:pt x="20" y="62"/>
                  <a:pt x="20" y="61"/>
                </a:cubicBezTo>
                <a:cubicBezTo>
                  <a:pt x="19" y="61"/>
                  <a:pt x="19" y="61"/>
                  <a:pt x="19" y="61"/>
                </a:cubicBezTo>
                <a:cubicBezTo>
                  <a:pt x="19" y="61"/>
                  <a:pt x="19" y="61"/>
                  <a:pt x="19" y="61"/>
                </a:cubicBezTo>
                <a:cubicBezTo>
                  <a:pt x="19" y="65"/>
                  <a:pt x="19" y="65"/>
                  <a:pt x="19" y="65"/>
                </a:cubicBezTo>
                <a:cubicBezTo>
                  <a:pt x="19" y="65"/>
                  <a:pt x="20" y="65"/>
                  <a:pt x="21" y="66"/>
                </a:cubicBezTo>
                <a:cubicBezTo>
                  <a:pt x="22" y="66"/>
                  <a:pt x="23" y="66"/>
                  <a:pt x="24" y="66"/>
                </a:cubicBezTo>
                <a:cubicBezTo>
                  <a:pt x="25" y="66"/>
                  <a:pt x="26" y="66"/>
                  <a:pt x="27" y="66"/>
                </a:cubicBezTo>
                <a:cubicBezTo>
                  <a:pt x="28" y="65"/>
                  <a:pt x="29" y="65"/>
                  <a:pt x="30" y="65"/>
                </a:cubicBezTo>
                <a:cubicBezTo>
                  <a:pt x="30" y="64"/>
                  <a:pt x="31" y="64"/>
                  <a:pt x="31" y="63"/>
                </a:cubicBezTo>
                <a:cubicBezTo>
                  <a:pt x="31" y="62"/>
                  <a:pt x="31" y="62"/>
                  <a:pt x="31" y="61"/>
                </a:cubicBezTo>
                <a:cubicBezTo>
                  <a:pt x="31" y="60"/>
                  <a:pt x="31" y="59"/>
                  <a:pt x="31" y="58"/>
                </a:cubicBezTo>
                <a:cubicBezTo>
                  <a:pt x="30" y="58"/>
                  <a:pt x="29" y="57"/>
                  <a:pt x="28" y="57"/>
                </a:cubicBezTo>
                <a:close/>
                <a:moveTo>
                  <a:pt x="45" y="51"/>
                </a:moveTo>
                <a:cubicBezTo>
                  <a:pt x="44" y="51"/>
                  <a:pt x="42" y="50"/>
                  <a:pt x="39" y="50"/>
                </a:cubicBezTo>
                <a:cubicBezTo>
                  <a:pt x="38" y="50"/>
                  <a:pt x="37" y="50"/>
                  <a:pt x="36" y="50"/>
                </a:cubicBezTo>
                <a:cubicBezTo>
                  <a:pt x="35" y="51"/>
                  <a:pt x="34" y="51"/>
                  <a:pt x="34" y="51"/>
                </a:cubicBezTo>
                <a:cubicBezTo>
                  <a:pt x="34" y="54"/>
                  <a:pt x="34" y="54"/>
                  <a:pt x="34" y="54"/>
                </a:cubicBezTo>
                <a:cubicBezTo>
                  <a:pt x="34" y="54"/>
                  <a:pt x="34" y="54"/>
                  <a:pt x="34" y="54"/>
                </a:cubicBezTo>
                <a:cubicBezTo>
                  <a:pt x="35" y="54"/>
                  <a:pt x="36" y="54"/>
                  <a:pt x="36" y="54"/>
                </a:cubicBezTo>
                <a:cubicBezTo>
                  <a:pt x="37" y="54"/>
                  <a:pt x="38" y="53"/>
                  <a:pt x="38" y="53"/>
                </a:cubicBezTo>
                <a:cubicBezTo>
                  <a:pt x="40" y="53"/>
                  <a:pt x="41" y="54"/>
                  <a:pt x="41" y="54"/>
                </a:cubicBezTo>
                <a:cubicBezTo>
                  <a:pt x="42" y="54"/>
                  <a:pt x="42" y="55"/>
                  <a:pt x="42" y="56"/>
                </a:cubicBezTo>
                <a:cubicBezTo>
                  <a:pt x="42" y="56"/>
                  <a:pt x="42" y="56"/>
                  <a:pt x="42" y="56"/>
                </a:cubicBezTo>
                <a:cubicBezTo>
                  <a:pt x="41" y="56"/>
                  <a:pt x="39" y="56"/>
                  <a:pt x="38" y="56"/>
                </a:cubicBezTo>
                <a:cubicBezTo>
                  <a:pt x="37" y="56"/>
                  <a:pt x="36" y="57"/>
                  <a:pt x="35" y="57"/>
                </a:cubicBezTo>
                <a:cubicBezTo>
                  <a:pt x="34" y="57"/>
                  <a:pt x="34" y="58"/>
                  <a:pt x="33" y="59"/>
                </a:cubicBezTo>
                <a:cubicBezTo>
                  <a:pt x="33" y="59"/>
                  <a:pt x="33" y="60"/>
                  <a:pt x="33" y="61"/>
                </a:cubicBezTo>
                <a:cubicBezTo>
                  <a:pt x="33" y="63"/>
                  <a:pt x="33" y="64"/>
                  <a:pt x="34" y="65"/>
                </a:cubicBezTo>
                <a:cubicBezTo>
                  <a:pt x="35" y="66"/>
                  <a:pt x="36" y="66"/>
                  <a:pt x="37" y="66"/>
                </a:cubicBezTo>
                <a:cubicBezTo>
                  <a:pt x="38" y="66"/>
                  <a:pt x="39" y="66"/>
                  <a:pt x="39" y="66"/>
                </a:cubicBezTo>
                <a:cubicBezTo>
                  <a:pt x="39" y="66"/>
                  <a:pt x="40" y="66"/>
                  <a:pt x="40" y="65"/>
                </a:cubicBezTo>
                <a:cubicBezTo>
                  <a:pt x="41" y="65"/>
                  <a:pt x="41" y="65"/>
                  <a:pt x="41" y="65"/>
                </a:cubicBezTo>
                <a:cubicBezTo>
                  <a:pt x="42" y="64"/>
                  <a:pt x="42" y="64"/>
                  <a:pt x="42" y="64"/>
                </a:cubicBezTo>
                <a:cubicBezTo>
                  <a:pt x="42" y="66"/>
                  <a:pt x="42" y="66"/>
                  <a:pt x="42" y="66"/>
                </a:cubicBezTo>
                <a:cubicBezTo>
                  <a:pt x="47" y="66"/>
                  <a:pt x="47" y="66"/>
                  <a:pt x="47" y="66"/>
                </a:cubicBezTo>
                <a:cubicBezTo>
                  <a:pt x="47" y="55"/>
                  <a:pt x="47" y="55"/>
                  <a:pt x="47" y="55"/>
                </a:cubicBezTo>
                <a:cubicBezTo>
                  <a:pt x="47" y="54"/>
                  <a:pt x="46" y="52"/>
                  <a:pt x="45" y="51"/>
                </a:cubicBezTo>
                <a:close/>
                <a:moveTo>
                  <a:pt x="42" y="62"/>
                </a:moveTo>
                <a:cubicBezTo>
                  <a:pt x="42" y="62"/>
                  <a:pt x="41" y="62"/>
                  <a:pt x="41" y="62"/>
                </a:cubicBezTo>
                <a:cubicBezTo>
                  <a:pt x="40" y="63"/>
                  <a:pt x="40" y="63"/>
                  <a:pt x="40" y="63"/>
                </a:cubicBezTo>
                <a:cubicBezTo>
                  <a:pt x="39" y="63"/>
                  <a:pt x="38" y="63"/>
                  <a:pt x="38" y="62"/>
                </a:cubicBezTo>
                <a:cubicBezTo>
                  <a:pt x="38" y="62"/>
                  <a:pt x="37" y="62"/>
                  <a:pt x="37" y="61"/>
                </a:cubicBezTo>
                <a:cubicBezTo>
                  <a:pt x="37" y="60"/>
                  <a:pt x="37" y="60"/>
                  <a:pt x="38" y="60"/>
                </a:cubicBezTo>
                <a:cubicBezTo>
                  <a:pt x="38" y="59"/>
                  <a:pt x="38" y="59"/>
                  <a:pt x="39" y="59"/>
                </a:cubicBezTo>
                <a:cubicBezTo>
                  <a:pt x="39" y="59"/>
                  <a:pt x="40" y="59"/>
                  <a:pt x="40" y="59"/>
                </a:cubicBezTo>
                <a:cubicBezTo>
                  <a:pt x="41" y="59"/>
                  <a:pt x="41" y="59"/>
                  <a:pt x="42" y="59"/>
                </a:cubicBezTo>
                <a:lnTo>
                  <a:pt x="42" y="62"/>
                </a:lnTo>
                <a:close/>
                <a:moveTo>
                  <a:pt x="50" y="66"/>
                </a:moveTo>
                <a:cubicBezTo>
                  <a:pt x="55" y="66"/>
                  <a:pt x="55" y="66"/>
                  <a:pt x="55" y="66"/>
                </a:cubicBezTo>
                <a:cubicBezTo>
                  <a:pt x="55" y="45"/>
                  <a:pt x="55" y="45"/>
                  <a:pt x="55" y="45"/>
                </a:cubicBezTo>
                <a:cubicBezTo>
                  <a:pt x="50" y="45"/>
                  <a:pt x="50" y="45"/>
                  <a:pt x="50" y="45"/>
                </a:cubicBezTo>
                <a:lnTo>
                  <a:pt x="50" y="66"/>
                </a:lnTo>
                <a:close/>
                <a:moveTo>
                  <a:pt x="65" y="50"/>
                </a:moveTo>
                <a:cubicBezTo>
                  <a:pt x="63" y="50"/>
                  <a:pt x="61" y="51"/>
                  <a:pt x="59" y="52"/>
                </a:cubicBezTo>
                <a:cubicBezTo>
                  <a:pt x="58" y="54"/>
                  <a:pt x="57" y="56"/>
                  <a:pt x="57" y="58"/>
                </a:cubicBezTo>
                <a:cubicBezTo>
                  <a:pt x="57" y="61"/>
                  <a:pt x="58" y="63"/>
                  <a:pt x="60" y="64"/>
                </a:cubicBezTo>
                <a:cubicBezTo>
                  <a:pt x="61" y="65"/>
                  <a:pt x="63" y="66"/>
                  <a:pt x="66" y="66"/>
                </a:cubicBezTo>
                <a:cubicBezTo>
                  <a:pt x="67" y="66"/>
                  <a:pt x="68" y="66"/>
                  <a:pt x="68" y="66"/>
                </a:cubicBezTo>
                <a:cubicBezTo>
                  <a:pt x="69" y="66"/>
                  <a:pt x="69" y="66"/>
                  <a:pt x="70" y="66"/>
                </a:cubicBezTo>
                <a:cubicBezTo>
                  <a:pt x="70" y="65"/>
                  <a:pt x="71" y="65"/>
                  <a:pt x="71" y="65"/>
                </a:cubicBezTo>
                <a:cubicBezTo>
                  <a:pt x="71" y="65"/>
                  <a:pt x="72" y="65"/>
                  <a:pt x="72" y="65"/>
                </a:cubicBezTo>
                <a:cubicBezTo>
                  <a:pt x="72" y="61"/>
                  <a:pt x="72" y="61"/>
                  <a:pt x="72" y="61"/>
                </a:cubicBezTo>
                <a:cubicBezTo>
                  <a:pt x="72" y="61"/>
                  <a:pt x="72" y="61"/>
                  <a:pt x="72" y="61"/>
                </a:cubicBezTo>
                <a:cubicBezTo>
                  <a:pt x="71" y="61"/>
                  <a:pt x="71" y="61"/>
                  <a:pt x="71" y="61"/>
                </a:cubicBezTo>
                <a:cubicBezTo>
                  <a:pt x="70" y="62"/>
                  <a:pt x="70" y="62"/>
                  <a:pt x="70" y="62"/>
                </a:cubicBezTo>
                <a:cubicBezTo>
                  <a:pt x="69" y="62"/>
                  <a:pt x="69" y="62"/>
                  <a:pt x="68" y="62"/>
                </a:cubicBezTo>
                <a:cubicBezTo>
                  <a:pt x="68" y="63"/>
                  <a:pt x="67" y="63"/>
                  <a:pt x="67" y="63"/>
                </a:cubicBezTo>
                <a:cubicBezTo>
                  <a:pt x="66" y="63"/>
                  <a:pt x="65" y="63"/>
                  <a:pt x="65" y="62"/>
                </a:cubicBezTo>
                <a:cubicBezTo>
                  <a:pt x="64" y="62"/>
                  <a:pt x="64" y="62"/>
                  <a:pt x="64" y="62"/>
                </a:cubicBezTo>
                <a:cubicBezTo>
                  <a:pt x="63" y="62"/>
                  <a:pt x="63" y="61"/>
                  <a:pt x="63" y="61"/>
                </a:cubicBezTo>
                <a:cubicBezTo>
                  <a:pt x="62" y="60"/>
                  <a:pt x="62" y="60"/>
                  <a:pt x="62" y="59"/>
                </a:cubicBezTo>
                <a:cubicBezTo>
                  <a:pt x="72" y="59"/>
                  <a:pt x="72" y="59"/>
                  <a:pt x="72" y="59"/>
                </a:cubicBezTo>
                <a:cubicBezTo>
                  <a:pt x="72" y="57"/>
                  <a:pt x="72" y="57"/>
                  <a:pt x="72" y="57"/>
                </a:cubicBezTo>
                <a:cubicBezTo>
                  <a:pt x="72" y="55"/>
                  <a:pt x="72" y="53"/>
                  <a:pt x="71" y="52"/>
                </a:cubicBezTo>
                <a:cubicBezTo>
                  <a:pt x="69" y="51"/>
                  <a:pt x="68" y="50"/>
                  <a:pt x="65" y="50"/>
                </a:cubicBezTo>
                <a:close/>
                <a:moveTo>
                  <a:pt x="62" y="56"/>
                </a:moveTo>
                <a:cubicBezTo>
                  <a:pt x="62" y="55"/>
                  <a:pt x="62" y="54"/>
                  <a:pt x="63" y="54"/>
                </a:cubicBezTo>
                <a:cubicBezTo>
                  <a:pt x="63" y="53"/>
                  <a:pt x="64" y="53"/>
                  <a:pt x="65" y="53"/>
                </a:cubicBezTo>
                <a:cubicBezTo>
                  <a:pt x="66" y="53"/>
                  <a:pt x="67" y="53"/>
                  <a:pt x="67" y="54"/>
                </a:cubicBezTo>
                <a:cubicBezTo>
                  <a:pt x="67" y="54"/>
                  <a:pt x="68" y="55"/>
                  <a:pt x="68" y="56"/>
                </a:cubicBezTo>
                <a:lnTo>
                  <a:pt x="62" y="56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619" name="组合 618"/>
          <p:cNvGrpSpPr/>
          <p:nvPr/>
        </p:nvGrpSpPr>
        <p:grpSpPr>
          <a:xfrm>
            <a:off x="4275842" y="4281758"/>
            <a:ext cx="346589" cy="572081"/>
            <a:chOff x="4279901" y="4197351"/>
            <a:chExt cx="395288" cy="652463"/>
          </a:xfrm>
          <a:solidFill>
            <a:srgbClr val="20252D"/>
          </a:solidFill>
        </p:grpSpPr>
        <p:sp>
          <p:nvSpPr>
            <p:cNvPr id="620" name="Freeform 6"/>
            <p:cNvSpPr/>
            <p:nvPr/>
          </p:nvSpPr>
          <p:spPr bwMode="auto">
            <a:xfrm>
              <a:off x="4279901" y="4230688"/>
              <a:ext cx="395288" cy="74613"/>
            </a:xfrm>
            <a:custGeom>
              <a:avLst/>
              <a:gdLst>
                <a:gd name="T0" fmla="*/ 0 w 48"/>
                <a:gd name="T1" fmla="*/ 9 h 9"/>
                <a:gd name="T2" fmla="*/ 0 w 48"/>
                <a:gd name="T3" fmla="*/ 9 h 9"/>
                <a:gd name="T4" fmla="*/ 7 w 48"/>
                <a:gd name="T5" fmla="*/ 0 h 9"/>
                <a:gd name="T6" fmla="*/ 42 w 48"/>
                <a:gd name="T7" fmla="*/ 0 h 9"/>
                <a:gd name="T8" fmla="*/ 48 w 48"/>
                <a:gd name="T9" fmla="*/ 9 h 9"/>
                <a:gd name="T10" fmla="*/ 0 w 48"/>
                <a:gd name="T11" fmla="*/ 9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8" h="9"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42" y="0"/>
                    <a:pt x="42" y="0"/>
                    <a:pt x="42" y="0"/>
                  </a:cubicBezTo>
                  <a:cubicBezTo>
                    <a:pt x="45" y="0"/>
                    <a:pt x="48" y="4"/>
                    <a:pt x="48" y="9"/>
                  </a:cubicBezTo>
                  <a:lnTo>
                    <a:pt x="0" y="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21" name="Freeform 7"/>
            <p:cNvSpPr/>
            <p:nvPr/>
          </p:nvSpPr>
          <p:spPr bwMode="auto">
            <a:xfrm>
              <a:off x="4419601" y="4197351"/>
              <a:ext cx="123825" cy="25400"/>
            </a:xfrm>
            <a:custGeom>
              <a:avLst/>
              <a:gdLst>
                <a:gd name="T0" fmla="*/ 0 w 15"/>
                <a:gd name="T1" fmla="*/ 3 h 3"/>
                <a:gd name="T2" fmla="*/ 0 w 15"/>
                <a:gd name="T3" fmla="*/ 3 h 3"/>
                <a:gd name="T4" fmla="*/ 3 w 15"/>
                <a:gd name="T5" fmla="*/ 0 h 3"/>
                <a:gd name="T6" fmla="*/ 12 w 15"/>
                <a:gd name="T7" fmla="*/ 0 h 3"/>
                <a:gd name="T8" fmla="*/ 15 w 15"/>
                <a:gd name="T9" fmla="*/ 3 h 3"/>
                <a:gd name="T10" fmla="*/ 0 w 15"/>
                <a:gd name="T11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" h="3"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2"/>
                    <a:pt x="1" y="0"/>
                    <a:pt x="3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3" y="0"/>
                    <a:pt x="15" y="2"/>
                    <a:pt x="15" y="3"/>
                  </a:cubicBez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22" name="Freeform 8"/>
            <p:cNvSpPr>
              <a:spLocks noEditPoints="1"/>
            </p:cNvSpPr>
            <p:nvPr/>
          </p:nvSpPr>
          <p:spPr bwMode="auto">
            <a:xfrm>
              <a:off x="4287838" y="4321176"/>
              <a:ext cx="379413" cy="528638"/>
            </a:xfrm>
            <a:custGeom>
              <a:avLst/>
              <a:gdLst>
                <a:gd name="T0" fmla="*/ 45 w 46"/>
                <a:gd name="T1" fmla="*/ 0 h 64"/>
                <a:gd name="T2" fmla="*/ 2 w 46"/>
                <a:gd name="T3" fmla="*/ 0 h 64"/>
                <a:gd name="T4" fmla="*/ 0 w 46"/>
                <a:gd name="T5" fmla="*/ 6 h 64"/>
                <a:gd name="T6" fmla="*/ 0 w 46"/>
                <a:gd name="T7" fmla="*/ 52 h 64"/>
                <a:gd name="T8" fmla="*/ 12 w 46"/>
                <a:gd name="T9" fmla="*/ 64 h 64"/>
                <a:gd name="T10" fmla="*/ 35 w 46"/>
                <a:gd name="T11" fmla="*/ 64 h 64"/>
                <a:gd name="T12" fmla="*/ 46 w 46"/>
                <a:gd name="T13" fmla="*/ 52 h 64"/>
                <a:gd name="T14" fmla="*/ 46 w 46"/>
                <a:gd name="T15" fmla="*/ 6 h 64"/>
                <a:gd name="T16" fmla="*/ 45 w 46"/>
                <a:gd name="T17" fmla="*/ 0 h 64"/>
                <a:gd name="T18" fmla="*/ 12 w 46"/>
                <a:gd name="T19" fmla="*/ 49 h 64"/>
                <a:gd name="T20" fmla="*/ 9 w 46"/>
                <a:gd name="T21" fmla="*/ 52 h 64"/>
                <a:gd name="T22" fmla="*/ 7 w 46"/>
                <a:gd name="T23" fmla="*/ 49 h 64"/>
                <a:gd name="T24" fmla="*/ 7 w 46"/>
                <a:gd name="T25" fmla="*/ 25 h 64"/>
                <a:gd name="T26" fmla="*/ 9 w 46"/>
                <a:gd name="T27" fmla="*/ 22 h 64"/>
                <a:gd name="T28" fmla="*/ 12 w 46"/>
                <a:gd name="T29" fmla="*/ 25 h 64"/>
                <a:gd name="T30" fmla="*/ 12 w 46"/>
                <a:gd name="T31" fmla="*/ 49 h 64"/>
                <a:gd name="T32" fmla="*/ 21 w 46"/>
                <a:gd name="T33" fmla="*/ 49 h 64"/>
                <a:gd name="T34" fmla="*/ 19 w 46"/>
                <a:gd name="T35" fmla="*/ 52 h 64"/>
                <a:gd name="T36" fmla="*/ 16 w 46"/>
                <a:gd name="T37" fmla="*/ 49 h 64"/>
                <a:gd name="T38" fmla="*/ 16 w 46"/>
                <a:gd name="T39" fmla="*/ 12 h 64"/>
                <a:gd name="T40" fmla="*/ 19 w 46"/>
                <a:gd name="T41" fmla="*/ 9 h 64"/>
                <a:gd name="T42" fmla="*/ 21 w 46"/>
                <a:gd name="T43" fmla="*/ 12 h 64"/>
                <a:gd name="T44" fmla="*/ 21 w 46"/>
                <a:gd name="T45" fmla="*/ 49 h 64"/>
                <a:gd name="T46" fmla="*/ 30 w 46"/>
                <a:gd name="T47" fmla="*/ 49 h 64"/>
                <a:gd name="T48" fmla="*/ 28 w 46"/>
                <a:gd name="T49" fmla="*/ 52 h 64"/>
                <a:gd name="T50" fmla="*/ 26 w 46"/>
                <a:gd name="T51" fmla="*/ 49 h 64"/>
                <a:gd name="T52" fmla="*/ 26 w 46"/>
                <a:gd name="T53" fmla="*/ 12 h 64"/>
                <a:gd name="T54" fmla="*/ 28 w 46"/>
                <a:gd name="T55" fmla="*/ 9 h 64"/>
                <a:gd name="T56" fmla="*/ 30 w 46"/>
                <a:gd name="T57" fmla="*/ 12 h 64"/>
                <a:gd name="T58" fmla="*/ 30 w 46"/>
                <a:gd name="T59" fmla="*/ 49 h 64"/>
                <a:gd name="T60" fmla="*/ 40 w 46"/>
                <a:gd name="T61" fmla="*/ 49 h 64"/>
                <a:gd name="T62" fmla="*/ 37 w 46"/>
                <a:gd name="T63" fmla="*/ 52 h 64"/>
                <a:gd name="T64" fmla="*/ 35 w 46"/>
                <a:gd name="T65" fmla="*/ 49 h 64"/>
                <a:gd name="T66" fmla="*/ 35 w 46"/>
                <a:gd name="T67" fmla="*/ 25 h 64"/>
                <a:gd name="T68" fmla="*/ 37 w 46"/>
                <a:gd name="T69" fmla="*/ 22 h 64"/>
                <a:gd name="T70" fmla="*/ 40 w 46"/>
                <a:gd name="T71" fmla="*/ 25 h 64"/>
                <a:gd name="T72" fmla="*/ 40 w 46"/>
                <a:gd name="T73" fmla="*/ 49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46" h="64">
                  <a:moveTo>
                    <a:pt x="45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2"/>
                    <a:pt x="0" y="4"/>
                    <a:pt x="0" y="6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0" y="58"/>
                    <a:pt x="6" y="64"/>
                    <a:pt x="12" y="64"/>
                  </a:cubicBezTo>
                  <a:cubicBezTo>
                    <a:pt x="35" y="64"/>
                    <a:pt x="35" y="64"/>
                    <a:pt x="35" y="64"/>
                  </a:cubicBezTo>
                  <a:cubicBezTo>
                    <a:pt x="41" y="64"/>
                    <a:pt x="46" y="58"/>
                    <a:pt x="46" y="52"/>
                  </a:cubicBezTo>
                  <a:cubicBezTo>
                    <a:pt x="46" y="6"/>
                    <a:pt x="46" y="6"/>
                    <a:pt x="46" y="6"/>
                  </a:cubicBezTo>
                  <a:cubicBezTo>
                    <a:pt x="46" y="4"/>
                    <a:pt x="46" y="2"/>
                    <a:pt x="45" y="0"/>
                  </a:cubicBezTo>
                  <a:close/>
                  <a:moveTo>
                    <a:pt x="12" y="49"/>
                  </a:moveTo>
                  <a:cubicBezTo>
                    <a:pt x="12" y="51"/>
                    <a:pt x="11" y="52"/>
                    <a:pt x="9" y="52"/>
                  </a:cubicBezTo>
                  <a:cubicBezTo>
                    <a:pt x="8" y="52"/>
                    <a:pt x="7" y="51"/>
                    <a:pt x="7" y="49"/>
                  </a:cubicBezTo>
                  <a:cubicBezTo>
                    <a:pt x="7" y="25"/>
                    <a:pt x="7" y="25"/>
                    <a:pt x="7" y="25"/>
                  </a:cubicBezTo>
                  <a:cubicBezTo>
                    <a:pt x="7" y="23"/>
                    <a:pt x="8" y="22"/>
                    <a:pt x="9" y="22"/>
                  </a:cubicBezTo>
                  <a:cubicBezTo>
                    <a:pt x="11" y="22"/>
                    <a:pt x="12" y="23"/>
                    <a:pt x="12" y="25"/>
                  </a:cubicBezTo>
                  <a:lnTo>
                    <a:pt x="12" y="49"/>
                  </a:lnTo>
                  <a:close/>
                  <a:moveTo>
                    <a:pt x="21" y="49"/>
                  </a:moveTo>
                  <a:cubicBezTo>
                    <a:pt x="21" y="51"/>
                    <a:pt x="20" y="52"/>
                    <a:pt x="19" y="52"/>
                  </a:cubicBezTo>
                  <a:cubicBezTo>
                    <a:pt x="17" y="52"/>
                    <a:pt x="16" y="51"/>
                    <a:pt x="16" y="49"/>
                  </a:cubicBezTo>
                  <a:cubicBezTo>
                    <a:pt x="16" y="12"/>
                    <a:pt x="16" y="12"/>
                    <a:pt x="16" y="12"/>
                  </a:cubicBezTo>
                  <a:cubicBezTo>
                    <a:pt x="16" y="11"/>
                    <a:pt x="17" y="9"/>
                    <a:pt x="19" y="9"/>
                  </a:cubicBezTo>
                  <a:cubicBezTo>
                    <a:pt x="20" y="9"/>
                    <a:pt x="21" y="11"/>
                    <a:pt x="21" y="12"/>
                  </a:cubicBezTo>
                  <a:lnTo>
                    <a:pt x="21" y="49"/>
                  </a:lnTo>
                  <a:close/>
                  <a:moveTo>
                    <a:pt x="30" y="49"/>
                  </a:moveTo>
                  <a:cubicBezTo>
                    <a:pt x="30" y="51"/>
                    <a:pt x="29" y="52"/>
                    <a:pt x="28" y="52"/>
                  </a:cubicBezTo>
                  <a:cubicBezTo>
                    <a:pt x="27" y="52"/>
                    <a:pt x="26" y="51"/>
                    <a:pt x="26" y="49"/>
                  </a:cubicBezTo>
                  <a:cubicBezTo>
                    <a:pt x="26" y="12"/>
                    <a:pt x="26" y="12"/>
                    <a:pt x="26" y="12"/>
                  </a:cubicBezTo>
                  <a:cubicBezTo>
                    <a:pt x="26" y="11"/>
                    <a:pt x="27" y="9"/>
                    <a:pt x="28" y="9"/>
                  </a:cubicBezTo>
                  <a:cubicBezTo>
                    <a:pt x="29" y="9"/>
                    <a:pt x="30" y="11"/>
                    <a:pt x="30" y="12"/>
                  </a:cubicBezTo>
                  <a:lnTo>
                    <a:pt x="30" y="49"/>
                  </a:lnTo>
                  <a:close/>
                  <a:moveTo>
                    <a:pt x="40" y="49"/>
                  </a:moveTo>
                  <a:cubicBezTo>
                    <a:pt x="40" y="51"/>
                    <a:pt x="39" y="52"/>
                    <a:pt x="37" y="52"/>
                  </a:cubicBezTo>
                  <a:cubicBezTo>
                    <a:pt x="36" y="52"/>
                    <a:pt x="35" y="51"/>
                    <a:pt x="35" y="49"/>
                  </a:cubicBezTo>
                  <a:cubicBezTo>
                    <a:pt x="35" y="25"/>
                    <a:pt x="35" y="25"/>
                    <a:pt x="35" y="25"/>
                  </a:cubicBezTo>
                  <a:cubicBezTo>
                    <a:pt x="35" y="23"/>
                    <a:pt x="36" y="22"/>
                    <a:pt x="37" y="22"/>
                  </a:cubicBezTo>
                  <a:cubicBezTo>
                    <a:pt x="39" y="22"/>
                    <a:pt x="40" y="23"/>
                    <a:pt x="40" y="25"/>
                  </a:cubicBezTo>
                  <a:lnTo>
                    <a:pt x="40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23" name="组合 622"/>
          <p:cNvGrpSpPr/>
          <p:nvPr/>
        </p:nvGrpSpPr>
        <p:grpSpPr>
          <a:xfrm>
            <a:off x="5156904" y="4330970"/>
            <a:ext cx="519188" cy="456551"/>
            <a:chOff x="5160963" y="4246563"/>
            <a:chExt cx="592138" cy="520700"/>
          </a:xfrm>
          <a:solidFill>
            <a:srgbClr val="20252D"/>
          </a:solidFill>
        </p:grpSpPr>
        <p:sp>
          <p:nvSpPr>
            <p:cNvPr id="624" name="Freeform 9"/>
            <p:cNvSpPr/>
            <p:nvPr/>
          </p:nvSpPr>
          <p:spPr bwMode="auto">
            <a:xfrm>
              <a:off x="5546726" y="4346576"/>
              <a:ext cx="206375" cy="379413"/>
            </a:xfrm>
            <a:custGeom>
              <a:avLst/>
              <a:gdLst>
                <a:gd name="T0" fmla="*/ 0 w 25"/>
                <a:gd name="T1" fmla="*/ 2 h 46"/>
                <a:gd name="T2" fmla="*/ 0 w 25"/>
                <a:gd name="T3" fmla="*/ 2 h 46"/>
                <a:gd name="T4" fmla="*/ 11 w 25"/>
                <a:gd name="T5" fmla="*/ 5 h 46"/>
                <a:gd name="T6" fmla="*/ 23 w 25"/>
                <a:gd name="T7" fmla="*/ 37 h 46"/>
                <a:gd name="T8" fmla="*/ 18 w 25"/>
                <a:gd name="T9" fmla="*/ 46 h 46"/>
                <a:gd name="T10" fmla="*/ 0 w 25"/>
                <a:gd name="T11" fmla="*/ 2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5" h="46"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5" y="0"/>
                    <a:pt x="9" y="2"/>
                    <a:pt x="11" y="5"/>
                  </a:cubicBezTo>
                  <a:cubicBezTo>
                    <a:pt x="23" y="37"/>
                    <a:pt x="23" y="37"/>
                    <a:pt x="23" y="37"/>
                  </a:cubicBezTo>
                  <a:cubicBezTo>
                    <a:pt x="25" y="41"/>
                    <a:pt x="22" y="45"/>
                    <a:pt x="18" y="46"/>
                  </a:cubicBezTo>
                  <a:lnTo>
                    <a:pt x="0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25" name="Freeform 10"/>
            <p:cNvSpPr/>
            <p:nvPr/>
          </p:nvSpPr>
          <p:spPr bwMode="auto">
            <a:xfrm>
              <a:off x="5670551" y="4452938"/>
              <a:ext cx="66675" cy="123825"/>
            </a:xfrm>
            <a:custGeom>
              <a:avLst/>
              <a:gdLst>
                <a:gd name="T0" fmla="*/ 0 w 8"/>
                <a:gd name="T1" fmla="*/ 1 h 15"/>
                <a:gd name="T2" fmla="*/ 0 w 8"/>
                <a:gd name="T3" fmla="*/ 1 h 15"/>
                <a:gd name="T4" fmla="*/ 4 w 8"/>
                <a:gd name="T5" fmla="*/ 2 h 15"/>
                <a:gd name="T6" fmla="*/ 7 w 8"/>
                <a:gd name="T7" fmla="*/ 11 h 15"/>
                <a:gd name="T8" fmla="*/ 5 w 8"/>
                <a:gd name="T9" fmla="*/ 15 h 15"/>
                <a:gd name="T10" fmla="*/ 0 w 8"/>
                <a:gd name="T11" fmla="*/ 1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" h="15"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2" y="0"/>
                    <a:pt x="3" y="1"/>
                    <a:pt x="4" y="2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8" y="12"/>
                    <a:pt x="7" y="14"/>
                    <a:pt x="5" y="15"/>
                  </a:cubicBez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26" name="Freeform 11"/>
            <p:cNvSpPr>
              <a:spLocks noEditPoints="1"/>
            </p:cNvSpPr>
            <p:nvPr/>
          </p:nvSpPr>
          <p:spPr bwMode="auto">
            <a:xfrm>
              <a:off x="5160963" y="4246563"/>
              <a:ext cx="377825" cy="520700"/>
            </a:xfrm>
            <a:custGeom>
              <a:avLst/>
              <a:gdLst>
                <a:gd name="T0" fmla="*/ 44 w 46"/>
                <a:gd name="T1" fmla="*/ 0 h 63"/>
                <a:gd name="T2" fmla="*/ 1 w 46"/>
                <a:gd name="T3" fmla="*/ 0 h 63"/>
                <a:gd name="T4" fmla="*/ 0 w 46"/>
                <a:gd name="T5" fmla="*/ 6 h 63"/>
                <a:gd name="T6" fmla="*/ 0 w 46"/>
                <a:gd name="T7" fmla="*/ 51 h 63"/>
                <a:gd name="T8" fmla="*/ 11 w 46"/>
                <a:gd name="T9" fmla="*/ 63 h 63"/>
                <a:gd name="T10" fmla="*/ 34 w 46"/>
                <a:gd name="T11" fmla="*/ 63 h 63"/>
                <a:gd name="T12" fmla="*/ 46 w 46"/>
                <a:gd name="T13" fmla="*/ 51 h 63"/>
                <a:gd name="T14" fmla="*/ 46 w 46"/>
                <a:gd name="T15" fmla="*/ 6 h 63"/>
                <a:gd name="T16" fmla="*/ 44 w 46"/>
                <a:gd name="T17" fmla="*/ 0 h 63"/>
                <a:gd name="T18" fmla="*/ 11 w 46"/>
                <a:gd name="T19" fmla="*/ 48 h 63"/>
                <a:gd name="T20" fmla="*/ 9 w 46"/>
                <a:gd name="T21" fmla="*/ 51 h 63"/>
                <a:gd name="T22" fmla="*/ 6 w 46"/>
                <a:gd name="T23" fmla="*/ 48 h 63"/>
                <a:gd name="T24" fmla="*/ 6 w 46"/>
                <a:gd name="T25" fmla="*/ 24 h 63"/>
                <a:gd name="T26" fmla="*/ 9 w 46"/>
                <a:gd name="T27" fmla="*/ 21 h 63"/>
                <a:gd name="T28" fmla="*/ 11 w 46"/>
                <a:gd name="T29" fmla="*/ 24 h 63"/>
                <a:gd name="T30" fmla="*/ 11 w 46"/>
                <a:gd name="T31" fmla="*/ 48 h 63"/>
                <a:gd name="T32" fmla="*/ 21 w 46"/>
                <a:gd name="T33" fmla="*/ 49 h 63"/>
                <a:gd name="T34" fmla="*/ 18 w 46"/>
                <a:gd name="T35" fmla="*/ 51 h 63"/>
                <a:gd name="T36" fmla="*/ 16 w 46"/>
                <a:gd name="T37" fmla="*/ 49 h 63"/>
                <a:gd name="T38" fmla="*/ 16 w 46"/>
                <a:gd name="T39" fmla="*/ 11 h 63"/>
                <a:gd name="T40" fmla="*/ 18 w 46"/>
                <a:gd name="T41" fmla="*/ 9 h 63"/>
                <a:gd name="T42" fmla="*/ 21 w 46"/>
                <a:gd name="T43" fmla="*/ 11 h 63"/>
                <a:gd name="T44" fmla="*/ 21 w 46"/>
                <a:gd name="T45" fmla="*/ 49 h 63"/>
                <a:gd name="T46" fmla="*/ 30 w 46"/>
                <a:gd name="T47" fmla="*/ 49 h 63"/>
                <a:gd name="T48" fmla="*/ 27 w 46"/>
                <a:gd name="T49" fmla="*/ 51 h 63"/>
                <a:gd name="T50" fmla="*/ 25 w 46"/>
                <a:gd name="T51" fmla="*/ 49 h 63"/>
                <a:gd name="T52" fmla="*/ 25 w 46"/>
                <a:gd name="T53" fmla="*/ 11 h 63"/>
                <a:gd name="T54" fmla="*/ 27 w 46"/>
                <a:gd name="T55" fmla="*/ 9 h 63"/>
                <a:gd name="T56" fmla="*/ 30 w 46"/>
                <a:gd name="T57" fmla="*/ 11 h 63"/>
                <a:gd name="T58" fmla="*/ 30 w 46"/>
                <a:gd name="T59" fmla="*/ 49 h 63"/>
                <a:gd name="T60" fmla="*/ 40 w 46"/>
                <a:gd name="T61" fmla="*/ 48 h 63"/>
                <a:gd name="T62" fmla="*/ 37 w 46"/>
                <a:gd name="T63" fmla="*/ 51 h 63"/>
                <a:gd name="T64" fmla="*/ 34 w 46"/>
                <a:gd name="T65" fmla="*/ 48 h 63"/>
                <a:gd name="T66" fmla="*/ 34 w 46"/>
                <a:gd name="T67" fmla="*/ 24 h 63"/>
                <a:gd name="T68" fmla="*/ 37 w 46"/>
                <a:gd name="T69" fmla="*/ 21 h 63"/>
                <a:gd name="T70" fmla="*/ 40 w 46"/>
                <a:gd name="T71" fmla="*/ 24 h 63"/>
                <a:gd name="T72" fmla="*/ 40 w 46"/>
                <a:gd name="T73" fmla="*/ 48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46" h="63">
                  <a:moveTo>
                    <a:pt x="44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0" y="1"/>
                    <a:pt x="0" y="3"/>
                    <a:pt x="0" y="6"/>
                  </a:cubicBezTo>
                  <a:cubicBezTo>
                    <a:pt x="0" y="51"/>
                    <a:pt x="0" y="51"/>
                    <a:pt x="0" y="51"/>
                  </a:cubicBezTo>
                  <a:cubicBezTo>
                    <a:pt x="0" y="58"/>
                    <a:pt x="5" y="63"/>
                    <a:pt x="11" y="63"/>
                  </a:cubicBezTo>
                  <a:cubicBezTo>
                    <a:pt x="34" y="63"/>
                    <a:pt x="34" y="63"/>
                    <a:pt x="34" y="63"/>
                  </a:cubicBezTo>
                  <a:cubicBezTo>
                    <a:pt x="40" y="63"/>
                    <a:pt x="46" y="58"/>
                    <a:pt x="46" y="51"/>
                  </a:cubicBezTo>
                  <a:cubicBezTo>
                    <a:pt x="46" y="6"/>
                    <a:pt x="46" y="6"/>
                    <a:pt x="46" y="6"/>
                  </a:cubicBezTo>
                  <a:cubicBezTo>
                    <a:pt x="46" y="3"/>
                    <a:pt x="45" y="1"/>
                    <a:pt x="44" y="0"/>
                  </a:cubicBezTo>
                  <a:close/>
                  <a:moveTo>
                    <a:pt x="11" y="48"/>
                  </a:moveTo>
                  <a:cubicBezTo>
                    <a:pt x="11" y="50"/>
                    <a:pt x="10" y="51"/>
                    <a:pt x="9" y="51"/>
                  </a:cubicBezTo>
                  <a:cubicBezTo>
                    <a:pt x="7" y="51"/>
                    <a:pt x="6" y="50"/>
                    <a:pt x="6" y="48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6" y="23"/>
                    <a:pt x="7" y="21"/>
                    <a:pt x="9" y="21"/>
                  </a:cubicBezTo>
                  <a:cubicBezTo>
                    <a:pt x="10" y="21"/>
                    <a:pt x="11" y="23"/>
                    <a:pt x="11" y="24"/>
                  </a:cubicBezTo>
                  <a:lnTo>
                    <a:pt x="11" y="48"/>
                  </a:lnTo>
                  <a:close/>
                  <a:moveTo>
                    <a:pt x="21" y="49"/>
                  </a:moveTo>
                  <a:cubicBezTo>
                    <a:pt x="21" y="50"/>
                    <a:pt x="19" y="51"/>
                    <a:pt x="18" y="51"/>
                  </a:cubicBezTo>
                  <a:cubicBezTo>
                    <a:pt x="17" y="51"/>
                    <a:pt x="16" y="50"/>
                    <a:pt x="16" y="49"/>
                  </a:cubicBezTo>
                  <a:cubicBezTo>
                    <a:pt x="16" y="11"/>
                    <a:pt x="16" y="11"/>
                    <a:pt x="16" y="11"/>
                  </a:cubicBezTo>
                  <a:cubicBezTo>
                    <a:pt x="16" y="10"/>
                    <a:pt x="17" y="9"/>
                    <a:pt x="18" y="9"/>
                  </a:cubicBezTo>
                  <a:cubicBezTo>
                    <a:pt x="19" y="9"/>
                    <a:pt x="21" y="10"/>
                    <a:pt x="21" y="11"/>
                  </a:cubicBezTo>
                  <a:lnTo>
                    <a:pt x="21" y="49"/>
                  </a:lnTo>
                  <a:close/>
                  <a:moveTo>
                    <a:pt x="30" y="49"/>
                  </a:moveTo>
                  <a:cubicBezTo>
                    <a:pt x="30" y="50"/>
                    <a:pt x="29" y="51"/>
                    <a:pt x="27" y="51"/>
                  </a:cubicBezTo>
                  <a:cubicBezTo>
                    <a:pt x="26" y="51"/>
                    <a:pt x="25" y="50"/>
                    <a:pt x="25" y="49"/>
                  </a:cubicBezTo>
                  <a:cubicBezTo>
                    <a:pt x="25" y="11"/>
                    <a:pt x="25" y="11"/>
                    <a:pt x="25" y="11"/>
                  </a:cubicBezTo>
                  <a:cubicBezTo>
                    <a:pt x="25" y="10"/>
                    <a:pt x="26" y="9"/>
                    <a:pt x="27" y="9"/>
                  </a:cubicBezTo>
                  <a:cubicBezTo>
                    <a:pt x="29" y="9"/>
                    <a:pt x="30" y="10"/>
                    <a:pt x="30" y="11"/>
                  </a:cubicBezTo>
                  <a:lnTo>
                    <a:pt x="30" y="49"/>
                  </a:lnTo>
                  <a:close/>
                  <a:moveTo>
                    <a:pt x="40" y="48"/>
                  </a:moveTo>
                  <a:cubicBezTo>
                    <a:pt x="40" y="50"/>
                    <a:pt x="38" y="51"/>
                    <a:pt x="37" y="51"/>
                  </a:cubicBezTo>
                  <a:cubicBezTo>
                    <a:pt x="35" y="51"/>
                    <a:pt x="34" y="50"/>
                    <a:pt x="34" y="48"/>
                  </a:cubicBezTo>
                  <a:cubicBezTo>
                    <a:pt x="34" y="24"/>
                    <a:pt x="34" y="24"/>
                    <a:pt x="34" y="24"/>
                  </a:cubicBezTo>
                  <a:cubicBezTo>
                    <a:pt x="34" y="23"/>
                    <a:pt x="35" y="21"/>
                    <a:pt x="37" y="21"/>
                  </a:cubicBezTo>
                  <a:cubicBezTo>
                    <a:pt x="38" y="21"/>
                    <a:pt x="40" y="23"/>
                    <a:pt x="40" y="24"/>
                  </a:cubicBezTo>
                  <a:lnTo>
                    <a:pt x="40" y="4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627" name="Freeform 12"/>
          <p:cNvSpPr/>
          <p:nvPr/>
        </p:nvSpPr>
        <p:spPr bwMode="auto">
          <a:xfrm>
            <a:off x="4169479" y="5296170"/>
            <a:ext cx="541459" cy="601311"/>
          </a:xfrm>
          <a:custGeom>
            <a:avLst/>
            <a:gdLst>
              <a:gd name="T0" fmla="*/ 58 w 75"/>
              <a:gd name="T1" fmla="*/ 32 h 83"/>
              <a:gd name="T2" fmla="*/ 55 w 75"/>
              <a:gd name="T3" fmla="*/ 35 h 83"/>
              <a:gd name="T4" fmla="*/ 33 w 75"/>
              <a:gd name="T5" fmla="*/ 12 h 83"/>
              <a:gd name="T6" fmla="*/ 21 w 75"/>
              <a:gd name="T7" fmla="*/ 5 h 83"/>
              <a:gd name="T8" fmla="*/ 9 w 75"/>
              <a:gd name="T9" fmla="*/ 9 h 83"/>
              <a:gd name="T10" fmla="*/ 5 w 75"/>
              <a:gd name="T11" fmla="*/ 21 h 83"/>
              <a:gd name="T12" fmla="*/ 10 w 75"/>
              <a:gd name="T13" fmla="*/ 33 h 83"/>
              <a:gd name="T14" fmla="*/ 49 w 75"/>
              <a:gd name="T15" fmla="*/ 75 h 83"/>
              <a:gd name="T16" fmla="*/ 56 w 75"/>
              <a:gd name="T17" fmla="*/ 78 h 83"/>
              <a:gd name="T18" fmla="*/ 64 w 75"/>
              <a:gd name="T19" fmla="*/ 76 h 83"/>
              <a:gd name="T20" fmla="*/ 70 w 75"/>
              <a:gd name="T21" fmla="*/ 65 h 83"/>
              <a:gd name="T22" fmla="*/ 67 w 75"/>
              <a:gd name="T23" fmla="*/ 57 h 83"/>
              <a:gd name="T24" fmla="*/ 32 w 75"/>
              <a:gd name="T25" fmla="*/ 20 h 83"/>
              <a:gd name="T26" fmla="*/ 28 w 75"/>
              <a:gd name="T27" fmla="*/ 18 h 83"/>
              <a:gd name="T28" fmla="*/ 21 w 75"/>
              <a:gd name="T29" fmla="*/ 21 h 83"/>
              <a:gd name="T30" fmla="*/ 18 w 75"/>
              <a:gd name="T31" fmla="*/ 28 h 83"/>
              <a:gd name="T32" fmla="*/ 19 w 75"/>
              <a:gd name="T33" fmla="*/ 31 h 83"/>
              <a:gd name="T34" fmla="*/ 55 w 75"/>
              <a:gd name="T35" fmla="*/ 69 h 83"/>
              <a:gd name="T36" fmla="*/ 52 w 75"/>
              <a:gd name="T37" fmla="*/ 72 h 83"/>
              <a:gd name="T38" fmla="*/ 17 w 75"/>
              <a:gd name="T39" fmla="*/ 34 h 83"/>
              <a:gd name="T40" fmla="*/ 14 w 75"/>
              <a:gd name="T41" fmla="*/ 28 h 83"/>
              <a:gd name="T42" fmla="*/ 18 w 75"/>
              <a:gd name="T43" fmla="*/ 18 h 83"/>
              <a:gd name="T44" fmla="*/ 28 w 75"/>
              <a:gd name="T45" fmla="*/ 14 h 83"/>
              <a:gd name="T46" fmla="*/ 34 w 75"/>
              <a:gd name="T47" fmla="*/ 17 h 83"/>
              <a:gd name="T48" fmla="*/ 70 w 75"/>
              <a:gd name="T49" fmla="*/ 55 h 83"/>
              <a:gd name="T50" fmla="*/ 74 w 75"/>
              <a:gd name="T51" fmla="*/ 66 h 83"/>
              <a:gd name="T52" fmla="*/ 67 w 75"/>
              <a:gd name="T53" fmla="*/ 79 h 83"/>
              <a:gd name="T54" fmla="*/ 57 w 75"/>
              <a:gd name="T55" fmla="*/ 83 h 83"/>
              <a:gd name="T56" fmla="*/ 46 w 75"/>
              <a:gd name="T57" fmla="*/ 77 h 83"/>
              <a:gd name="T58" fmla="*/ 7 w 75"/>
              <a:gd name="T59" fmla="*/ 36 h 83"/>
              <a:gd name="T60" fmla="*/ 0 w 75"/>
              <a:gd name="T61" fmla="*/ 20 h 83"/>
              <a:gd name="T62" fmla="*/ 6 w 75"/>
              <a:gd name="T63" fmla="*/ 6 h 83"/>
              <a:gd name="T64" fmla="*/ 20 w 75"/>
              <a:gd name="T65" fmla="*/ 1 h 83"/>
              <a:gd name="T66" fmla="*/ 36 w 75"/>
              <a:gd name="T67" fmla="*/ 9 h 83"/>
              <a:gd name="T68" fmla="*/ 58 w 75"/>
              <a:gd name="T69" fmla="*/ 32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</a:cxnLst>
            <a:rect l="0" t="0" r="r" b="b"/>
            <a:pathLst>
              <a:path w="75" h="83">
                <a:moveTo>
                  <a:pt x="58" y="32"/>
                </a:moveTo>
                <a:cubicBezTo>
                  <a:pt x="55" y="35"/>
                  <a:pt x="55" y="35"/>
                  <a:pt x="55" y="35"/>
                </a:cubicBezTo>
                <a:cubicBezTo>
                  <a:pt x="33" y="12"/>
                  <a:pt x="33" y="12"/>
                  <a:pt x="33" y="12"/>
                </a:cubicBezTo>
                <a:cubicBezTo>
                  <a:pt x="30" y="8"/>
                  <a:pt x="26" y="6"/>
                  <a:pt x="21" y="5"/>
                </a:cubicBezTo>
                <a:cubicBezTo>
                  <a:pt x="16" y="5"/>
                  <a:pt x="12" y="6"/>
                  <a:pt x="9" y="9"/>
                </a:cubicBezTo>
                <a:cubicBezTo>
                  <a:pt x="6" y="12"/>
                  <a:pt x="5" y="16"/>
                  <a:pt x="5" y="21"/>
                </a:cubicBezTo>
                <a:cubicBezTo>
                  <a:pt x="5" y="26"/>
                  <a:pt x="7" y="30"/>
                  <a:pt x="10" y="33"/>
                </a:cubicBezTo>
                <a:cubicBezTo>
                  <a:pt x="49" y="75"/>
                  <a:pt x="49" y="75"/>
                  <a:pt x="49" y="75"/>
                </a:cubicBezTo>
                <a:cubicBezTo>
                  <a:pt x="51" y="77"/>
                  <a:pt x="53" y="78"/>
                  <a:pt x="56" y="78"/>
                </a:cubicBezTo>
                <a:cubicBezTo>
                  <a:pt x="59" y="79"/>
                  <a:pt x="62" y="78"/>
                  <a:pt x="64" y="76"/>
                </a:cubicBezTo>
                <a:cubicBezTo>
                  <a:pt x="66" y="74"/>
                  <a:pt x="70" y="68"/>
                  <a:pt x="70" y="65"/>
                </a:cubicBezTo>
                <a:cubicBezTo>
                  <a:pt x="70" y="62"/>
                  <a:pt x="69" y="60"/>
                  <a:pt x="67" y="57"/>
                </a:cubicBezTo>
                <a:cubicBezTo>
                  <a:pt x="32" y="20"/>
                  <a:pt x="32" y="20"/>
                  <a:pt x="32" y="20"/>
                </a:cubicBezTo>
                <a:cubicBezTo>
                  <a:pt x="31" y="19"/>
                  <a:pt x="30" y="18"/>
                  <a:pt x="28" y="18"/>
                </a:cubicBezTo>
                <a:cubicBezTo>
                  <a:pt x="27" y="18"/>
                  <a:pt x="22" y="20"/>
                  <a:pt x="21" y="21"/>
                </a:cubicBezTo>
                <a:cubicBezTo>
                  <a:pt x="20" y="22"/>
                  <a:pt x="18" y="27"/>
                  <a:pt x="18" y="28"/>
                </a:cubicBezTo>
                <a:cubicBezTo>
                  <a:pt x="18" y="29"/>
                  <a:pt x="19" y="30"/>
                  <a:pt x="19" y="31"/>
                </a:cubicBezTo>
                <a:cubicBezTo>
                  <a:pt x="55" y="69"/>
                  <a:pt x="55" y="69"/>
                  <a:pt x="55" y="69"/>
                </a:cubicBezTo>
                <a:cubicBezTo>
                  <a:pt x="52" y="72"/>
                  <a:pt x="52" y="72"/>
                  <a:pt x="52" y="72"/>
                </a:cubicBezTo>
                <a:cubicBezTo>
                  <a:pt x="17" y="34"/>
                  <a:pt x="17" y="34"/>
                  <a:pt x="17" y="34"/>
                </a:cubicBezTo>
                <a:cubicBezTo>
                  <a:pt x="15" y="32"/>
                  <a:pt x="14" y="30"/>
                  <a:pt x="14" y="28"/>
                </a:cubicBezTo>
                <a:cubicBezTo>
                  <a:pt x="14" y="25"/>
                  <a:pt x="17" y="19"/>
                  <a:pt x="18" y="18"/>
                </a:cubicBezTo>
                <a:cubicBezTo>
                  <a:pt x="20" y="16"/>
                  <a:pt x="26" y="14"/>
                  <a:pt x="28" y="14"/>
                </a:cubicBezTo>
                <a:cubicBezTo>
                  <a:pt x="31" y="14"/>
                  <a:pt x="33" y="15"/>
                  <a:pt x="34" y="17"/>
                </a:cubicBezTo>
                <a:cubicBezTo>
                  <a:pt x="70" y="55"/>
                  <a:pt x="70" y="55"/>
                  <a:pt x="70" y="55"/>
                </a:cubicBezTo>
                <a:cubicBezTo>
                  <a:pt x="73" y="58"/>
                  <a:pt x="74" y="62"/>
                  <a:pt x="74" y="66"/>
                </a:cubicBezTo>
                <a:cubicBezTo>
                  <a:pt x="75" y="70"/>
                  <a:pt x="70" y="77"/>
                  <a:pt x="67" y="79"/>
                </a:cubicBezTo>
                <a:cubicBezTo>
                  <a:pt x="64" y="82"/>
                  <a:pt x="61" y="83"/>
                  <a:pt x="57" y="83"/>
                </a:cubicBezTo>
                <a:cubicBezTo>
                  <a:pt x="52" y="82"/>
                  <a:pt x="49" y="80"/>
                  <a:pt x="46" y="77"/>
                </a:cubicBezTo>
                <a:cubicBezTo>
                  <a:pt x="7" y="36"/>
                  <a:pt x="7" y="36"/>
                  <a:pt x="7" y="36"/>
                </a:cubicBezTo>
                <a:cubicBezTo>
                  <a:pt x="3" y="31"/>
                  <a:pt x="0" y="26"/>
                  <a:pt x="0" y="20"/>
                </a:cubicBezTo>
                <a:cubicBezTo>
                  <a:pt x="0" y="14"/>
                  <a:pt x="2" y="10"/>
                  <a:pt x="6" y="6"/>
                </a:cubicBezTo>
                <a:cubicBezTo>
                  <a:pt x="10" y="2"/>
                  <a:pt x="15" y="0"/>
                  <a:pt x="20" y="1"/>
                </a:cubicBezTo>
                <a:cubicBezTo>
                  <a:pt x="26" y="1"/>
                  <a:pt x="31" y="4"/>
                  <a:pt x="36" y="9"/>
                </a:cubicBezTo>
                <a:lnTo>
                  <a:pt x="58" y="32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628" name="组合 627"/>
          <p:cNvGrpSpPr/>
          <p:nvPr/>
        </p:nvGrpSpPr>
        <p:grpSpPr>
          <a:xfrm>
            <a:off x="8365242" y="5280295"/>
            <a:ext cx="396698" cy="636109"/>
            <a:chOff x="8369301" y="5195888"/>
            <a:chExt cx="452438" cy="725488"/>
          </a:xfrm>
          <a:solidFill>
            <a:srgbClr val="20252D"/>
          </a:solidFill>
        </p:grpSpPr>
        <p:sp>
          <p:nvSpPr>
            <p:cNvPr id="629" name="Freeform 13"/>
            <p:cNvSpPr>
              <a:spLocks noEditPoints="1"/>
            </p:cNvSpPr>
            <p:nvPr/>
          </p:nvSpPr>
          <p:spPr bwMode="auto">
            <a:xfrm>
              <a:off x="8451851" y="5591176"/>
              <a:ext cx="295275" cy="298450"/>
            </a:xfrm>
            <a:custGeom>
              <a:avLst/>
              <a:gdLst>
                <a:gd name="T0" fmla="*/ 36 w 36"/>
                <a:gd name="T1" fmla="*/ 36 h 36"/>
                <a:gd name="T2" fmla="*/ 36 w 36"/>
                <a:gd name="T3" fmla="*/ 0 h 36"/>
                <a:gd name="T4" fmla="*/ 0 w 36"/>
                <a:gd name="T5" fmla="*/ 0 h 36"/>
                <a:gd name="T6" fmla="*/ 0 w 36"/>
                <a:gd name="T7" fmla="*/ 36 h 36"/>
                <a:gd name="T8" fmla="*/ 36 w 36"/>
                <a:gd name="T9" fmla="*/ 36 h 36"/>
                <a:gd name="T10" fmla="*/ 18 w 36"/>
                <a:gd name="T11" fmla="*/ 4 h 36"/>
                <a:gd name="T12" fmla="*/ 24 w 36"/>
                <a:gd name="T13" fmla="*/ 10 h 36"/>
                <a:gd name="T14" fmla="*/ 18 w 36"/>
                <a:gd name="T15" fmla="*/ 16 h 36"/>
                <a:gd name="T16" fmla="*/ 12 w 36"/>
                <a:gd name="T17" fmla="*/ 10 h 36"/>
                <a:gd name="T18" fmla="*/ 18 w 36"/>
                <a:gd name="T19" fmla="*/ 4 h 36"/>
                <a:gd name="T20" fmla="*/ 18 w 36"/>
                <a:gd name="T21" fmla="*/ 20 h 36"/>
                <a:gd name="T22" fmla="*/ 24 w 36"/>
                <a:gd name="T23" fmla="*/ 26 h 36"/>
                <a:gd name="T24" fmla="*/ 18 w 36"/>
                <a:gd name="T25" fmla="*/ 33 h 36"/>
                <a:gd name="T26" fmla="*/ 12 w 36"/>
                <a:gd name="T27" fmla="*/ 26 h 36"/>
                <a:gd name="T28" fmla="*/ 18 w 36"/>
                <a:gd name="T29" fmla="*/ 2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6" h="36">
                  <a:moveTo>
                    <a:pt x="36" y="36"/>
                  </a:moveTo>
                  <a:cubicBezTo>
                    <a:pt x="36" y="0"/>
                    <a:pt x="36" y="0"/>
                    <a:pt x="36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36" y="36"/>
                  </a:lnTo>
                  <a:close/>
                  <a:moveTo>
                    <a:pt x="18" y="4"/>
                  </a:moveTo>
                  <a:cubicBezTo>
                    <a:pt x="21" y="4"/>
                    <a:pt x="24" y="7"/>
                    <a:pt x="24" y="10"/>
                  </a:cubicBezTo>
                  <a:cubicBezTo>
                    <a:pt x="24" y="13"/>
                    <a:pt x="21" y="16"/>
                    <a:pt x="18" y="16"/>
                  </a:cubicBezTo>
                  <a:cubicBezTo>
                    <a:pt x="14" y="16"/>
                    <a:pt x="12" y="13"/>
                    <a:pt x="12" y="10"/>
                  </a:cubicBezTo>
                  <a:cubicBezTo>
                    <a:pt x="12" y="7"/>
                    <a:pt x="14" y="4"/>
                    <a:pt x="18" y="4"/>
                  </a:cubicBezTo>
                  <a:close/>
                  <a:moveTo>
                    <a:pt x="18" y="20"/>
                  </a:moveTo>
                  <a:cubicBezTo>
                    <a:pt x="21" y="20"/>
                    <a:pt x="24" y="23"/>
                    <a:pt x="24" y="26"/>
                  </a:cubicBezTo>
                  <a:cubicBezTo>
                    <a:pt x="24" y="30"/>
                    <a:pt x="21" y="33"/>
                    <a:pt x="18" y="33"/>
                  </a:cubicBezTo>
                  <a:cubicBezTo>
                    <a:pt x="14" y="33"/>
                    <a:pt x="12" y="30"/>
                    <a:pt x="12" y="26"/>
                  </a:cubicBezTo>
                  <a:cubicBezTo>
                    <a:pt x="12" y="23"/>
                    <a:pt x="14" y="20"/>
                    <a:pt x="18" y="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30" name="Freeform 14"/>
            <p:cNvSpPr>
              <a:spLocks noEditPoints="1"/>
            </p:cNvSpPr>
            <p:nvPr/>
          </p:nvSpPr>
          <p:spPr bwMode="auto">
            <a:xfrm>
              <a:off x="8369301" y="5195888"/>
              <a:ext cx="452438" cy="387350"/>
            </a:xfrm>
            <a:custGeom>
              <a:avLst/>
              <a:gdLst>
                <a:gd name="T0" fmla="*/ 28 w 55"/>
                <a:gd name="T1" fmla="*/ 0 h 47"/>
                <a:gd name="T2" fmla="*/ 0 w 55"/>
                <a:gd name="T3" fmla="*/ 47 h 47"/>
                <a:gd name="T4" fmla="*/ 55 w 55"/>
                <a:gd name="T5" fmla="*/ 47 h 47"/>
                <a:gd name="T6" fmla="*/ 28 w 55"/>
                <a:gd name="T7" fmla="*/ 0 h 47"/>
                <a:gd name="T8" fmla="*/ 28 w 55"/>
                <a:gd name="T9" fmla="*/ 41 h 47"/>
                <a:gd name="T10" fmla="*/ 22 w 55"/>
                <a:gd name="T11" fmla="*/ 34 h 47"/>
                <a:gd name="T12" fmla="*/ 28 w 55"/>
                <a:gd name="T13" fmla="*/ 28 h 47"/>
                <a:gd name="T14" fmla="*/ 34 w 55"/>
                <a:gd name="T15" fmla="*/ 34 h 47"/>
                <a:gd name="T16" fmla="*/ 28 w 55"/>
                <a:gd name="T17" fmla="*/ 41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47">
                  <a:moveTo>
                    <a:pt x="28" y="0"/>
                  </a:moveTo>
                  <a:cubicBezTo>
                    <a:pt x="0" y="47"/>
                    <a:pt x="0" y="47"/>
                    <a:pt x="0" y="47"/>
                  </a:cubicBezTo>
                  <a:cubicBezTo>
                    <a:pt x="55" y="47"/>
                    <a:pt x="55" y="47"/>
                    <a:pt x="55" y="47"/>
                  </a:cubicBezTo>
                  <a:lnTo>
                    <a:pt x="28" y="0"/>
                  </a:lnTo>
                  <a:close/>
                  <a:moveTo>
                    <a:pt x="28" y="41"/>
                  </a:moveTo>
                  <a:cubicBezTo>
                    <a:pt x="24" y="41"/>
                    <a:pt x="22" y="38"/>
                    <a:pt x="22" y="34"/>
                  </a:cubicBezTo>
                  <a:cubicBezTo>
                    <a:pt x="22" y="31"/>
                    <a:pt x="24" y="28"/>
                    <a:pt x="28" y="28"/>
                  </a:cubicBezTo>
                  <a:cubicBezTo>
                    <a:pt x="31" y="28"/>
                    <a:pt x="34" y="31"/>
                    <a:pt x="34" y="34"/>
                  </a:cubicBezTo>
                  <a:cubicBezTo>
                    <a:pt x="34" y="38"/>
                    <a:pt x="31" y="41"/>
                    <a:pt x="28" y="4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31" name="Rectangle 15"/>
            <p:cNvSpPr>
              <a:spLocks noChangeArrowheads="1"/>
            </p:cNvSpPr>
            <p:nvPr/>
          </p:nvSpPr>
          <p:spPr bwMode="auto">
            <a:xfrm>
              <a:off x="8410576" y="5897563"/>
              <a:ext cx="37782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32" name="Freeform 16"/>
            <p:cNvSpPr/>
            <p:nvPr/>
          </p:nvSpPr>
          <p:spPr bwMode="auto">
            <a:xfrm>
              <a:off x="8410576" y="5897563"/>
              <a:ext cx="377825" cy="23813"/>
            </a:xfrm>
            <a:custGeom>
              <a:avLst/>
              <a:gdLst>
                <a:gd name="T0" fmla="*/ 0 w 238"/>
                <a:gd name="T1" fmla="*/ 15 h 15"/>
                <a:gd name="T2" fmla="*/ 0 w 238"/>
                <a:gd name="T3" fmla="*/ 15 h 15"/>
                <a:gd name="T4" fmla="*/ 238 w 238"/>
                <a:gd name="T5" fmla="*/ 15 h 15"/>
                <a:gd name="T6" fmla="*/ 238 w 238"/>
                <a:gd name="T7" fmla="*/ 0 h 15"/>
                <a:gd name="T8" fmla="*/ 0 w 238"/>
                <a:gd name="T9" fmla="*/ 0 h 15"/>
                <a:gd name="T10" fmla="*/ 0 w 238"/>
                <a:gd name="T11" fmla="*/ 15 h 15"/>
                <a:gd name="T12" fmla="*/ 0 w 238"/>
                <a:gd name="T13" fmla="*/ 15 h 15"/>
                <a:gd name="T14" fmla="*/ 0 w 238"/>
                <a:gd name="T15" fmla="*/ 15 h 15"/>
                <a:gd name="T16" fmla="*/ 0 w 238"/>
                <a:gd name="T17" fmla="*/ 15 h 15"/>
                <a:gd name="T18" fmla="*/ 0 w 238"/>
                <a:gd name="T19" fmla="*/ 0 h 15"/>
                <a:gd name="T20" fmla="*/ 238 w 238"/>
                <a:gd name="T21" fmla="*/ 0 h 15"/>
                <a:gd name="T22" fmla="*/ 238 w 238"/>
                <a:gd name="T23" fmla="*/ 15 h 15"/>
                <a:gd name="T24" fmla="*/ 0 w 238"/>
                <a:gd name="T25" fmla="*/ 15 h 15"/>
                <a:gd name="T26" fmla="*/ 0 w 238"/>
                <a:gd name="T27" fmla="*/ 15 h 15"/>
                <a:gd name="T28" fmla="*/ 0 w 238"/>
                <a:gd name="T29" fmla="*/ 15 h 15"/>
                <a:gd name="T30" fmla="*/ 0 w 238"/>
                <a:gd name="T31" fmla="*/ 15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38" h="15">
                  <a:moveTo>
                    <a:pt x="0" y="15"/>
                  </a:moveTo>
                  <a:lnTo>
                    <a:pt x="0" y="15"/>
                  </a:lnTo>
                  <a:lnTo>
                    <a:pt x="238" y="15"/>
                  </a:lnTo>
                  <a:lnTo>
                    <a:pt x="238" y="0"/>
                  </a:lnTo>
                  <a:lnTo>
                    <a:pt x="0" y="0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0"/>
                  </a:lnTo>
                  <a:lnTo>
                    <a:pt x="238" y="0"/>
                  </a:lnTo>
                  <a:lnTo>
                    <a:pt x="238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633" name="Freeform 17"/>
          <p:cNvSpPr>
            <a:spLocks noEditPoints="1"/>
          </p:cNvSpPr>
          <p:nvPr/>
        </p:nvSpPr>
        <p:spPr bwMode="auto">
          <a:xfrm>
            <a:off x="7204779" y="3159395"/>
            <a:ext cx="519188" cy="535891"/>
          </a:xfrm>
          <a:custGeom>
            <a:avLst/>
            <a:gdLst>
              <a:gd name="T0" fmla="*/ 57 w 72"/>
              <a:gd name="T1" fmla="*/ 0 h 74"/>
              <a:gd name="T2" fmla="*/ 16 w 72"/>
              <a:gd name="T3" fmla="*/ 0 h 74"/>
              <a:gd name="T4" fmla="*/ 0 w 72"/>
              <a:gd name="T5" fmla="*/ 18 h 74"/>
              <a:gd name="T6" fmla="*/ 0 w 72"/>
              <a:gd name="T7" fmla="*/ 34 h 74"/>
              <a:gd name="T8" fmla="*/ 10 w 72"/>
              <a:gd name="T9" fmla="*/ 51 h 74"/>
              <a:gd name="T10" fmla="*/ 2 w 72"/>
              <a:gd name="T11" fmla="*/ 74 h 74"/>
              <a:gd name="T12" fmla="*/ 40 w 72"/>
              <a:gd name="T13" fmla="*/ 52 h 74"/>
              <a:gd name="T14" fmla="*/ 57 w 72"/>
              <a:gd name="T15" fmla="*/ 52 h 74"/>
              <a:gd name="T16" fmla="*/ 72 w 72"/>
              <a:gd name="T17" fmla="*/ 34 h 74"/>
              <a:gd name="T18" fmla="*/ 72 w 72"/>
              <a:gd name="T19" fmla="*/ 18 h 74"/>
              <a:gd name="T20" fmla="*/ 57 w 72"/>
              <a:gd name="T21" fmla="*/ 0 h 74"/>
              <a:gd name="T22" fmla="*/ 54 w 72"/>
              <a:gd name="T23" fmla="*/ 38 h 74"/>
              <a:gd name="T24" fmla="*/ 16 w 72"/>
              <a:gd name="T25" fmla="*/ 38 h 74"/>
              <a:gd name="T26" fmla="*/ 13 w 72"/>
              <a:gd name="T27" fmla="*/ 35 h 74"/>
              <a:gd name="T28" fmla="*/ 16 w 72"/>
              <a:gd name="T29" fmla="*/ 33 h 74"/>
              <a:gd name="T30" fmla="*/ 54 w 72"/>
              <a:gd name="T31" fmla="*/ 33 h 74"/>
              <a:gd name="T32" fmla="*/ 57 w 72"/>
              <a:gd name="T33" fmla="*/ 35 h 74"/>
              <a:gd name="T34" fmla="*/ 54 w 72"/>
              <a:gd name="T35" fmla="*/ 38 h 74"/>
              <a:gd name="T36" fmla="*/ 60 w 72"/>
              <a:gd name="T37" fmla="*/ 29 h 74"/>
              <a:gd name="T38" fmla="*/ 16 w 72"/>
              <a:gd name="T39" fmla="*/ 29 h 74"/>
              <a:gd name="T40" fmla="*/ 13 w 72"/>
              <a:gd name="T41" fmla="*/ 26 h 74"/>
              <a:gd name="T42" fmla="*/ 16 w 72"/>
              <a:gd name="T43" fmla="*/ 23 h 74"/>
              <a:gd name="T44" fmla="*/ 60 w 72"/>
              <a:gd name="T45" fmla="*/ 23 h 74"/>
              <a:gd name="T46" fmla="*/ 63 w 72"/>
              <a:gd name="T47" fmla="*/ 26 h 74"/>
              <a:gd name="T48" fmla="*/ 60 w 72"/>
              <a:gd name="T49" fmla="*/ 29 h 74"/>
              <a:gd name="T50" fmla="*/ 60 w 72"/>
              <a:gd name="T51" fmla="*/ 19 h 74"/>
              <a:gd name="T52" fmla="*/ 16 w 72"/>
              <a:gd name="T53" fmla="*/ 19 h 74"/>
              <a:gd name="T54" fmla="*/ 13 w 72"/>
              <a:gd name="T55" fmla="*/ 16 h 74"/>
              <a:gd name="T56" fmla="*/ 16 w 72"/>
              <a:gd name="T57" fmla="*/ 13 h 74"/>
              <a:gd name="T58" fmla="*/ 60 w 72"/>
              <a:gd name="T59" fmla="*/ 13 h 74"/>
              <a:gd name="T60" fmla="*/ 63 w 72"/>
              <a:gd name="T61" fmla="*/ 16 h 74"/>
              <a:gd name="T62" fmla="*/ 60 w 72"/>
              <a:gd name="T63" fmla="*/ 19 h 7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72" h="74">
                <a:moveTo>
                  <a:pt x="57" y="0"/>
                </a:moveTo>
                <a:cubicBezTo>
                  <a:pt x="16" y="0"/>
                  <a:pt x="16" y="0"/>
                  <a:pt x="16" y="0"/>
                </a:cubicBezTo>
                <a:cubicBezTo>
                  <a:pt x="7" y="0"/>
                  <a:pt x="0" y="8"/>
                  <a:pt x="0" y="18"/>
                </a:cubicBezTo>
                <a:cubicBezTo>
                  <a:pt x="0" y="34"/>
                  <a:pt x="0" y="34"/>
                  <a:pt x="0" y="34"/>
                </a:cubicBezTo>
                <a:cubicBezTo>
                  <a:pt x="0" y="42"/>
                  <a:pt x="4" y="48"/>
                  <a:pt x="10" y="51"/>
                </a:cubicBezTo>
                <a:cubicBezTo>
                  <a:pt x="4" y="66"/>
                  <a:pt x="2" y="74"/>
                  <a:pt x="2" y="74"/>
                </a:cubicBezTo>
                <a:cubicBezTo>
                  <a:pt x="40" y="52"/>
                  <a:pt x="40" y="52"/>
                  <a:pt x="40" y="52"/>
                </a:cubicBezTo>
                <a:cubicBezTo>
                  <a:pt x="57" y="52"/>
                  <a:pt x="57" y="52"/>
                  <a:pt x="57" y="52"/>
                </a:cubicBezTo>
                <a:cubicBezTo>
                  <a:pt x="65" y="52"/>
                  <a:pt x="72" y="44"/>
                  <a:pt x="72" y="34"/>
                </a:cubicBezTo>
                <a:cubicBezTo>
                  <a:pt x="72" y="18"/>
                  <a:pt x="72" y="18"/>
                  <a:pt x="72" y="18"/>
                </a:cubicBezTo>
                <a:cubicBezTo>
                  <a:pt x="72" y="8"/>
                  <a:pt x="65" y="0"/>
                  <a:pt x="57" y="0"/>
                </a:cubicBezTo>
                <a:close/>
                <a:moveTo>
                  <a:pt x="54" y="38"/>
                </a:moveTo>
                <a:cubicBezTo>
                  <a:pt x="16" y="38"/>
                  <a:pt x="16" y="38"/>
                  <a:pt x="16" y="38"/>
                </a:cubicBezTo>
                <a:cubicBezTo>
                  <a:pt x="14" y="38"/>
                  <a:pt x="13" y="37"/>
                  <a:pt x="13" y="35"/>
                </a:cubicBezTo>
                <a:cubicBezTo>
                  <a:pt x="13" y="34"/>
                  <a:pt x="14" y="33"/>
                  <a:pt x="16" y="33"/>
                </a:cubicBezTo>
                <a:cubicBezTo>
                  <a:pt x="54" y="33"/>
                  <a:pt x="54" y="33"/>
                  <a:pt x="54" y="33"/>
                </a:cubicBezTo>
                <a:cubicBezTo>
                  <a:pt x="56" y="33"/>
                  <a:pt x="57" y="34"/>
                  <a:pt x="57" y="35"/>
                </a:cubicBezTo>
                <a:cubicBezTo>
                  <a:pt x="57" y="37"/>
                  <a:pt x="56" y="38"/>
                  <a:pt x="54" y="38"/>
                </a:cubicBezTo>
                <a:close/>
                <a:moveTo>
                  <a:pt x="60" y="29"/>
                </a:moveTo>
                <a:cubicBezTo>
                  <a:pt x="16" y="29"/>
                  <a:pt x="16" y="29"/>
                  <a:pt x="16" y="29"/>
                </a:cubicBezTo>
                <a:cubicBezTo>
                  <a:pt x="14" y="29"/>
                  <a:pt x="13" y="27"/>
                  <a:pt x="13" y="26"/>
                </a:cubicBezTo>
                <a:cubicBezTo>
                  <a:pt x="13" y="24"/>
                  <a:pt x="14" y="23"/>
                  <a:pt x="16" y="23"/>
                </a:cubicBezTo>
                <a:cubicBezTo>
                  <a:pt x="60" y="23"/>
                  <a:pt x="60" y="23"/>
                  <a:pt x="60" y="23"/>
                </a:cubicBezTo>
                <a:cubicBezTo>
                  <a:pt x="62" y="23"/>
                  <a:pt x="63" y="24"/>
                  <a:pt x="63" y="26"/>
                </a:cubicBezTo>
                <a:cubicBezTo>
                  <a:pt x="63" y="27"/>
                  <a:pt x="62" y="29"/>
                  <a:pt x="60" y="29"/>
                </a:cubicBezTo>
                <a:close/>
                <a:moveTo>
                  <a:pt x="60" y="19"/>
                </a:moveTo>
                <a:cubicBezTo>
                  <a:pt x="16" y="19"/>
                  <a:pt x="16" y="19"/>
                  <a:pt x="16" y="19"/>
                </a:cubicBezTo>
                <a:cubicBezTo>
                  <a:pt x="14" y="19"/>
                  <a:pt x="13" y="18"/>
                  <a:pt x="13" y="16"/>
                </a:cubicBezTo>
                <a:cubicBezTo>
                  <a:pt x="13" y="14"/>
                  <a:pt x="14" y="13"/>
                  <a:pt x="16" y="13"/>
                </a:cubicBezTo>
                <a:cubicBezTo>
                  <a:pt x="60" y="13"/>
                  <a:pt x="60" y="13"/>
                  <a:pt x="60" y="13"/>
                </a:cubicBezTo>
                <a:cubicBezTo>
                  <a:pt x="62" y="13"/>
                  <a:pt x="63" y="14"/>
                  <a:pt x="63" y="16"/>
                </a:cubicBezTo>
                <a:cubicBezTo>
                  <a:pt x="63" y="18"/>
                  <a:pt x="62" y="19"/>
                  <a:pt x="60" y="19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634" name="Freeform 18"/>
          <p:cNvSpPr>
            <a:spLocks noEditPoints="1"/>
          </p:cNvSpPr>
          <p:nvPr/>
        </p:nvSpPr>
        <p:spPr bwMode="auto">
          <a:xfrm>
            <a:off x="3215392" y="5354908"/>
            <a:ext cx="512228" cy="506660"/>
          </a:xfrm>
          <a:custGeom>
            <a:avLst/>
            <a:gdLst>
              <a:gd name="T0" fmla="*/ 42 w 71"/>
              <a:gd name="T1" fmla="*/ 6 h 70"/>
              <a:gd name="T2" fmla="*/ 41 w 71"/>
              <a:gd name="T3" fmla="*/ 7 h 70"/>
              <a:gd name="T4" fmla="*/ 9 w 71"/>
              <a:gd name="T5" fmla="*/ 39 h 70"/>
              <a:gd name="T6" fmla="*/ 3 w 71"/>
              <a:gd name="T7" fmla="*/ 45 h 70"/>
              <a:gd name="T8" fmla="*/ 3 w 71"/>
              <a:gd name="T9" fmla="*/ 54 h 70"/>
              <a:gd name="T10" fmla="*/ 16 w 71"/>
              <a:gd name="T11" fmla="*/ 67 h 70"/>
              <a:gd name="T12" fmla="*/ 25 w 71"/>
              <a:gd name="T13" fmla="*/ 67 h 70"/>
              <a:gd name="T14" fmla="*/ 31 w 71"/>
              <a:gd name="T15" fmla="*/ 61 h 70"/>
              <a:gd name="T16" fmla="*/ 63 w 71"/>
              <a:gd name="T17" fmla="*/ 29 h 70"/>
              <a:gd name="T18" fmla="*/ 64 w 71"/>
              <a:gd name="T19" fmla="*/ 27 h 70"/>
              <a:gd name="T20" fmla="*/ 50 w 71"/>
              <a:gd name="T21" fmla="*/ 20 h 70"/>
              <a:gd name="T22" fmla="*/ 42 w 71"/>
              <a:gd name="T23" fmla="*/ 6 h 70"/>
              <a:gd name="T24" fmla="*/ 7 w 71"/>
              <a:gd name="T25" fmla="*/ 49 h 70"/>
              <a:gd name="T26" fmla="*/ 7 w 71"/>
              <a:gd name="T27" fmla="*/ 45 h 70"/>
              <a:gd name="T28" fmla="*/ 38 w 71"/>
              <a:gd name="T29" fmla="*/ 15 h 70"/>
              <a:gd name="T30" fmla="*/ 41 w 71"/>
              <a:gd name="T31" fmla="*/ 15 h 70"/>
              <a:gd name="T32" fmla="*/ 41 w 71"/>
              <a:gd name="T33" fmla="*/ 19 h 70"/>
              <a:gd name="T34" fmla="*/ 11 w 71"/>
              <a:gd name="T35" fmla="*/ 49 h 70"/>
              <a:gd name="T36" fmla="*/ 7 w 71"/>
              <a:gd name="T37" fmla="*/ 49 h 70"/>
              <a:gd name="T38" fmla="*/ 14 w 71"/>
              <a:gd name="T39" fmla="*/ 56 h 70"/>
              <a:gd name="T40" fmla="*/ 14 w 71"/>
              <a:gd name="T41" fmla="*/ 52 h 70"/>
              <a:gd name="T42" fmla="*/ 37 w 71"/>
              <a:gd name="T43" fmla="*/ 29 h 70"/>
              <a:gd name="T44" fmla="*/ 40 w 71"/>
              <a:gd name="T45" fmla="*/ 29 h 70"/>
              <a:gd name="T46" fmla="*/ 41 w 71"/>
              <a:gd name="T47" fmla="*/ 33 h 70"/>
              <a:gd name="T48" fmla="*/ 17 w 71"/>
              <a:gd name="T49" fmla="*/ 56 h 70"/>
              <a:gd name="T50" fmla="*/ 14 w 71"/>
              <a:gd name="T51" fmla="*/ 56 h 70"/>
              <a:gd name="T52" fmla="*/ 55 w 71"/>
              <a:gd name="T53" fmla="*/ 28 h 70"/>
              <a:gd name="T54" fmla="*/ 55 w 71"/>
              <a:gd name="T55" fmla="*/ 32 h 70"/>
              <a:gd name="T56" fmla="*/ 24 w 71"/>
              <a:gd name="T57" fmla="*/ 63 h 70"/>
              <a:gd name="T58" fmla="*/ 20 w 71"/>
              <a:gd name="T59" fmla="*/ 63 h 70"/>
              <a:gd name="T60" fmla="*/ 20 w 71"/>
              <a:gd name="T61" fmla="*/ 59 h 70"/>
              <a:gd name="T62" fmla="*/ 51 w 71"/>
              <a:gd name="T63" fmla="*/ 28 h 70"/>
              <a:gd name="T64" fmla="*/ 55 w 71"/>
              <a:gd name="T65" fmla="*/ 28 h 70"/>
              <a:gd name="T66" fmla="*/ 64 w 71"/>
              <a:gd name="T67" fmla="*/ 0 h 70"/>
              <a:gd name="T68" fmla="*/ 47 w 71"/>
              <a:gd name="T69" fmla="*/ 4 h 70"/>
              <a:gd name="T70" fmla="*/ 46 w 71"/>
              <a:gd name="T71" fmla="*/ 4 h 70"/>
              <a:gd name="T72" fmla="*/ 44 w 71"/>
              <a:gd name="T73" fmla="*/ 4 h 70"/>
              <a:gd name="T74" fmla="*/ 52 w 71"/>
              <a:gd name="T75" fmla="*/ 18 h 70"/>
              <a:gd name="T76" fmla="*/ 66 w 71"/>
              <a:gd name="T77" fmla="*/ 25 h 70"/>
              <a:gd name="T78" fmla="*/ 66 w 71"/>
              <a:gd name="T79" fmla="*/ 25 h 70"/>
              <a:gd name="T80" fmla="*/ 66 w 71"/>
              <a:gd name="T81" fmla="*/ 24 h 70"/>
              <a:gd name="T82" fmla="*/ 70 w 71"/>
              <a:gd name="T83" fmla="*/ 7 h 70"/>
              <a:gd name="T84" fmla="*/ 64 w 71"/>
              <a:gd name="T85" fmla="*/ 0 h 7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71" h="70">
                <a:moveTo>
                  <a:pt x="42" y="6"/>
                </a:moveTo>
                <a:cubicBezTo>
                  <a:pt x="42" y="7"/>
                  <a:pt x="41" y="7"/>
                  <a:pt x="41" y="7"/>
                </a:cubicBezTo>
                <a:cubicBezTo>
                  <a:pt x="9" y="39"/>
                  <a:pt x="9" y="39"/>
                  <a:pt x="9" y="39"/>
                </a:cubicBezTo>
                <a:cubicBezTo>
                  <a:pt x="3" y="45"/>
                  <a:pt x="3" y="45"/>
                  <a:pt x="3" y="45"/>
                </a:cubicBezTo>
                <a:cubicBezTo>
                  <a:pt x="0" y="48"/>
                  <a:pt x="0" y="52"/>
                  <a:pt x="3" y="54"/>
                </a:cubicBezTo>
                <a:cubicBezTo>
                  <a:pt x="16" y="67"/>
                  <a:pt x="16" y="67"/>
                  <a:pt x="16" y="67"/>
                </a:cubicBezTo>
                <a:cubicBezTo>
                  <a:pt x="18" y="70"/>
                  <a:pt x="22" y="70"/>
                  <a:pt x="25" y="67"/>
                </a:cubicBezTo>
                <a:cubicBezTo>
                  <a:pt x="31" y="61"/>
                  <a:pt x="31" y="61"/>
                  <a:pt x="31" y="61"/>
                </a:cubicBezTo>
                <a:cubicBezTo>
                  <a:pt x="63" y="29"/>
                  <a:pt x="63" y="29"/>
                  <a:pt x="63" y="29"/>
                </a:cubicBezTo>
                <a:cubicBezTo>
                  <a:pt x="63" y="29"/>
                  <a:pt x="64" y="28"/>
                  <a:pt x="64" y="27"/>
                </a:cubicBezTo>
                <a:cubicBezTo>
                  <a:pt x="59" y="26"/>
                  <a:pt x="54" y="24"/>
                  <a:pt x="50" y="20"/>
                </a:cubicBezTo>
                <a:cubicBezTo>
                  <a:pt x="46" y="16"/>
                  <a:pt x="43" y="11"/>
                  <a:pt x="42" y="6"/>
                </a:cubicBezTo>
                <a:close/>
                <a:moveTo>
                  <a:pt x="7" y="49"/>
                </a:moveTo>
                <a:cubicBezTo>
                  <a:pt x="6" y="48"/>
                  <a:pt x="6" y="46"/>
                  <a:pt x="7" y="45"/>
                </a:cubicBezTo>
                <a:cubicBezTo>
                  <a:pt x="38" y="15"/>
                  <a:pt x="38" y="15"/>
                  <a:pt x="38" y="15"/>
                </a:cubicBezTo>
                <a:cubicBezTo>
                  <a:pt x="39" y="14"/>
                  <a:pt x="40" y="14"/>
                  <a:pt x="41" y="15"/>
                </a:cubicBezTo>
                <a:cubicBezTo>
                  <a:pt x="42" y="16"/>
                  <a:pt x="42" y="17"/>
                  <a:pt x="41" y="19"/>
                </a:cubicBezTo>
                <a:cubicBezTo>
                  <a:pt x="11" y="49"/>
                  <a:pt x="11" y="49"/>
                  <a:pt x="11" y="49"/>
                </a:cubicBezTo>
                <a:cubicBezTo>
                  <a:pt x="10" y="50"/>
                  <a:pt x="8" y="50"/>
                  <a:pt x="7" y="49"/>
                </a:cubicBezTo>
                <a:close/>
                <a:moveTo>
                  <a:pt x="14" y="56"/>
                </a:moveTo>
                <a:cubicBezTo>
                  <a:pt x="13" y="55"/>
                  <a:pt x="13" y="53"/>
                  <a:pt x="14" y="52"/>
                </a:cubicBezTo>
                <a:cubicBezTo>
                  <a:pt x="37" y="29"/>
                  <a:pt x="37" y="29"/>
                  <a:pt x="37" y="29"/>
                </a:cubicBezTo>
                <a:cubicBezTo>
                  <a:pt x="38" y="28"/>
                  <a:pt x="39" y="28"/>
                  <a:pt x="40" y="29"/>
                </a:cubicBezTo>
                <a:cubicBezTo>
                  <a:pt x="41" y="31"/>
                  <a:pt x="42" y="32"/>
                  <a:pt x="41" y="33"/>
                </a:cubicBezTo>
                <a:cubicBezTo>
                  <a:pt x="17" y="56"/>
                  <a:pt x="17" y="56"/>
                  <a:pt x="17" y="56"/>
                </a:cubicBezTo>
                <a:cubicBezTo>
                  <a:pt x="17" y="57"/>
                  <a:pt x="15" y="57"/>
                  <a:pt x="14" y="56"/>
                </a:cubicBezTo>
                <a:close/>
                <a:moveTo>
                  <a:pt x="55" y="28"/>
                </a:moveTo>
                <a:cubicBezTo>
                  <a:pt x="56" y="29"/>
                  <a:pt x="56" y="31"/>
                  <a:pt x="55" y="32"/>
                </a:cubicBezTo>
                <a:cubicBezTo>
                  <a:pt x="24" y="63"/>
                  <a:pt x="24" y="63"/>
                  <a:pt x="24" y="63"/>
                </a:cubicBezTo>
                <a:cubicBezTo>
                  <a:pt x="23" y="64"/>
                  <a:pt x="22" y="64"/>
                  <a:pt x="20" y="63"/>
                </a:cubicBezTo>
                <a:cubicBezTo>
                  <a:pt x="19" y="62"/>
                  <a:pt x="19" y="60"/>
                  <a:pt x="20" y="59"/>
                </a:cubicBezTo>
                <a:cubicBezTo>
                  <a:pt x="51" y="28"/>
                  <a:pt x="51" y="28"/>
                  <a:pt x="51" y="28"/>
                </a:cubicBezTo>
                <a:cubicBezTo>
                  <a:pt x="52" y="27"/>
                  <a:pt x="54" y="27"/>
                  <a:pt x="55" y="28"/>
                </a:cubicBezTo>
                <a:close/>
                <a:moveTo>
                  <a:pt x="64" y="0"/>
                </a:moveTo>
                <a:cubicBezTo>
                  <a:pt x="47" y="4"/>
                  <a:pt x="47" y="4"/>
                  <a:pt x="47" y="4"/>
                </a:cubicBezTo>
                <a:cubicBezTo>
                  <a:pt x="46" y="4"/>
                  <a:pt x="46" y="4"/>
                  <a:pt x="46" y="4"/>
                </a:cubicBezTo>
                <a:cubicBezTo>
                  <a:pt x="45" y="4"/>
                  <a:pt x="45" y="4"/>
                  <a:pt x="44" y="4"/>
                </a:cubicBezTo>
                <a:cubicBezTo>
                  <a:pt x="45" y="9"/>
                  <a:pt x="48" y="14"/>
                  <a:pt x="52" y="18"/>
                </a:cubicBezTo>
                <a:cubicBezTo>
                  <a:pt x="56" y="22"/>
                  <a:pt x="61" y="24"/>
                  <a:pt x="66" y="25"/>
                </a:cubicBezTo>
                <a:cubicBezTo>
                  <a:pt x="66" y="25"/>
                  <a:pt x="66" y="25"/>
                  <a:pt x="66" y="25"/>
                </a:cubicBezTo>
                <a:cubicBezTo>
                  <a:pt x="66" y="24"/>
                  <a:pt x="66" y="24"/>
                  <a:pt x="66" y="24"/>
                </a:cubicBezTo>
                <a:cubicBezTo>
                  <a:pt x="70" y="7"/>
                  <a:pt x="70" y="7"/>
                  <a:pt x="70" y="7"/>
                </a:cubicBezTo>
                <a:cubicBezTo>
                  <a:pt x="71" y="3"/>
                  <a:pt x="68" y="0"/>
                  <a:pt x="64" y="0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635" name="组合 634"/>
          <p:cNvGrpSpPr/>
          <p:nvPr/>
        </p:nvGrpSpPr>
        <p:grpSpPr>
          <a:xfrm>
            <a:off x="10298817" y="5337445"/>
            <a:ext cx="569297" cy="542851"/>
            <a:chOff x="10302876" y="5253038"/>
            <a:chExt cx="649288" cy="619126"/>
          </a:xfrm>
          <a:solidFill>
            <a:srgbClr val="20252D"/>
          </a:solidFill>
        </p:grpSpPr>
        <p:sp>
          <p:nvSpPr>
            <p:cNvPr id="636" name="Freeform 19"/>
            <p:cNvSpPr/>
            <p:nvPr/>
          </p:nvSpPr>
          <p:spPr bwMode="auto">
            <a:xfrm>
              <a:off x="10367963" y="5459413"/>
              <a:ext cx="74613" cy="330200"/>
            </a:xfrm>
            <a:custGeom>
              <a:avLst/>
              <a:gdLst>
                <a:gd name="T0" fmla="*/ 9 w 9"/>
                <a:gd name="T1" fmla="*/ 38 h 40"/>
                <a:gd name="T2" fmla="*/ 8 w 9"/>
                <a:gd name="T3" fmla="*/ 40 h 40"/>
                <a:gd name="T4" fmla="*/ 2 w 9"/>
                <a:gd name="T5" fmla="*/ 40 h 40"/>
                <a:gd name="T6" fmla="*/ 0 w 9"/>
                <a:gd name="T7" fmla="*/ 38 h 40"/>
                <a:gd name="T8" fmla="*/ 0 w 9"/>
                <a:gd name="T9" fmla="*/ 2 h 40"/>
                <a:gd name="T10" fmla="*/ 2 w 9"/>
                <a:gd name="T11" fmla="*/ 0 h 40"/>
                <a:gd name="T12" fmla="*/ 8 w 9"/>
                <a:gd name="T13" fmla="*/ 0 h 40"/>
                <a:gd name="T14" fmla="*/ 9 w 9"/>
                <a:gd name="T15" fmla="*/ 2 h 40"/>
                <a:gd name="T16" fmla="*/ 9 w 9"/>
                <a:gd name="T17" fmla="*/ 38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" h="40">
                  <a:moveTo>
                    <a:pt x="9" y="38"/>
                  </a:moveTo>
                  <a:cubicBezTo>
                    <a:pt x="9" y="39"/>
                    <a:pt x="9" y="40"/>
                    <a:pt x="8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" y="40"/>
                    <a:pt x="0" y="39"/>
                    <a:pt x="0" y="38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9" y="0"/>
                    <a:pt x="9" y="1"/>
                    <a:pt x="9" y="2"/>
                  </a:cubicBezTo>
                  <a:lnTo>
                    <a:pt x="9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37" name="Freeform 20"/>
            <p:cNvSpPr/>
            <p:nvPr/>
          </p:nvSpPr>
          <p:spPr bwMode="auto">
            <a:xfrm>
              <a:off x="10483851" y="5459413"/>
              <a:ext cx="65088" cy="330200"/>
            </a:xfrm>
            <a:custGeom>
              <a:avLst/>
              <a:gdLst>
                <a:gd name="T0" fmla="*/ 8 w 8"/>
                <a:gd name="T1" fmla="*/ 38 h 40"/>
                <a:gd name="T2" fmla="*/ 7 w 8"/>
                <a:gd name="T3" fmla="*/ 40 h 40"/>
                <a:gd name="T4" fmla="*/ 1 w 8"/>
                <a:gd name="T5" fmla="*/ 40 h 40"/>
                <a:gd name="T6" fmla="*/ 0 w 8"/>
                <a:gd name="T7" fmla="*/ 38 h 40"/>
                <a:gd name="T8" fmla="*/ 0 w 8"/>
                <a:gd name="T9" fmla="*/ 2 h 40"/>
                <a:gd name="T10" fmla="*/ 1 w 8"/>
                <a:gd name="T11" fmla="*/ 0 h 40"/>
                <a:gd name="T12" fmla="*/ 7 w 8"/>
                <a:gd name="T13" fmla="*/ 0 h 40"/>
                <a:gd name="T14" fmla="*/ 8 w 8"/>
                <a:gd name="T15" fmla="*/ 2 h 40"/>
                <a:gd name="T16" fmla="*/ 8 w 8"/>
                <a:gd name="T17" fmla="*/ 38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8" h="40">
                  <a:moveTo>
                    <a:pt x="8" y="38"/>
                  </a:moveTo>
                  <a:cubicBezTo>
                    <a:pt x="8" y="39"/>
                    <a:pt x="8" y="40"/>
                    <a:pt x="7" y="40"/>
                  </a:cubicBezTo>
                  <a:cubicBezTo>
                    <a:pt x="1" y="40"/>
                    <a:pt x="1" y="40"/>
                    <a:pt x="1" y="40"/>
                  </a:cubicBezTo>
                  <a:cubicBezTo>
                    <a:pt x="0" y="40"/>
                    <a:pt x="0" y="39"/>
                    <a:pt x="0" y="38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0" y="1"/>
                    <a:pt x="0" y="0"/>
                    <a:pt x="1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8" y="0"/>
                    <a:pt x="8" y="1"/>
                    <a:pt x="8" y="2"/>
                  </a:cubicBezTo>
                  <a:lnTo>
                    <a:pt x="8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38" name="Freeform 21"/>
            <p:cNvSpPr/>
            <p:nvPr/>
          </p:nvSpPr>
          <p:spPr bwMode="auto">
            <a:xfrm>
              <a:off x="10698163" y="5459413"/>
              <a:ext cx="73025" cy="330200"/>
            </a:xfrm>
            <a:custGeom>
              <a:avLst/>
              <a:gdLst>
                <a:gd name="T0" fmla="*/ 9 w 9"/>
                <a:gd name="T1" fmla="*/ 38 h 40"/>
                <a:gd name="T2" fmla="*/ 8 w 9"/>
                <a:gd name="T3" fmla="*/ 40 h 40"/>
                <a:gd name="T4" fmla="*/ 2 w 9"/>
                <a:gd name="T5" fmla="*/ 40 h 40"/>
                <a:gd name="T6" fmla="*/ 0 w 9"/>
                <a:gd name="T7" fmla="*/ 38 h 40"/>
                <a:gd name="T8" fmla="*/ 0 w 9"/>
                <a:gd name="T9" fmla="*/ 2 h 40"/>
                <a:gd name="T10" fmla="*/ 2 w 9"/>
                <a:gd name="T11" fmla="*/ 0 h 40"/>
                <a:gd name="T12" fmla="*/ 8 w 9"/>
                <a:gd name="T13" fmla="*/ 0 h 40"/>
                <a:gd name="T14" fmla="*/ 9 w 9"/>
                <a:gd name="T15" fmla="*/ 2 h 40"/>
                <a:gd name="T16" fmla="*/ 9 w 9"/>
                <a:gd name="T17" fmla="*/ 38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" h="40">
                  <a:moveTo>
                    <a:pt x="9" y="38"/>
                  </a:moveTo>
                  <a:cubicBezTo>
                    <a:pt x="9" y="39"/>
                    <a:pt x="8" y="40"/>
                    <a:pt x="8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" y="40"/>
                    <a:pt x="0" y="39"/>
                    <a:pt x="0" y="38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8" y="0"/>
                    <a:pt x="9" y="1"/>
                    <a:pt x="9" y="2"/>
                  </a:cubicBezTo>
                  <a:lnTo>
                    <a:pt x="9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39" name="Freeform 22"/>
            <p:cNvSpPr/>
            <p:nvPr/>
          </p:nvSpPr>
          <p:spPr bwMode="auto">
            <a:xfrm>
              <a:off x="10590213" y="5459413"/>
              <a:ext cx="74613" cy="330200"/>
            </a:xfrm>
            <a:custGeom>
              <a:avLst/>
              <a:gdLst>
                <a:gd name="T0" fmla="*/ 9 w 9"/>
                <a:gd name="T1" fmla="*/ 38 h 40"/>
                <a:gd name="T2" fmla="*/ 7 w 9"/>
                <a:gd name="T3" fmla="*/ 40 h 40"/>
                <a:gd name="T4" fmla="*/ 1 w 9"/>
                <a:gd name="T5" fmla="*/ 40 h 40"/>
                <a:gd name="T6" fmla="*/ 0 w 9"/>
                <a:gd name="T7" fmla="*/ 38 h 40"/>
                <a:gd name="T8" fmla="*/ 0 w 9"/>
                <a:gd name="T9" fmla="*/ 2 h 40"/>
                <a:gd name="T10" fmla="*/ 1 w 9"/>
                <a:gd name="T11" fmla="*/ 0 h 40"/>
                <a:gd name="T12" fmla="*/ 7 w 9"/>
                <a:gd name="T13" fmla="*/ 0 h 40"/>
                <a:gd name="T14" fmla="*/ 9 w 9"/>
                <a:gd name="T15" fmla="*/ 2 h 40"/>
                <a:gd name="T16" fmla="*/ 9 w 9"/>
                <a:gd name="T17" fmla="*/ 38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" h="40">
                  <a:moveTo>
                    <a:pt x="9" y="38"/>
                  </a:moveTo>
                  <a:cubicBezTo>
                    <a:pt x="9" y="39"/>
                    <a:pt x="8" y="40"/>
                    <a:pt x="7" y="40"/>
                  </a:cubicBezTo>
                  <a:cubicBezTo>
                    <a:pt x="1" y="40"/>
                    <a:pt x="1" y="40"/>
                    <a:pt x="1" y="40"/>
                  </a:cubicBezTo>
                  <a:cubicBezTo>
                    <a:pt x="1" y="40"/>
                    <a:pt x="0" y="39"/>
                    <a:pt x="0" y="38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0" y="1"/>
                    <a:pt x="1" y="0"/>
                    <a:pt x="1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8" y="0"/>
                    <a:pt x="9" y="1"/>
                    <a:pt x="9" y="2"/>
                  </a:cubicBezTo>
                  <a:lnTo>
                    <a:pt x="9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40" name="Freeform 23"/>
            <p:cNvSpPr/>
            <p:nvPr/>
          </p:nvSpPr>
          <p:spPr bwMode="auto">
            <a:xfrm>
              <a:off x="10812463" y="5467351"/>
              <a:ext cx="66675" cy="322263"/>
            </a:xfrm>
            <a:custGeom>
              <a:avLst/>
              <a:gdLst>
                <a:gd name="T0" fmla="*/ 8 w 8"/>
                <a:gd name="T1" fmla="*/ 38 h 39"/>
                <a:gd name="T2" fmla="*/ 7 w 8"/>
                <a:gd name="T3" fmla="*/ 39 h 39"/>
                <a:gd name="T4" fmla="*/ 1 w 8"/>
                <a:gd name="T5" fmla="*/ 39 h 39"/>
                <a:gd name="T6" fmla="*/ 0 w 8"/>
                <a:gd name="T7" fmla="*/ 38 h 39"/>
                <a:gd name="T8" fmla="*/ 0 w 8"/>
                <a:gd name="T9" fmla="*/ 1 h 39"/>
                <a:gd name="T10" fmla="*/ 1 w 8"/>
                <a:gd name="T11" fmla="*/ 0 h 39"/>
                <a:gd name="T12" fmla="*/ 7 w 8"/>
                <a:gd name="T13" fmla="*/ 0 h 39"/>
                <a:gd name="T14" fmla="*/ 8 w 8"/>
                <a:gd name="T15" fmla="*/ 1 h 39"/>
                <a:gd name="T16" fmla="*/ 8 w 8"/>
                <a:gd name="T17" fmla="*/ 38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8" h="39">
                  <a:moveTo>
                    <a:pt x="8" y="38"/>
                  </a:moveTo>
                  <a:cubicBezTo>
                    <a:pt x="8" y="39"/>
                    <a:pt x="8" y="39"/>
                    <a:pt x="7" y="39"/>
                  </a:cubicBezTo>
                  <a:cubicBezTo>
                    <a:pt x="1" y="39"/>
                    <a:pt x="1" y="39"/>
                    <a:pt x="1" y="39"/>
                  </a:cubicBezTo>
                  <a:cubicBezTo>
                    <a:pt x="0" y="39"/>
                    <a:pt x="0" y="39"/>
                    <a:pt x="0" y="38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1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8" y="0"/>
                    <a:pt x="8" y="0"/>
                    <a:pt x="8" y="1"/>
                  </a:cubicBezTo>
                  <a:lnTo>
                    <a:pt x="8" y="3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41" name="Freeform 24"/>
            <p:cNvSpPr/>
            <p:nvPr/>
          </p:nvSpPr>
          <p:spPr bwMode="auto">
            <a:xfrm>
              <a:off x="10334626" y="5253038"/>
              <a:ext cx="576263" cy="182563"/>
            </a:xfrm>
            <a:custGeom>
              <a:avLst/>
              <a:gdLst>
                <a:gd name="T0" fmla="*/ 23 w 70"/>
                <a:gd name="T1" fmla="*/ 4 h 22"/>
                <a:gd name="T2" fmla="*/ 47 w 70"/>
                <a:gd name="T3" fmla="*/ 4 h 22"/>
                <a:gd name="T4" fmla="*/ 64 w 70"/>
                <a:gd name="T5" fmla="*/ 14 h 22"/>
                <a:gd name="T6" fmla="*/ 62 w 70"/>
                <a:gd name="T7" fmla="*/ 22 h 22"/>
                <a:gd name="T8" fmla="*/ 49 w 70"/>
                <a:gd name="T9" fmla="*/ 22 h 22"/>
                <a:gd name="T10" fmla="*/ 21 w 70"/>
                <a:gd name="T11" fmla="*/ 22 h 22"/>
                <a:gd name="T12" fmla="*/ 9 w 70"/>
                <a:gd name="T13" fmla="*/ 22 h 22"/>
                <a:gd name="T14" fmla="*/ 7 w 70"/>
                <a:gd name="T15" fmla="*/ 14 h 22"/>
                <a:gd name="T16" fmla="*/ 23 w 70"/>
                <a:gd name="T17" fmla="*/ 4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0" h="22">
                  <a:moveTo>
                    <a:pt x="23" y="4"/>
                  </a:moveTo>
                  <a:cubicBezTo>
                    <a:pt x="30" y="0"/>
                    <a:pt x="41" y="0"/>
                    <a:pt x="47" y="4"/>
                  </a:cubicBezTo>
                  <a:cubicBezTo>
                    <a:pt x="64" y="14"/>
                    <a:pt x="64" y="14"/>
                    <a:pt x="64" y="14"/>
                  </a:cubicBezTo>
                  <a:cubicBezTo>
                    <a:pt x="70" y="18"/>
                    <a:pt x="69" y="22"/>
                    <a:pt x="62" y="22"/>
                  </a:cubicBezTo>
                  <a:cubicBezTo>
                    <a:pt x="49" y="22"/>
                    <a:pt x="49" y="22"/>
                    <a:pt x="49" y="22"/>
                  </a:cubicBezTo>
                  <a:cubicBezTo>
                    <a:pt x="42" y="22"/>
                    <a:pt x="29" y="22"/>
                    <a:pt x="21" y="22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" y="22"/>
                    <a:pt x="0" y="18"/>
                    <a:pt x="7" y="14"/>
                  </a:cubicBezTo>
                  <a:lnTo>
                    <a:pt x="2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42" name="Freeform 25"/>
            <p:cNvSpPr>
              <a:spLocks noEditPoints="1"/>
            </p:cNvSpPr>
            <p:nvPr/>
          </p:nvSpPr>
          <p:spPr bwMode="auto">
            <a:xfrm>
              <a:off x="10302876" y="5797551"/>
              <a:ext cx="649288" cy="74613"/>
            </a:xfrm>
            <a:custGeom>
              <a:avLst/>
              <a:gdLst>
                <a:gd name="T0" fmla="*/ 77 w 79"/>
                <a:gd name="T1" fmla="*/ 0 h 9"/>
                <a:gd name="T2" fmla="*/ 1 w 79"/>
                <a:gd name="T3" fmla="*/ 0 h 9"/>
                <a:gd name="T4" fmla="*/ 0 w 79"/>
                <a:gd name="T5" fmla="*/ 1 h 9"/>
                <a:gd name="T6" fmla="*/ 0 w 79"/>
                <a:gd name="T7" fmla="*/ 8 h 9"/>
                <a:gd name="T8" fmla="*/ 1 w 79"/>
                <a:gd name="T9" fmla="*/ 9 h 9"/>
                <a:gd name="T10" fmla="*/ 77 w 79"/>
                <a:gd name="T11" fmla="*/ 9 h 9"/>
                <a:gd name="T12" fmla="*/ 79 w 79"/>
                <a:gd name="T13" fmla="*/ 8 h 9"/>
                <a:gd name="T14" fmla="*/ 79 w 79"/>
                <a:gd name="T15" fmla="*/ 1 h 9"/>
                <a:gd name="T16" fmla="*/ 77 w 79"/>
                <a:gd name="T17" fmla="*/ 0 h 9"/>
                <a:gd name="T18" fmla="*/ 54 w 79"/>
                <a:gd name="T19" fmla="*/ 7 h 9"/>
                <a:gd name="T20" fmla="*/ 53 w 79"/>
                <a:gd name="T21" fmla="*/ 8 h 9"/>
                <a:gd name="T22" fmla="*/ 26 w 79"/>
                <a:gd name="T23" fmla="*/ 8 h 9"/>
                <a:gd name="T24" fmla="*/ 25 w 79"/>
                <a:gd name="T25" fmla="*/ 7 h 9"/>
                <a:gd name="T26" fmla="*/ 25 w 79"/>
                <a:gd name="T27" fmla="*/ 6 h 9"/>
                <a:gd name="T28" fmla="*/ 26 w 79"/>
                <a:gd name="T29" fmla="*/ 5 h 9"/>
                <a:gd name="T30" fmla="*/ 53 w 79"/>
                <a:gd name="T31" fmla="*/ 5 h 9"/>
                <a:gd name="T32" fmla="*/ 54 w 79"/>
                <a:gd name="T33" fmla="*/ 6 h 9"/>
                <a:gd name="T34" fmla="*/ 54 w 79"/>
                <a:gd name="T35" fmla="*/ 7 h 9"/>
                <a:gd name="T36" fmla="*/ 54 w 79"/>
                <a:gd name="T37" fmla="*/ 3 h 9"/>
                <a:gd name="T38" fmla="*/ 53 w 79"/>
                <a:gd name="T39" fmla="*/ 4 h 9"/>
                <a:gd name="T40" fmla="*/ 26 w 79"/>
                <a:gd name="T41" fmla="*/ 4 h 9"/>
                <a:gd name="T42" fmla="*/ 25 w 79"/>
                <a:gd name="T43" fmla="*/ 3 h 9"/>
                <a:gd name="T44" fmla="*/ 25 w 79"/>
                <a:gd name="T45" fmla="*/ 3 h 9"/>
                <a:gd name="T46" fmla="*/ 26 w 79"/>
                <a:gd name="T47" fmla="*/ 2 h 9"/>
                <a:gd name="T48" fmla="*/ 53 w 79"/>
                <a:gd name="T49" fmla="*/ 2 h 9"/>
                <a:gd name="T50" fmla="*/ 54 w 79"/>
                <a:gd name="T51" fmla="*/ 3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9" h="9">
                  <a:moveTo>
                    <a:pt x="77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0" y="0"/>
                    <a:pt x="0" y="1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9"/>
                    <a:pt x="1" y="9"/>
                    <a:pt x="1" y="9"/>
                  </a:cubicBezTo>
                  <a:cubicBezTo>
                    <a:pt x="77" y="9"/>
                    <a:pt x="77" y="9"/>
                    <a:pt x="77" y="9"/>
                  </a:cubicBezTo>
                  <a:cubicBezTo>
                    <a:pt x="78" y="9"/>
                    <a:pt x="79" y="9"/>
                    <a:pt x="79" y="8"/>
                  </a:cubicBezTo>
                  <a:cubicBezTo>
                    <a:pt x="79" y="1"/>
                    <a:pt x="79" y="1"/>
                    <a:pt x="79" y="1"/>
                  </a:cubicBezTo>
                  <a:cubicBezTo>
                    <a:pt x="79" y="0"/>
                    <a:pt x="78" y="0"/>
                    <a:pt x="77" y="0"/>
                  </a:cubicBezTo>
                  <a:close/>
                  <a:moveTo>
                    <a:pt x="54" y="7"/>
                  </a:moveTo>
                  <a:cubicBezTo>
                    <a:pt x="54" y="7"/>
                    <a:pt x="53" y="8"/>
                    <a:pt x="53" y="8"/>
                  </a:cubicBezTo>
                  <a:cubicBezTo>
                    <a:pt x="26" y="8"/>
                    <a:pt x="26" y="8"/>
                    <a:pt x="26" y="8"/>
                  </a:cubicBezTo>
                  <a:cubicBezTo>
                    <a:pt x="25" y="8"/>
                    <a:pt x="25" y="7"/>
                    <a:pt x="25" y="7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25" y="6"/>
                    <a:pt x="25" y="5"/>
                    <a:pt x="26" y="5"/>
                  </a:cubicBezTo>
                  <a:cubicBezTo>
                    <a:pt x="53" y="5"/>
                    <a:pt x="53" y="5"/>
                    <a:pt x="53" y="5"/>
                  </a:cubicBezTo>
                  <a:cubicBezTo>
                    <a:pt x="53" y="5"/>
                    <a:pt x="54" y="6"/>
                    <a:pt x="54" y="6"/>
                  </a:cubicBezTo>
                  <a:lnTo>
                    <a:pt x="54" y="7"/>
                  </a:lnTo>
                  <a:close/>
                  <a:moveTo>
                    <a:pt x="54" y="3"/>
                  </a:moveTo>
                  <a:cubicBezTo>
                    <a:pt x="54" y="4"/>
                    <a:pt x="53" y="4"/>
                    <a:pt x="53" y="4"/>
                  </a:cubicBezTo>
                  <a:cubicBezTo>
                    <a:pt x="26" y="4"/>
                    <a:pt x="26" y="4"/>
                    <a:pt x="26" y="4"/>
                  </a:cubicBezTo>
                  <a:cubicBezTo>
                    <a:pt x="25" y="4"/>
                    <a:pt x="25" y="4"/>
                    <a:pt x="25" y="3"/>
                  </a:cubicBezTo>
                  <a:cubicBezTo>
                    <a:pt x="25" y="3"/>
                    <a:pt x="25" y="3"/>
                    <a:pt x="25" y="3"/>
                  </a:cubicBezTo>
                  <a:cubicBezTo>
                    <a:pt x="25" y="2"/>
                    <a:pt x="25" y="2"/>
                    <a:pt x="26" y="2"/>
                  </a:cubicBezTo>
                  <a:cubicBezTo>
                    <a:pt x="53" y="2"/>
                    <a:pt x="53" y="2"/>
                    <a:pt x="53" y="2"/>
                  </a:cubicBezTo>
                  <a:cubicBezTo>
                    <a:pt x="53" y="2"/>
                    <a:pt x="54" y="2"/>
                    <a:pt x="54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43" name="组合 642"/>
          <p:cNvGrpSpPr/>
          <p:nvPr/>
        </p:nvGrpSpPr>
        <p:grpSpPr>
          <a:xfrm>
            <a:off x="2251779" y="5264420"/>
            <a:ext cx="353549" cy="656988"/>
            <a:chOff x="2255838" y="5180013"/>
            <a:chExt cx="403225" cy="749300"/>
          </a:xfrm>
          <a:solidFill>
            <a:srgbClr val="20252D"/>
          </a:solidFill>
        </p:grpSpPr>
        <p:sp>
          <p:nvSpPr>
            <p:cNvPr id="644" name="Freeform 26"/>
            <p:cNvSpPr>
              <a:spLocks noEditPoints="1"/>
            </p:cNvSpPr>
            <p:nvPr/>
          </p:nvSpPr>
          <p:spPr bwMode="auto">
            <a:xfrm>
              <a:off x="2255838" y="5180013"/>
              <a:ext cx="403225" cy="534988"/>
            </a:xfrm>
            <a:custGeom>
              <a:avLst/>
              <a:gdLst>
                <a:gd name="T0" fmla="*/ 36 w 49"/>
                <a:gd name="T1" fmla="*/ 64 h 65"/>
                <a:gd name="T2" fmla="*/ 38 w 49"/>
                <a:gd name="T3" fmla="*/ 65 h 65"/>
                <a:gd name="T4" fmla="*/ 38 w 49"/>
                <a:gd name="T5" fmla="*/ 60 h 65"/>
                <a:gd name="T6" fmla="*/ 49 w 49"/>
                <a:gd name="T7" fmla="*/ 24 h 65"/>
                <a:gd name="T8" fmla="*/ 25 w 49"/>
                <a:gd name="T9" fmla="*/ 0 h 65"/>
                <a:gd name="T10" fmla="*/ 0 w 49"/>
                <a:gd name="T11" fmla="*/ 24 h 65"/>
                <a:gd name="T12" fmla="*/ 12 w 49"/>
                <a:gd name="T13" fmla="*/ 60 h 65"/>
                <a:gd name="T14" fmla="*/ 12 w 49"/>
                <a:gd name="T15" fmla="*/ 65 h 65"/>
                <a:gd name="T16" fmla="*/ 13 w 49"/>
                <a:gd name="T17" fmla="*/ 64 h 65"/>
                <a:gd name="T18" fmla="*/ 36 w 49"/>
                <a:gd name="T19" fmla="*/ 64 h 65"/>
                <a:gd name="T20" fmla="*/ 8 w 49"/>
                <a:gd name="T21" fmla="*/ 27 h 65"/>
                <a:gd name="T22" fmla="*/ 7 w 49"/>
                <a:gd name="T23" fmla="*/ 28 h 65"/>
                <a:gd name="T24" fmla="*/ 5 w 49"/>
                <a:gd name="T25" fmla="*/ 27 h 65"/>
                <a:gd name="T26" fmla="*/ 5 w 49"/>
                <a:gd name="T27" fmla="*/ 19 h 65"/>
                <a:gd name="T28" fmla="*/ 7 w 49"/>
                <a:gd name="T29" fmla="*/ 17 h 65"/>
                <a:gd name="T30" fmla="*/ 8 w 49"/>
                <a:gd name="T31" fmla="*/ 19 h 65"/>
                <a:gd name="T32" fmla="*/ 8 w 49"/>
                <a:gd name="T33" fmla="*/ 27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9" h="65">
                  <a:moveTo>
                    <a:pt x="36" y="64"/>
                  </a:moveTo>
                  <a:cubicBezTo>
                    <a:pt x="37" y="64"/>
                    <a:pt x="37" y="64"/>
                    <a:pt x="38" y="65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53"/>
                    <a:pt x="49" y="30"/>
                    <a:pt x="49" y="24"/>
                  </a:cubicBezTo>
                  <a:cubicBezTo>
                    <a:pt x="49" y="11"/>
                    <a:pt x="38" y="0"/>
                    <a:pt x="25" y="0"/>
                  </a:cubicBezTo>
                  <a:cubicBezTo>
                    <a:pt x="11" y="0"/>
                    <a:pt x="0" y="11"/>
                    <a:pt x="0" y="24"/>
                  </a:cubicBezTo>
                  <a:cubicBezTo>
                    <a:pt x="0" y="30"/>
                    <a:pt x="11" y="54"/>
                    <a:pt x="12" y="60"/>
                  </a:cubicBezTo>
                  <a:cubicBezTo>
                    <a:pt x="12" y="65"/>
                    <a:pt x="12" y="65"/>
                    <a:pt x="12" y="65"/>
                  </a:cubicBezTo>
                  <a:cubicBezTo>
                    <a:pt x="12" y="64"/>
                    <a:pt x="13" y="64"/>
                    <a:pt x="13" y="64"/>
                  </a:cubicBezTo>
                  <a:lnTo>
                    <a:pt x="36" y="64"/>
                  </a:lnTo>
                  <a:close/>
                  <a:moveTo>
                    <a:pt x="8" y="27"/>
                  </a:moveTo>
                  <a:cubicBezTo>
                    <a:pt x="8" y="28"/>
                    <a:pt x="7" y="28"/>
                    <a:pt x="7" y="28"/>
                  </a:cubicBezTo>
                  <a:cubicBezTo>
                    <a:pt x="6" y="28"/>
                    <a:pt x="5" y="28"/>
                    <a:pt x="5" y="27"/>
                  </a:cubicBezTo>
                  <a:cubicBezTo>
                    <a:pt x="5" y="19"/>
                    <a:pt x="5" y="19"/>
                    <a:pt x="5" y="19"/>
                  </a:cubicBezTo>
                  <a:cubicBezTo>
                    <a:pt x="5" y="18"/>
                    <a:pt x="6" y="17"/>
                    <a:pt x="7" y="17"/>
                  </a:cubicBezTo>
                  <a:cubicBezTo>
                    <a:pt x="7" y="17"/>
                    <a:pt x="8" y="18"/>
                    <a:pt x="8" y="19"/>
                  </a:cubicBezTo>
                  <a:lnTo>
                    <a:pt x="8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45" name="Freeform 27"/>
            <p:cNvSpPr/>
            <p:nvPr/>
          </p:nvSpPr>
          <p:spPr bwMode="auto">
            <a:xfrm>
              <a:off x="2379663" y="5897563"/>
              <a:ext cx="165100" cy="31750"/>
            </a:xfrm>
            <a:custGeom>
              <a:avLst/>
              <a:gdLst>
                <a:gd name="T0" fmla="*/ 0 w 20"/>
                <a:gd name="T1" fmla="*/ 3 h 4"/>
                <a:gd name="T2" fmla="*/ 2 w 20"/>
                <a:gd name="T3" fmla="*/ 4 h 4"/>
                <a:gd name="T4" fmla="*/ 18 w 20"/>
                <a:gd name="T5" fmla="*/ 4 h 4"/>
                <a:gd name="T6" fmla="*/ 20 w 20"/>
                <a:gd name="T7" fmla="*/ 3 h 4"/>
                <a:gd name="T8" fmla="*/ 20 w 20"/>
                <a:gd name="T9" fmla="*/ 0 h 4"/>
                <a:gd name="T10" fmla="*/ 0 w 20"/>
                <a:gd name="T11" fmla="*/ 0 h 4"/>
                <a:gd name="T12" fmla="*/ 0 w 20"/>
                <a:gd name="T13" fmla="*/ 3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4">
                  <a:moveTo>
                    <a:pt x="0" y="3"/>
                  </a:moveTo>
                  <a:cubicBezTo>
                    <a:pt x="0" y="4"/>
                    <a:pt x="1" y="4"/>
                    <a:pt x="2" y="4"/>
                  </a:cubicBezTo>
                  <a:cubicBezTo>
                    <a:pt x="18" y="4"/>
                    <a:pt x="18" y="4"/>
                    <a:pt x="18" y="4"/>
                  </a:cubicBezTo>
                  <a:cubicBezTo>
                    <a:pt x="19" y="4"/>
                    <a:pt x="20" y="4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46" name="Freeform 28"/>
            <p:cNvSpPr/>
            <p:nvPr/>
          </p:nvSpPr>
          <p:spPr bwMode="auto">
            <a:xfrm>
              <a:off x="2338388" y="5715001"/>
              <a:ext cx="239713" cy="165100"/>
            </a:xfrm>
            <a:custGeom>
              <a:avLst/>
              <a:gdLst>
                <a:gd name="T0" fmla="*/ 28 w 29"/>
                <a:gd name="T1" fmla="*/ 1 h 20"/>
                <a:gd name="T2" fmla="*/ 26 w 29"/>
                <a:gd name="T3" fmla="*/ 0 h 20"/>
                <a:gd name="T4" fmla="*/ 3 w 29"/>
                <a:gd name="T5" fmla="*/ 0 h 20"/>
                <a:gd name="T6" fmla="*/ 2 w 29"/>
                <a:gd name="T7" fmla="*/ 1 h 20"/>
                <a:gd name="T8" fmla="*/ 0 w 29"/>
                <a:gd name="T9" fmla="*/ 3 h 20"/>
                <a:gd name="T10" fmla="*/ 0 w 29"/>
                <a:gd name="T11" fmla="*/ 17 h 20"/>
                <a:gd name="T12" fmla="*/ 3 w 29"/>
                <a:gd name="T13" fmla="*/ 20 h 20"/>
                <a:gd name="T14" fmla="*/ 5 w 29"/>
                <a:gd name="T15" fmla="*/ 20 h 20"/>
                <a:gd name="T16" fmla="*/ 25 w 29"/>
                <a:gd name="T17" fmla="*/ 20 h 20"/>
                <a:gd name="T18" fmla="*/ 26 w 29"/>
                <a:gd name="T19" fmla="*/ 20 h 20"/>
                <a:gd name="T20" fmla="*/ 29 w 29"/>
                <a:gd name="T21" fmla="*/ 17 h 20"/>
                <a:gd name="T22" fmla="*/ 29 w 29"/>
                <a:gd name="T23" fmla="*/ 3 h 20"/>
                <a:gd name="T24" fmla="*/ 28 w 29"/>
                <a:gd name="T25" fmla="*/ 1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9" h="20">
                  <a:moveTo>
                    <a:pt x="28" y="1"/>
                  </a:moveTo>
                  <a:cubicBezTo>
                    <a:pt x="27" y="0"/>
                    <a:pt x="27" y="0"/>
                    <a:pt x="26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3" y="0"/>
                    <a:pt x="2" y="0"/>
                    <a:pt x="2" y="1"/>
                  </a:cubicBezTo>
                  <a:cubicBezTo>
                    <a:pt x="1" y="1"/>
                    <a:pt x="0" y="2"/>
                    <a:pt x="0" y="3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9"/>
                    <a:pt x="2" y="20"/>
                    <a:pt x="3" y="20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25" y="20"/>
                    <a:pt x="25" y="20"/>
                    <a:pt x="25" y="20"/>
                  </a:cubicBezTo>
                  <a:cubicBezTo>
                    <a:pt x="26" y="20"/>
                    <a:pt x="26" y="20"/>
                    <a:pt x="26" y="20"/>
                  </a:cubicBezTo>
                  <a:cubicBezTo>
                    <a:pt x="28" y="20"/>
                    <a:pt x="29" y="19"/>
                    <a:pt x="29" y="17"/>
                  </a:cubicBezTo>
                  <a:cubicBezTo>
                    <a:pt x="29" y="3"/>
                    <a:pt x="29" y="3"/>
                    <a:pt x="29" y="3"/>
                  </a:cubicBezTo>
                  <a:cubicBezTo>
                    <a:pt x="29" y="2"/>
                    <a:pt x="28" y="1"/>
                    <a:pt x="28" y="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47" name="组合 646"/>
          <p:cNvGrpSpPr/>
          <p:nvPr/>
        </p:nvGrpSpPr>
        <p:grpSpPr>
          <a:xfrm>
            <a:off x="5180717" y="3045095"/>
            <a:ext cx="462118" cy="730760"/>
            <a:chOff x="5184776" y="2960688"/>
            <a:chExt cx="527050" cy="833438"/>
          </a:xfrm>
          <a:solidFill>
            <a:srgbClr val="20252D"/>
          </a:solidFill>
        </p:grpSpPr>
        <p:sp>
          <p:nvSpPr>
            <p:cNvPr id="648" name="Freeform 29"/>
            <p:cNvSpPr/>
            <p:nvPr/>
          </p:nvSpPr>
          <p:spPr bwMode="auto">
            <a:xfrm>
              <a:off x="5184776" y="2960688"/>
              <a:ext cx="527050" cy="544513"/>
            </a:xfrm>
            <a:custGeom>
              <a:avLst/>
              <a:gdLst>
                <a:gd name="T0" fmla="*/ 57 w 64"/>
                <a:gd name="T1" fmla="*/ 37 h 66"/>
                <a:gd name="T2" fmla="*/ 43 w 64"/>
                <a:gd name="T3" fmla="*/ 12 h 66"/>
                <a:gd name="T4" fmla="*/ 39 w 64"/>
                <a:gd name="T5" fmla="*/ 6 h 66"/>
                <a:gd name="T6" fmla="*/ 25 w 64"/>
                <a:gd name="T7" fmla="*/ 6 h 66"/>
                <a:gd name="T8" fmla="*/ 22 w 64"/>
                <a:gd name="T9" fmla="*/ 12 h 66"/>
                <a:gd name="T10" fmla="*/ 8 w 64"/>
                <a:gd name="T11" fmla="*/ 37 h 66"/>
                <a:gd name="T12" fmla="*/ 4 w 64"/>
                <a:gd name="T13" fmla="*/ 43 h 66"/>
                <a:gd name="T14" fmla="*/ 11 w 64"/>
                <a:gd name="T15" fmla="*/ 55 h 66"/>
                <a:gd name="T16" fmla="*/ 18 w 64"/>
                <a:gd name="T17" fmla="*/ 55 h 66"/>
                <a:gd name="T18" fmla="*/ 19 w 64"/>
                <a:gd name="T19" fmla="*/ 55 h 66"/>
                <a:gd name="T20" fmla="*/ 19 w 64"/>
                <a:gd name="T21" fmla="*/ 66 h 66"/>
                <a:gd name="T22" fmla="*/ 32 w 64"/>
                <a:gd name="T23" fmla="*/ 62 h 66"/>
                <a:gd name="T24" fmla="*/ 32 w 64"/>
                <a:gd name="T25" fmla="*/ 62 h 66"/>
                <a:gd name="T26" fmla="*/ 46 w 64"/>
                <a:gd name="T27" fmla="*/ 66 h 66"/>
                <a:gd name="T28" fmla="*/ 46 w 64"/>
                <a:gd name="T29" fmla="*/ 55 h 66"/>
                <a:gd name="T30" fmla="*/ 46 w 64"/>
                <a:gd name="T31" fmla="*/ 55 h 66"/>
                <a:gd name="T32" fmla="*/ 53 w 64"/>
                <a:gd name="T33" fmla="*/ 55 h 66"/>
                <a:gd name="T34" fmla="*/ 60 w 64"/>
                <a:gd name="T35" fmla="*/ 43 h 66"/>
                <a:gd name="T36" fmla="*/ 57 w 64"/>
                <a:gd name="T37" fmla="*/ 37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4" h="66">
                  <a:moveTo>
                    <a:pt x="57" y="37"/>
                  </a:moveTo>
                  <a:cubicBezTo>
                    <a:pt x="53" y="30"/>
                    <a:pt x="47" y="19"/>
                    <a:pt x="43" y="12"/>
                  </a:cubicBezTo>
                  <a:cubicBezTo>
                    <a:pt x="39" y="6"/>
                    <a:pt x="39" y="6"/>
                    <a:pt x="39" y="6"/>
                  </a:cubicBezTo>
                  <a:cubicBezTo>
                    <a:pt x="35" y="0"/>
                    <a:pt x="29" y="0"/>
                    <a:pt x="25" y="6"/>
                  </a:cubicBezTo>
                  <a:cubicBezTo>
                    <a:pt x="22" y="12"/>
                    <a:pt x="22" y="12"/>
                    <a:pt x="22" y="12"/>
                  </a:cubicBezTo>
                  <a:cubicBezTo>
                    <a:pt x="18" y="19"/>
                    <a:pt x="11" y="30"/>
                    <a:pt x="8" y="37"/>
                  </a:cubicBezTo>
                  <a:cubicBezTo>
                    <a:pt x="4" y="43"/>
                    <a:pt x="4" y="43"/>
                    <a:pt x="4" y="43"/>
                  </a:cubicBezTo>
                  <a:cubicBezTo>
                    <a:pt x="0" y="50"/>
                    <a:pt x="3" y="55"/>
                    <a:pt x="11" y="55"/>
                  </a:cubicBezTo>
                  <a:cubicBezTo>
                    <a:pt x="18" y="55"/>
                    <a:pt x="18" y="55"/>
                    <a:pt x="18" y="55"/>
                  </a:cubicBezTo>
                  <a:cubicBezTo>
                    <a:pt x="19" y="55"/>
                    <a:pt x="19" y="55"/>
                    <a:pt x="19" y="55"/>
                  </a:cubicBezTo>
                  <a:cubicBezTo>
                    <a:pt x="19" y="66"/>
                    <a:pt x="19" y="66"/>
                    <a:pt x="19" y="66"/>
                  </a:cubicBezTo>
                  <a:cubicBezTo>
                    <a:pt x="23" y="63"/>
                    <a:pt x="27" y="62"/>
                    <a:pt x="32" y="62"/>
                  </a:cubicBezTo>
                  <a:cubicBezTo>
                    <a:pt x="32" y="62"/>
                    <a:pt x="32" y="62"/>
                    <a:pt x="32" y="62"/>
                  </a:cubicBezTo>
                  <a:cubicBezTo>
                    <a:pt x="37" y="62"/>
                    <a:pt x="42" y="63"/>
                    <a:pt x="46" y="66"/>
                  </a:cubicBezTo>
                  <a:cubicBezTo>
                    <a:pt x="46" y="55"/>
                    <a:pt x="46" y="55"/>
                    <a:pt x="46" y="55"/>
                  </a:cubicBezTo>
                  <a:cubicBezTo>
                    <a:pt x="46" y="55"/>
                    <a:pt x="46" y="55"/>
                    <a:pt x="46" y="55"/>
                  </a:cubicBezTo>
                  <a:cubicBezTo>
                    <a:pt x="53" y="55"/>
                    <a:pt x="53" y="55"/>
                    <a:pt x="53" y="55"/>
                  </a:cubicBezTo>
                  <a:cubicBezTo>
                    <a:pt x="61" y="55"/>
                    <a:pt x="64" y="49"/>
                    <a:pt x="60" y="43"/>
                  </a:cubicBezTo>
                  <a:lnTo>
                    <a:pt x="57" y="3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49" name="Freeform 30"/>
            <p:cNvSpPr/>
            <p:nvPr/>
          </p:nvSpPr>
          <p:spPr bwMode="auto">
            <a:xfrm>
              <a:off x="5308601" y="3505201"/>
              <a:ext cx="287338" cy="288925"/>
            </a:xfrm>
            <a:custGeom>
              <a:avLst/>
              <a:gdLst>
                <a:gd name="T0" fmla="*/ 17 w 35"/>
                <a:gd name="T1" fmla="*/ 0 h 35"/>
                <a:gd name="T2" fmla="*/ 17 w 35"/>
                <a:gd name="T3" fmla="*/ 0 h 35"/>
                <a:gd name="T4" fmla="*/ 17 w 35"/>
                <a:gd name="T5" fmla="*/ 0 h 35"/>
                <a:gd name="T6" fmla="*/ 17 w 35"/>
                <a:gd name="T7" fmla="*/ 0 h 35"/>
                <a:gd name="T8" fmla="*/ 17 w 35"/>
                <a:gd name="T9" fmla="*/ 0 h 35"/>
                <a:gd name="T10" fmla="*/ 4 w 35"/>
                <a:gd name="T11" fmla="*/ 6 h 35"/>
                <a:gd name="T12" fmla="*/ 0 w 35"/>
                <a:gd name="T13" fmla="*/ 17 h 35"/>
                <a:gd name="T14" fmla="*/ 0 w 35"/>
                <a:gd name="T15" fmla="*/ 17 h 35"/>
                <a:gd name="T16" fmla="*/ 17 w 35"/>
                <a:gd name="T17" fmla="*/ 35 h 35"/>
                <a:gd name="T18" fmla="*/ 17 w 35"/>
                <a:gd name="T19" fmla="*/ 35 h 35"/>
                <a:gd name="T20" fmla="*/ 35 w 35"/>
                <a:gd name="T21" fmla="*/ 17 h 35"/>
                <a:gd name="T22" fmla="*/ 35 w 35"/>
                <a:gd name="T23" fmla="*/ 17 h 35"/>
                <a:gd name="T24" fmla="*/ 31 w 35"/>
                <a:gd name="T25" fmla="*/ 6 h 35"/>
                <a:gd name="T26" fmla="*/ 17 w 35"/>
                <a:gd name="T27" fmla="*/ 0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5" h="35">
                  <a:moveTo>
                    <a:pt x="17" y="0"/>
                  </a:moveTo>
                  <a:cubicBezTo>
                    <a:pt x="17" y="0"/>
                    <a:pt x="17" y="0"/>
                    <a:pt x="17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2" y="0"/>
                    <a:pt x="7" y="2"/>
                    <a:pt x="4" y="6"/>
                  </a:cubicBezTo>
                  <a:cubicBezTo>
                    <a:pt x="1" y="9"/>
                    <a:pt x="0" y="13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27"/>
                    <a:pt x="8" y="35"/>
                    <a:pt x="17" y="35"/>
                  </a:cubicBezTo>
                  <a:cubicBezTo>
                    <a:pt x="17" y="35"/>
                    <a:pt x="17" y="35"/>
                    <a:pt x="17" y="35"/>
                  </a:cubicBezTo>
                  <a:cubicBezTo>
                    <a:pt x="27" y="35"/>
                    <a:pt x="35" y="27"/>
                    <a:pt x="35" y="17"/>
                  </a:cubicBezTo>
                  <a:cubicBezTo>
                    <a:pt x="35" y="17"/>
                    <a:pt x="35" y="17"/>
                    <a:pt x="35" y="17"/>
                  </a:cubicBezTo>
                  <a:cubicBezTo>
                    <a:pt x="35" y="13"/>
                    <a:pt x="33" y="9"/>
                    <a:pt x="31" y="6"/>
                  </a:cubicBezTo>
                  <a:cubicBezTo>
                    <a:pt x="27" y="2"/>
                    <a:pt x="23" y="0"/>
                    <a:pt x="17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50" name="组合 649"/>
          <p:cNvGrpSpPr/>
          <p:nvPr/>
        </p:nvGrpSpPr>
        <p:grpSpPr>
          <a:xfrm>
            <a:off x="6226879" y="3027633"/>
            <a:ext cx="547026" cy="753031"/>
            <a:chOff x="6230938" y="2943226"/>
            <a:chExt cx="623888" cy="858838"/>
          </a:xfrm>
          <a:solidFill>
            <a:srgbClr val="20252D"/>
          </a:solidFill>
        </p:grpSpPr>
        <p:sp>
          <p:nvSpPr>
            <p:cNvPr id="651" name="Freeform 31"/>
            <p:cNvSpPr/>
            <p:nvPr/>
          </p:nvSpPr>
          <p:spPr bwMode="auto">
            <a:xfrm>
              <a:off x="6230938" y="2943226"/>
              <a:ext cx="623888" cy="652463"/>
            </a:xfrm>
            <a:custGeom>
              <a:avLst/>
              <a:gdLst>
                <a:gd name="T0" fmla="*/ 72 w 76"/>
                <a:gd name="T1" fmla="*/ 44 h 79"/>
                <a:gd name="T2" fmla="*/ 47 w 76"/>
                <a:gd name="T3" fmla="*/ 7 h 79"/>
                <a:gd name="T4" fmla="*/ 31 w 76"/>
                <a:gd name="T5" fmla="*/ 6 h 79"/>
                <a:gd name="T6" fmla="*/ 4 w 76"/>
                <a:gd name="T7" fmla="*/ 45 h 79"/>
                <a:gd name="T8" fmla="*/ 10 w 76"/>
                <a:gd name="T9" fmla="*/ 56 h 79"/>
                <a:gd name="T10" fmla="*/ 21 w 76"/>
                <a:gd name="T11" fmla="*/ 56 h 79"/>
                <a:gd name="T12" fmla="*/ 21 w 76"/>
                <a:gd name="T13" fmla="*/ 79 h 79"/>
                <a:gd name="T14" fmla="*/ 55 w 76"/>
                <a:gd name="T15" fmla="*/ 79 h 79"/>
                <a:gd name="T16" fmla="*/ 55 w 76"/>
                <a:gd name="T17" fmla="*/ 56 h 79"/>
                <a:gd name="T18" fmla="*/ 65 w 76"/>
                <a:gd name="T19" fmla="*/ 56 h 79"/>
                <a:gd name="T20" fmla="*/ 72 w 76"/>
                <a:gd name="T21" fmla="*/ 4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76" h="79">
                  <a:moveTo>
                    <a:pt x="72" y="44"/>
                  </a:moveTo>
                  <a:cubicBezTo>
                    <a:pt x="47" y="7"/>
                    <a:pt x="47" y="7"/>
                    <a:pt x="47" y="7"/>
                  </a:cubicBezTo>
                  <a:cubicBezTo>
                    <a:pt x="42" y="0"/>
                    <a:pt x="35" y="0"/>
                    <a:pt x="31" y="6"/>
                  </a:cubicBezTo>
                  <a:cubicBezTo>
                    <a:pt x="4" y="45"/>
                    <a:pt x="4" y="45"/>
                    <a:pt x="4" y="45"/>
                  </a:cubicBezTo>
                  <a:cubicBezTo>
                    <a:pt x="0" y="51"/>
                    <a:pt x="2" y="56"/>
                    <a:pt x="10" y="56"/>
                  </a:cubicBezTo>
                  <a:cubicBezTo>
                    <a:pt x="21" y="56"/>
                    <a:pt x="21" y="56"/>
                    <a:pt x="21" y="56"/>
                  </a:cubicBezTo>
                  <a:cubicBezTo>
                    <a:pt x="21" y="79"/>
                    <a:pt x="21" y="79"/>
                    <a:pt x="21" y="79"/>
                  </a:cubicBezTo>
                  <a:cubicBezTo>
                    <a:pt x="55" y="79"/>
                    <a:pt x="55" y="79"/>
                    <a:pt x="55" y="79"/>
                  </a:cubicBezTo>
                  <a:cubicBezTo>
                    <a:pt x="55" y="56"/>
                    <a:pt x="55" y="56"/>
                    <a:pt x="55" y="56"/>
                  </a:cubicBezTo>
                  <a:cubicBezTo>
                    <a:pt x="65" y="56"/>
                    <a:pt x="65" y="56"/>
                    <a:pt x="65" y="56"/>
                  </a:cubicBezTo>
                  <a:cubicBezTo>
                    <a:pt x="73" y="56"/>
                    <a:pt x="76" y="51"/>
                    <a:pt x="72" y="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52" name="Rectangle 32"/>
            <p:cNvSpPr>
              <a:spLocks noChangeArrowheads="1"/>
            </p:cNvSpPr>
            <p:nvPr/>
          </p:nvSpPr>
          <p:spPr bwMode="auto">
            <a:xfrm>
              <a:off x="6402388" y="3629026"/>
              <a:ext cx="280988" cy="492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53" name="Freeform 33"/>
            <p:cNvSpPr/>
            <p:nvPr/>
          </p:nvSpPr>
          <p:spPr bwMode="auto">
            <a:xfrm>
              <a:off x="6402388" y="3752851"/>
              <a:ext cx="280988" cy="49213"/>
            </a:xfrm>
            <a:custGeom>
              <a:avLst/>
              <a:gdLst>
                <a:gd name="T0" fmla="*/ 6 w 34"/>
                <a:gd name="T1" fmla="*/ 6 h 6"/>
                <a:gd name="T2" fmla="*/ 28 w 34"/>
                <a:gd name="T3" fmla="*/ 6 h 6"/>
                <a:gd name="T4" fmla="*/ 34 w 34"/>
                <a:gd name="T5" fmla="*/ 0 h 6"/>
                <a:gd name="T6" fmla="*/ 0 w 34"/>
                <a:gd name="T7" fmla="*/ 0 h 6"/>
                <a:gd name="T8" fmla="*/ 6 w 34"/>
                <a:gd name="T9" fmla="*/ 6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4" h="6">
                  <a:moveTo>
                    <a:pt x="6" y="6"/>
                  </a:moveTo>
                  <a:cubicBezTo>
                    <a:pt x="28" y="6"/>
                    <a:pt x="28" y="6"/>
                    <a:pt x="28" y="6"/>
                  </a:cubicBezTo>
                  <a:cubicBezTo>
                    <a:pt x="31" y="6"/>
                    <a:pt x="34" y="4"/>
                    <a:pt x="34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"/>
                    <a:pt x="3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54" name="Rectangle 34"/>
            <p:cNvSpPr>
              <a:spLocks noChangeArrowheads="1"/>
            </p:cNvSpPr>
            <p:nvPr/>
          </p:nvSpPr>
          <p:spPr bwMode="auto">
            <a:xfrm>
              <a:off x="6402388" y="3702051"/>
              <a:ext cx="280988" cy="3333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655" name="Freeform 35"/>
          <p:cNvSpPr>
            <a:spLocks noEditPoints="1"/>
          </p:cNvSpPr>
          <p:nvPr/>
        </p:nvSpPr>
        <p:spPr bwMode="auto">
          <a:xfrm>
            <a:off x="3091567" y="4199208"/>
            <a:ext cx="743287" cy="701529"/>
          </a:xfrm>
          <a:custGeom>
            <a:avLst/>
            <a:gdLst>
              <a:gd name="T0" fmla="*/ 82 w 103"/>
              <a:gd name="T1" fmla="*/ 7 h 97"/>
              <a:gd name="T2" fmla="*/ 73 w 103"/>
              <a:gd name="T3" fmla="*/ 24 h 97"/>
              <a:gd name="T4" fmla="*/ 72 w 103"/>
              <a:gd name="T5" fmla="*/ 23 h 97"/>
              <a:gd name="T6" fmla="*/ 35 w 103"/>
              <a:gd name="T7" fmla="*/ 23 h 97"/>
              <a:gd name="T8" fmla="*/ 5 w 103"/>
              <a:gd name="T9" fmla="*/ 71 h 97"/>
              <a:gd name="T10" fmla="*/ 44 w 103"/>
              <a:gd name="T11" fmla="*/ 92 h 97"/>
              <a:gd name="T12" fmla="*/ 83 w 103"/>
              <a:gd name="T13" fmla="*/ 44 h 97"/>
              <a:gd name="T14" fmla="*/ 73 w 103"/>
              <a:gd name="T15" fmla="*/ 25 h 97"/>
              <a:gd name="T16" fmla="*/ 95 w 103"/>
              <a:gd name="T17" fmla="*/ 14 h 97"/>
              <a:gd name="T18" fmla="*/ 98 w 103"/>
              <a:gd name="T19" fmla="*/ 10 h 97"/>
              <a:gd name="T20" fmla="*/ 27 w 103"/>
              <a:gd name="T21" fmla="*/ 45 h 97"/>
              <a:gd name="T22" fmla="*/ 39 w 103"/>
              <a:gd name="T23" fmla="*/ 44 h 97"/>
              <a:gd name="T24" fmla="*/ 26 w 103"/>
              <a:gd name="T25" fmla="*/ 57 h 97"/>
              <a:gd name="T26" fmla="*/ 43 w 103"/>
              <a:gd name="T27" fmla="*/ 78 h 97"/>
              <a:gd name="T28" fmla="*/ 32 w 103"/>
              <a:gd name="T29" fmla="*/ 69 h 97"/>
              <a:gd name="T30" fmla="*/ 44 w 103"/>
              <a:gd name="T31" fmla="*/ 67 h 97"/>
              <a:gd name="T32" fmla="*/ 42 w 103"/>
              <a:gd name="T33" fmla="*/ 61 h 97"/>
              <a:gd name="T34" fmla="*/ 17 w 103"/>
              <a:gd name="T35" fmla="*/ 67 h 97"/>
              <a:gd name="T36" fmla="*/ 40 w 103"/>
              <a:gd name="T37" fmla="*/ 59 h 97"/>
              <a:gd name="T38" fmla="*/ 42 w 103"/>
              <a:gd name="T39" fmla="*/ 61 h 97"/>
              <a:gd name="T40" fmla="*/ 59 w 103"/>
              <a:gd name="T41" fmla="*/ 38 h 97"/>
              <a:gd name="T42" fmla="*/ 67 w 103"/>
              <a:gd name="T43" fmla="*/ 30 h 97"/>
              <a:gd name="T44" fmla="*/ 96 w 103"/>
              <a:gd name="T45" fmla="*/ 11 h 97"/>
              <a:gd name="T46" fmla="*/ 94 w 103"/>
              <a:gd name="T47" fmla="*/ 13 h 97"/>
              <a:gd name="T48" fmla="*/ 77 w 103"/>
              <a:gd name="T49" fmla="*/ 15 h 97"/>
              <a:gd name="T50" fmla="*/ 88 w 103"/>
              <a:gd name="T51" fmla="*/ 4 h 97"/>
              <a:gd name="T52" fmla="*/ 35 w 103"/>
              <a:gd name="T53" fmla="*/ 71 h 97"/>
              <a:gd name="T54" fmla="*/ 40 w 103"/>
              <a:gd name="T55" fmla="*/ 76 h 97"/>
              <a:gd name="T56" fmla="*/ 43 w 103"/>
              <a:gd name="T57" fmla="*/ 69 h 97"/>
              <a:gd name="T58" fmla="*/ 35 w 103"/>
              <a:gd name="T59" fmla="*/ 53 h 97"/>
              <a:gd name="T60" fmla="*/ 37 w 103"/>
              <a:gd name="T61" fmla="*/ 45 h 97"/>
              <a:gd name="T62" fmla="*/ 28 w 103"/>
              <a:gd name="T63" fmla="*/ 55 h 9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103" h="97">
                <a:moveTo>
                  <a:pt x="88" y="3"/>
                </a:moveTo>
                <a:cubicBezTo>
                  <a:pt x="85" y="5"/>
                  <a:pt x="84" y="5"/>
                  <a:pt x="82" y="7"/>
                </a:cubicBezTo>
                <a:cubicBezTo>
                  <a:pt x="80" y="10"/>
                  <a:pt x="77" y="12"/>
                  <a:pt x="76" y="14"/>
                </a:cubicBezTo>
                <a:cubicBezTo>
                  <a:pt x="74" y="18"/>
                  <a:pt x="73" y="21"/>
                  <a:pt x="73" y="24"/>
                </a:cubicBezTo>
                <a:cubicBezTo>
                  <a:pt x="73" y="24"/>
                  <a:pt x="73" y="24"/>
                  <a:pt x="73" y="24"/>
                </a:cubicBezTo>
                <a:cubicBezTo>
                  <a:pt x="72" y="23"/>
                  <a:pt x="72" y="23"/>
                  <a:pt x="72" y="23"/>
                </a:cubicBezTo>
                <a:cubicBezTo>
                  <a:pt x="67" y="18"/>
                  <a:pt x="59" y="15"/>
                  <a:pt x="53" y="15"/>
                </a:cubicBezTo>
                <a:cubicBezTo>
                  <a:pt x="48" y="15"/>
                  <a:pt x="39" y="19"/>
                  <a:pt x="35" y="23"/>
                </a:cubicBezTo>
                <a:cubicBezTo>
                  <a:pt x="5" y="53"/>
                  <a:pt x="5" y="53"/>
                  <a:pt x="5" y="53"/>
                </a:cubicBezTo>
                <a:cubicBezTo>
                  <a:pt x="0" y="58"/>
                  <a:pt x="0" y="66"/>
                  <a:pt x="5" y="71"/>
                </a:cubicBezTo>
                <a:cubicBezTo>
                  <a:pt x="27" y="92"/>
                  <a:pt x="27" y="92"/>
                  <a:pt x="27" y="92"/>
                </a:cubicBezTo>
                <a:cubicBezTo>
                  <a:pt x="31" y="97"/>
                  <a:pt x="39" y="97"/>
                  <a:pt x="44" y="92"/>
                </a:cubicBezTo>
                <a:cubicBezTo>
                  <a:pt x="74" y="62"/>
                  <a:pt x="74" y="62"/>
                  <a:pt x="74" y="62"/>
                </a:cubicBezTo>
                <a:cubicBezTo>
                  <a:pt x="79" y="58"/>
                  <a:pt x="82" y="49"/>
                  <a:pt x="83" y="44"/>
                </a:cubicBezTo>
                <a:cubicBezTo>
                  <a:pt x="83" y="38"/>
                  <a:pt x="79" y="30"/>
                  <a:pt x="74" y="25"/>
                </a:cubicBezTo>
                <a:cubicBezTo>
                  <a:pt x="73" y="25"/>
                  <a:pt x="73" y="25"/>
                  <a:pt x="73" y="25"/>
                </a:cubicBezTo>
                <a:cubicBezTo>
                  <a:pt x="73" y="25"/>
                  <a:pt x="73" y="25"/>
                  <a:pt x="73" y="25"/>
                </a:cubicBezTo>
                <a:cubicBezTo>
                  <a:pt x="81" y="23"/>
                  <a:pt x="89" y="19"/>
                  <a:pt x="95" y="14"/>
                </a:cubicBezTo>
                <a:cubicBezTo>
                  <a:pt x="95" y="13"/>
                  <a:pt x="95" y="13"/>
                  <a:pt x="95" y="13"/>
                </a:cubicBezTo>
                <a:cubicBezTo>
                  <a:pt x="96" y="12"/>
                  <a:pt x="97" y="12"/>
                  <a:pt x="98" y="10"/>
                </a:cubicBezTo>
                <a:cubicBezTo>
                  <a:pt x="103" y="3"/>
                  <a:pt x="94" y="0"/>
                  <a:pt x="88" y="3"/>
                </a:cubicBezTo>
                <a:close/>
                <a:moveTo>
                  <a:pt x="27" y="45"/>
                </a:moveTo>
                <a:cubicBezTo>
                  <a:pt x="32" y="41"/>
                  <a:pt x="32" y="41"/>
                  <a:pt x="32" y="41"/>
                </a:cubicBezTo>
                <a:cubicBezTo>
                  <a:pt x="36" y="42"/>
                  <a:pt x="39" y="44"/>
                  <a:pt x="39" y="44"/>
                </a:cubicBezTo>
                <a:cubicBezTo>
                  <a:pt x="42" y="47"/>
                  <a:pt x="42" y="51"/>
                  <a:pt x="38" y="55"/>
                </a:cubicBezTo>
                <a:cubicBezTo>
                  <a:pt x="33" y="60"/>
                  <a:pt x="29" y="60"/>
                  <a:pt x="26" y="57"/>
                </a:cubicBezTo>
                <a:cubicBezTo>
                  <a:pt x="23" y="54"/>
                  <a:pt x="23" y="50"/>
                  <a:pt x="27" y="45"/>
                </a:cubicBezTo>
                <a:close/>
                <a:moveTo>
                  <a:pt x="43" y="78"/>
                </a:moveTo>
                <a:cubicBezTo>
                  <a:pt x="38" y="83"/>
                  <a:pt x="34" y="83"/>
                  <a:pt x="31" y="80"/>
                </a:cubicBezTo>
                <a:cubicBezTo>
                  <a:pt x="28" y="77"/>
                  <a:pt x="28" y="73"/>
                  <a:pt x="32" y="69"/>
                </a:cubicBezTo>
                <a:cubicBezTo>
                  <a:pt x="37" y="64"/>
                  <a:pt x="37" y="64"/>
                  <a:pt x="37" y="64"/>
                </a:cubicBezTo>
                <a:cubicBezTo>
                  <a:pt x="41" y="66"/>
                  <a:pt x="44" y="67"/>
                  <a:pt x="44" y="67"/>
                </a:cubicBezTo>
                <a:cubicBezTo>
                  <a:pt x="47" y="70"/>
                  <a:pt x="47" y="74"/>
                  <a:pt x="43" y="78"/>
                </a:cubicBezTo>
                <a:close/>
                <a:moveTo>
                  <a:pt x="42" y="61"/>
                </a:moveTo>
                <a:cubicBezTo>
                  <a:pt x="30" y="64"/>
                  <a:pt x="30" y="64"/>
                  <a:pt x="30" y="64"/>
                </a:cubicBezTo>
                <a:cubicBezTo>
                  <a:pt x="24" y="66"/>
                  <a:pt x="18" y="67"/>
                  <a:pt x="17" y="67"/>
                </a:cubicBezTo>
                <a:cubicBezTo>
                  <a:pt x="17" y="66"/>
                  <a:pt x="22" y="64"/>
                  <a:pt x="28" y="63"/>
                </a:cubicBezTo>
                <a:cubicBezTo>
                  <a:pt x="40" y="59"/>
                  <a:pt x="40" y="59"/>
                  <a:pt x="40" y="59"/>
                </a:cubicBezTo>
                <a:cubicBezTo>
                  <a:pt x="46" y="58"/>
                  <a:pt x="52" y="57"/>
                  <a:pt x="53" y="57"/>
                </a:cubicBezTo>
                <a:cubicBezTo>
                  <a:pt x="53" y="58"/>
                  <a:pt x="48" y="59"/>
                  <a:pt x="42" y="61"/>
                </a:cubicBezTo>
                <a:close/>
                <a:moveTo>
                  <a:pt x="67" y="38"/>
                </a:moveTo>
                <a:cubicBezTo>
                  <a:pt x="65" y="40"/>
                  <a:pt x="61" y="40"/>
                  <a:pt x="59" y="38"/>
                </a:cubicBezTo>
                <a:cubicBezTo>
                  <a:pt x="57" y="36"/>
                  <a:pt x="57" y="32"/>
                  <a:pt x="59" y="30"/>
                </a:cubicBezTo>
                <a:cubicBezTo>
                  <a:pt x="61" y="28"/>
                  <a:pt x="65" y="28"/>
                  <a:pt x="67" y="30"/>
                </a:cubicBezTo>
                <a:cubicBezTo>
                  <a:pt x="69" y="32"/>
                  <a:pt x="69" y="36"/>
                  <a:pt x="67" y="38"/>
                </a:cubicBezTo>
                <a:close/>
                <a:moveTo>
                  <a:pt x="96" y="11"/>
                </a:moveTo>
                <a:cubicBezTo>
                  <a:pt x="95" y="12"/>
                  <a:pt x="95" y="12"/>
                  <a:pt x="95" y="12"/>
                </a:cubicBezTo>
                <a:cubicBezTo>
                  <a:pt x="94" y="13"/>
                  <a:pt x="94" y="13"/>
                  <a:pt x="94" y="13"/>
                </a:cubicBezTo>
                <a:cubicBezTo>
                  <a:pt x="89" y="18"/>
                  <a:pt x="81" y="22"/>
                  <a:pt x="74" y="24"/>
                </a:cubicBezTo>
                <a:cubicBezTo>
                  <a:pt x="74" y="21"/>
                  <a:pt x="75" y="18"/>
                  <a:pt x="77" y="15"/>
                </a:cubicBezTo>
                <a:cubicBezTo>
                  <a:pt x="78" y="13"/>
                  <a:pt x="80" y="10"/>
                  <a:pt x="83" y="8"/>
                </a:cubicBezTo>
                <a:cubicBezTo>
                  <a:pt x="85" y="6"/>
                  <a:pt x="86" y="5"/>
                  <a:pt x="88" y="4"/>
                </a:cubicBezTo>
                <a:cubicBezTo>
                  <a:pt x="97" y="0"/>
                  <a:pt x="101" y="4"/>
                  <a:pt x="96" y="11"/>
                </a:cubicBezTo>
                <a:close/>
                <a:moveTo>
                  <a:pt x="35" y="71"/>
                </a:moveTo>
                <a:cubicBezTo>
                  <a:pt x="32" y="73"/>
                  <a:pt x="31" y="77"/>
                  <a:pt x="33" y="78"/>
                </a:cubicBezTo>
                <a:cubicBezTo>
                  <a:pt x="35" y="80"/>
                  <a:pt x="38" y="79"/>
                  <a:pt x="40" y="76"/>
                </a:cubicBezTo>
                <a:cubicBezTo>
                  <a:pt x="43" y="74"/>
                  <a:pt x="43" y="74"/>
                  <a:pt x="43" y="74"/>
                </a:cubicBezTo>
                <a:cubicBezTo>
                  <a:pt x="43" y="71"/>
                  <a:pt x="43" y="69"/>
                  <a:pt x="43" y="69"/>
                </a:cubicBezTo>
                <a:cubicBezTo>
                  <a:pt x="41" y="67"/>
                  <a:pt x="38" y="68"/>
                  <a:pt x="35" y="71"/>
                </a:cubicBezTo>
                <a:close/>
                <a:moveTo>
                  <a:pt x="35" y="53"/>
                </a:moveTo>
                <a:cubicBezTo>
                  <a:pt x="38" y="50"/>
                  <a:pt x="38" y="50"/>
                  <a:pt x="38" y="50"/>
                </a:cubicBezTo>
                <a:cubicBezTo>
                  <a:pt x="38" y="48"/>
                  <a:pt x="37" y="45"/>
                  <a:pt x="37" y="45"/>
                </a:cubicBezTo>
                <a:cubicBezTo>
                  <a:pt x="36" y="44"/>
                  <a:pt x="32" y="45"/>
                  <a:pt x="30" y="48"/>
                </a:cubicBezTo>
                <a:cubicBezTo>
                  <a:pt x="27" y="50"/>
                  <a:pt x="26" y="53"/>
                  <a:pt x="28" y="55"/>
                </a:cubicBezTo>
                <a:cubicBezTo>
                  <a:pt x="29" y="57"/>
                  <a:pt x="32" y="56"/>
                  <a:pt x="35" y="53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656" name="组合 655"/>
          <p:cNvGrpSpPr/>
          <p:nvPr/>
        </p:nvGrpSpPr>
        <p:grpSpPr>
          <a:xfrm>
            <a:off x="1124655" y="5305695"/>
            <a:ext cx="599920" cy="577649"/>
            <a:chOff x="1128713" y="5221288"/>
            <a:chExt cx="684213" cy="658813"/>
          </a:xfrm>
          <a:solidFill>
            <a:srgbClr val="20252D"/>
          </a:solidFill>
        </p:grpSpPr>
        <p:sp>
          <p:nvSpPr>
            <p:cNvPr id="657" name="Freeform 36"/>
            <p:cNvSpPr/>
            <p:nvPr/>
          </p:nvSpPr>
          <p:spPr bwMode="auto">
            <a:xfrm>
              <a:off x="1236663" y="5368926"/>
              <a:ext cx="468313" cy="511175"/>
            </a:xfrm>
            <a:custGeom>
              <a:avLst/>
              <a:gdLst>
                <a:gd name="T0" fmla="*/ 0 w 57"/>
                <a:gd name="T1" fmla="*/ 26 h 62"/>
                <a:gd name="T2" fmla="*/ 0 w 57"/>
                <a:gd name="T3" fmla="*/ 59 h 62"/>
                <a:gd name="T4" fmla="*/ 2 w 57"/>
                <a:gd name="T5" fmla="*/ 62 h 62"/>
                <a:gd name="T6" fmla="*/ 4 w 57"/>
                <a:gd name="T7" fmla="*/ 62 h 62"/>
                <a:gd name="T8" fmla="*/ 19 w 57"/>
                <a:gd name="T9" fmla="*/ 62 h 62"/>
                <a:gd name="T10" fmla="*/ 21 w 57"/>
                <a:gd name="T11" fmla="*/ 62 h 62"/>
                <a:gd name="T12" fmla="*/ 21 w 57"/>
                <a:gd name="T13" fmla="*/ 61 h 62"/>
                <a:gd name="T14" fmla="*/ 21 w 57"/>
                <a:gd name="T15" fmla="*/ 45 h 62"/>
                <a:gd name="T16" fmla="*/ 36 w 57"/>
                <a:gd name="T17" fmla="*/ 45 h 62"/>
                <a:gd name="T18" fmla="*/ 36 w 57"/>
                <a:gd name="T19" fmla="*/ 61 h 62"/>
                <a:gd name="T20" fmla="*/ 37 w 57"/>
                <a:gd name="T21" fmla="*/ 62 h 62"/>
                <a:gd name="T22" fmla="*/ 38 w 57"/>
                <a:gd name="T23" fmla="*/ 62 h 62"/>
                <a:gd name="T24" fmla="*/ 53 w 57"/>
                <a:gd name="T25" fmla="*/ 62 h 62"/>
                <a:gd name="T26" fmla="*/ 56 w 57"/>
                <a:gd name="T27" fmla="*/ 62 h 62"/>
                <a:gd name="T28" fmla="*/ 57 w 57"/>
                <a:gd name="T29" fmla="*/ 59 h 62"/>
                <a:gd name="T30" fmla="*/ 57 w 57"/>
                <a:gd name="T31" fmla="*/ 26 h 62"/>
                <a:gd name="T32" fmla="*/ 29 w 57"/>
                <a:gd name="T33" fmla="*/ 0 h 62"/>
                <a:gd name="T34" fmla="*/ 0 w 57"/>
                <a:gd name="T35" fmla="*/ 26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7" h="62">
                  <a:moveTo>
                    <a:pt x="0" y="26"/>
                  </a:moveTo>
                  <a:cubicBezTo>
                    <a:pt x="0" y="59"/>
                    <a:pt x="0" y="59"/>
                    <a:pt x="0" y="59"/>
                  </a:cubicBezTo>
                  <a:cubicBezTo>
                    <a:pt x="0" y="61"/>
                    <a:pt x="1" y="62"/>
                    <a:pt x="2" y="62"/>
                  </a:cubicBezTo>
                  <a:cubicBezTo>
                    <a:pt x="3" y="62"/>
                    <a:pt x="3" y="62"/>
                    <a:pt x="4" y="62"/>
                  </a:cubicBezTo>
                  <a:cubicBezTo>
                    <a:pt x="19" y="62"/>
                    <a:pt x="19" y="62"/>
                    <a:pt x="19" y="62"/>
                  </a:cubicBezTo>
                  <a:cubicBezTo>
                    <a:pt x="20" y="62"/>
                    <a:pt x="20" y="62"/>
                    <a:pt x="21" y="62"/>
                  </a:cubicBezTo>
                  <a:cubicBezTo>
                    <a:pt x="21" y="62"/>
                    <a:pt x="21" y="61"/>
                    <a:pt x="21" y="61"/>
                  </a:cubicBezTo>
                  <a:cubicBezTo>
                    <a:pt x="21" y="45"/>
                    <a:pt x="21" y="45"/>
                    <a:pt x="21" y="45"/>
                  </a:cubicBezTo>
                  <a:cubicBezTo>
                    <a:pt x="36" y="45"/>
                    <a:pt x="36" y="45"/>
                    <a:pt x="36" y="45"/>
                  </a:cubicBezTo>
                  <a:cubicBezTo>
                    <a:pt x="36" y="61"/>
                    <a:pt x="36" y="61"/>
                    <a:pt x="36" y="61"/>
                  </a:cubicBezTo>
                  <a:cubicBezTo>
                    <a:pt x="36" y="61"/>
                    <a:pt x="36" y="62"/>
                    <a:pt x="37" y="62"/>
                  </a:cubicBezTo>
                  <a:cubicBezTo>
                    <a:pt x="37" y="62"/>
                    <a:pt x="38" y="62"/>
                    <a:pt x="38" y="62"/>
                  </a:cubicBezTo>
                  <a:cubicBezTo>
                    <a:pt x="53" y="62"/>
                    <a:pt x="53" y="62"/>
                    <a:pt x="53" y="62"/>
                  </a:cubicBezTo>
                  <a:cubicBezTo>
                    <a:pt x="54" y="62"/>
                    <a:pt x="55" y="62"/>
                    <a:pt x="56" y="62"/>
                  </a:cubicBezTo>
                  <a:cubicBezTo>
                    <a:pt x="56" y="62"/>
                    <a:pt x="57" y="61"/>
                    <a:pt x="57" y="59"/>
                  </a:cubicBezTo>
                  <a:cubicBezTo>
                    <a:pt x="57" y="26"/>
                    <a:pt x="57" y="26"/>
                    <a:pt x="57" y="26"/>
                  </a:cubicBezTo>
                  <a:cubicBezTo>
                    <a:pt x="29" y="0"/>
                    <a:pt x="29" y="0"/>
                    <a:pt x="29" y="0"/>
                  </a:cubicBezTo>
                  <a:lnTo>
                    <a:pt x="0" y="2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58" name="Freeform 37"/>
            <p:cNvSpPr/>
            <p:nvPr/>
          </p:nvSpPr>
          <p:spPr bwMode="auto">
            <a:xfrm>
              <a:off x="1128713" y="5221288"/>
              <a:ext cx="684213" cy="369888"/>
            </a:xfrm>
            <a:custGeom>
              <a:avLst/>
              <a:gdLst>
                <a:gd name="T0" fmla="*/ 81 w 83"/>
                <a:gd name="T1" fmla="*/ 35 h 45"/>
                <a:gd name="T2" fmla="*/ 45 w 83"/>
                <a:gd name="T3" fmla="*/ 2 h 45"/>
                <a:gd name="T4" fmla="*/ 38 w 83"/>
                <a:gd name="T5" fmla="*/ 2 h 45"/>
                <a:gd name="T6" fmla="*/ 2 w 83"/>
                <a:gd name="T7" fmla="*/ 35 h 45"/>
                <a:gd name="T8" fmla="*/ 2 w 83"/>
                <a:gd name="T9" fmla="*/ 43 h 45"/>
                <a:gd name="T10" fmla="*/ 2 w 83"/>
                <a:gd name="T11" fmla="*/ 43 h 45"/>
                <a:gd name="T12" fmla="*/ 6 w 83"/>
                <a:gd name="T13" fmla="*/ 44 h 45"/>
                <a:gd name="T14" fmla="*/ 10 w 83"/>
                <a:gd name="T15" fmla="*/ 43 h 45"/>
                <a:gd name="T16" fmla="*/ 42 w 83"/>
                <a:gd name="T17" fmla="*/ 13 h 45"/>
                <a:gd name="T18" fmla="*/ 74 w 83"/>
                <a:gd name="T19" fmla="*/ 43 h 45"/>
                <a:gd name="T20" fmla="*/ 81 w 83"/>
                <a:gd name="T21" fmla="*/ 43 h 45"/>
                <a:gd name="T22" fmla="*/ 81 w 83"/>
                <a:gd name="T23" fmla="*/ 35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3" h="45">
                  <a:moveTo>
                    <a:pt x="81" y="35"/>
                  </a:moveTo>
                  <a:cubicBezTo>
                    <a:pt x="45" y="2"/>
                    <a:pt x="45" y="2"/>
                    <a:pt x="45" y="2"/>
                  </a:cubicBezTo>
                  <a:cubicBezTo>
                    <a:pt x="43" y="0"/>
                    <a:pt x="40" y="0"/>
                    <a:pt x="38" y="2"/>
                  </a:cubicBezTo>
                  <a:cubicBezTo>
                    <a:pt x="2" y="35"/>
                    <a:pt x="2" y="35"/>
                    <a:pt x="2" y="35"/>
                  </a:cubicBezTo>
                  <a:cubicBezTo>
                    <a:pt x="0" y="37"/>
                    <a:pt x="0" y="40"/>
                    <a:pt x="2" y="43"/>
                  </a:cubicBezTo>
                  <a:cubicBezTo>
                    <a:pt x="2" y="43"/>
                    <a:pt x="2" y="43"/>
                    <a:pt x="2" y="43"/>
                  </a:cubicBezTo>
                  <a:cubicBezTo>
                    <a:pt x="3" y="44"/>
                    <a:pt x="5" y="44"/>
                    <a:pt x="6" y="44"/>
                  </a:cubicBezTo>
                  <a:cubicBezTo>
                    <a:pt x="7" y="44"/>
                    <a:pt x="9" y="44"/>
                    <a:pt x="10" y="43"/>
                  </a:cubicBezTo>
                  <a:cubicBezTo>
                    <a:pt x="42" y="13"/>
                    <a:pt x="42" y="13"/>
                    <a:pt x="42" y="13"/>
                  </a:cubicBezTo>
                  <a:cubicBezTo>
                    <a:pt x="74" y="43"/>
                    <a:pt x="74" y="43"/>
                    <a:pt x="74" y="43"/>
                  </a:cubicBezTo>
                  <a:cubicBezTo>
                    <a:pt x="76" y="45"/>
                    <a:pt x="79" y="45"/>
                    <a:pt x="81" y="43"/>
                  </a:cubicBezTo>
                  <a:cubicBezTo>
                    <a:pt x="83" y="40"/>
                    <a:pt x="83" y="37"/>
                    <a:pt x="8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59" name="组合 658"/>
          <p:cNvGrpSpPr/>
          <p:nvPr/>
        </p:nvGrpSpPr>
        <p:grpSpPr>
          <a:xfrm>
            <a:off x="5099754" y="5305695"/>
            <a:ext cx="598527" cy="586000"/>
            <a:chOff x="5103813" y="5221288"/>
            <a:chExt cx="682625" cy="668338"/>
          </a:xfrm>
          <a:solidFill>
            <a:srgbClr val="20252D"/>
          </a:solidFill>
        </p:grpSpPr>
        <p:sp>
          <p:nvSpPr>
            <p:cNvPr id="660" name="Freeform 38"/>
            <p:cNvSpPr>
              <a:spLocks noEditPoints="1"/>
            </p:cNvSpPr>
            <p:nvPr/>
          </p:nvSpPr>
          <p:spPr bwMode="auto">
            <a:xfrm>
              <a:off x="5103813" y="5221288"/>
              <a:ext cx="641350" cy="627063"/>
            </a:xfrm>
            <a:custGeom>
              <a:avLst/>
              <a:gdLst>
                <a:gd name="T0" fmla="*/ 18 w 78"/>
                <a:gd name="T1" fmla="*/ 38 h 76"/>
                <a:gd name="T2" fmla="*/ 24 w 78"/>
                <a:gd name="T3" fmla="*/ 44 h 76"/>
                <a:gd name="T4" fmla="*/ 58 w 78"/>
                <a:gd name="T5" fmla="*/ 75 h 76"/>
                <a:gd name="T6" fmla="*/ 59 w 78"/>
                <a:gd name="T7" fmla="*/ 76 h 76"/>
                <a:gd name="T8" fmla="*/ 65 w 78"/>
                <a:gd name="T9" fmla="*/ 64 h 76"/>
                <a:gd name="T10" fmla="*/ 78 w 78"/>
                <a:gd name="T11" fmla="*/ 57 h 76"/>
                <a:gd name="T12" fmla="*/ 77 w 78"/>
                <a:gd name="T13" fmla="*/ 55 h 76"/>
                <a:gd name="T14" fmla="*/ 61 w 78"/>
                <a:gd name="T15" fmla="*/ 38 h 76"/>
                <a:gd name="T16" fmla="*/ 63 w 78"/>
                <a:gd name="T17" fmla="*/ 37 h 76"/>
                <a:gd name="T18" fmla="*/ 63 w 78"/>
                <a:gd name="T19" fmla="*/ 37 h 76"/>
                <a:gd name="T20" fmla="*/ 63 w 78"/>
                <a:gd name="T21" fmla="*/ 31 h 76"/>
                <a:gd name="T22" fmla="*/ 34 w 78"/>
                <a:gd name="T23" fmla="*/ 3 h 76"/>
                <a:gd name="T24" fmla="*/ 34 w 78"/>
                <a:gd name="T25" fmla="*/ 3 h 76"/>
                <a:gd name="T26" fmla="*/ 29 w 78"/>
                <a:gd name="T27" fmla="*/ 3 h 76"/>
                <a:gd name="T28" fmla="*/ 26 w 78"/>
                <a:gd name="T29" fmla="*/ 5 h 76"/>
                <a:gd name="T30" fmla="*/ 26 w 78"/>
                <a:gd name="T31" fmla="*/ 5 h 76"/>
                <a:gd name="T32" fmla="*/ 26 w 78"/>
                <a:gd name="T33" fmla="*/ 6 h 76"/>
                <a:gd name="T34" fmla="*/ 16 w 78"/>
                <a:gd name="T35" fmla="*/ 1 h 76"/>
                <a:gd name="T36" fmla="*/ 3 w 78"/>
                <a:gd name="T37" fmla="*/ 15 h 76"/>
                <a:gd name="T38" fmla="*/ 18 w 78"/>
                <a:gd name="T39" fmla="*/ 38 h 76"/>
                <a:gd name="T40" fmla="*/ 28 w 78"/>
                <a:gd name="T41" fmla="*/ 5 h 76"/>
                <a:gd name="T42" fmla="*/ 28 w 78"/>
                <a:gd name="T43" fmla="*/ 5 h 76"/>
                <a:gd name="T44" fmla="*/ 28 w 78"/>
                <a:gd name="T45" fmla="*/ 5 h 76"/>
                <a:gd name="T46" fmla="*/ 29 w 78"/>
                <a:gd name="T47" fmla="*/ 5 h 76"/>
                <a:gd name="T48" fmla="*/ 28 w 78"/>
                <a:gd name="T49" fmla="*/ 5 h 76"/>
                <a:gd name="T50" fmla="*/ 29 w 78"/>
                <a:gd name="T51" fmla="*/ 5 h 76"/>
                <a:gd name="T52" fmla="*/ 59 w 78"/>
                <a:gd name="T53" fmla="*/ 36 h 76"/>
                <a:gd name="T54" fmla="*/ 46 w 78"/>
                <a:gd name="T55" fmla="*/ 22 h 76"/>
                <a:gd name="T56" fmla="*/ 40 w 78"/>
                <a:gd name="T57" fmla="*/ 16 h 76"/>
                <a:gd name="T58" fmla="*/ 29 w 78"/>
                <a:gd name="T59" fmla="*/ 8 h 76"/>
                <a:gd name="T60" fmla="*/ 31 w 78"/>
                <a:gd name="T61" fmla="*/ 5 h 76"/>
                <a:gd name="T62" fmla="*/ 32 w 78"/>
                <a:gd name="T63" fmla="*/ 5 h 76"/>
                <a:gd name="T64" fmla="*/ 32 w 78"/>
                <a:gd name="T65" fmla="*/ 5 h 76"/>
                <a:gd name="T66" fmla="*/ 61 w 78"/>
                <a:gd name="T67" fmla="*/ 34 h 76"/>
                <a:gd name="T68" fmla="*/ 61 w 78"/>
                <a:gd name="T69" fmla="*/ 34 h 76"/>
                <a:gd name="T70" fmla="*/ 61 w 78"/>
                <a:gd name="T71" fmla="*/ 34 h 76"/>
                <a:gd name="T72" fmla="*/ 59 w 78"/>
                <a:gd name="T73" fmla="*/ 36 h 76"/>
                <a:gd name="T74" fmla="*/ 31 w 78"/>
                <a:gd name="T75" fmla="*/ 45 h 76"/>
                <a:gd name="T76" fmla="*/ 32 w 78"/>
                <a:gd name="T77" fmla="*/ 44 h 76"/>
                <a:gd name="T78" fmla="*/ 34 w 78"/>
                <a:gd name="T79" fmla="*/ 45 h 76"/>
                <a:gd name="T80" fmla="*/ 56 w 78"/>
                <a:gd name="T81" fmla="*/ 64 h 76"/>
                <a:gd name="T82" fmla="*/ 57 w 78"/>
                <a:gd name="T83" fmla="*/ 66 h 76"/>
                <a:gd name="T84" fmla="*/ 56 w 78"/>
                <a:gd name="T85" fmla="*/ 67 h 76"/>
                <a:gd name="T86" fmla="*/ 54 w 78"/>
                <a:gd name="T87" fmla="*/ 66 h 76"/>
                <a:gd name="T88" fmla="*/ 32 w 78"/>
                <a:gd name="T89" fmla="*/ 47 h 76"/>
                <a:gd name="T90" fmla="*/ 31 w 78"/>
                <a:gd name="T91" fmla="*/ 45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78" h="76">
                  <a:moveTo>
                    <a:pt x="18" y="38"/>
                  </a:moveTo>
                  <a:cubicBezTo>
                    <a:pt x="24" y="44"/>
                    <a:pt x="24" y="44"/>
                    <a:pt x="24" y="44"/>
                  </a:cubicBezTo>
                  <a:cubicBezTo>
                    <a:pt x="58" y="75"/>
                    <a:pt x="58" y="75"/>
                    <a:pt x="58" y="75"/>
                  </a:cubicBezTo>
                  <a:cubicBezTo>
                    <a:pt x="58" y="75"/>
                    <a:pt x="59" y="75"/>
                    <a:pt x="59" y="76"/>
                  </a:cubicBezTo>
                  <a:cubicBezTo>
                    <a:pt x="60" y="71"/>
                    <a:pt x="61" y="67"/>
                    <a:pt x="65" y="64"/>
                  </a:cubicBezTo>
                  <a:cubicBezTo>
                    <a:pt x="69" y="59"/>
                    <a:pt x="73" y="58"/>
                    <a:pt x="78" y="57"/>
                  </a:cubicBezTo>
                  <a:cubicBezTo>
                    <a:pt x="78" y="57"/>
                    <a:pt x="77" y="56"/>
                    <a:pt x="77" y="55"/>
                  </a:cubicBezTo>
                  <a:cubicBezTo>
                    <a:pt x="61" y="38"/>
                    <a:pt x="61" y="38"/>
                    <a:pt x="61" y="38"/>
                  </a:cubicBezTo>
                  <a:cubicBezTo>
                    <a:pt x="63" y="37"/>
                    <a:pt x="63" y="37"/>
                    <a:pt x="63" y="37"/>
                  </a:cubicBezTo>
                  <a:cubicBezTo>
                    <a:pt x="63" y="37"/>
                    <a:pt x="63" y="37"/>
                    <a:pt x="63" y="37"/>
                  </a:cubicBezTo>
                  <a:cubicBezTo>
                    <a:pt x="64" y="35"/>
                    <a:pt x="64" y="33"/>
                    <a:pt x="63" y="31"/>
                  </a:cubicBezTo>
                  <a:cubicBezTo>
                    <a:pt x="34" y="3"/>
                    <a:pt x="34" y="3"/>
                    <a:pt x="34" y="3"/>
                  </a:cubicBezTo>
                  <a:cubicBezTo>
                    <a:pt x="34" y="3"/>
                    <a:pt x="34" y="3"/>
                    <a:pt x="34" y="3"/>
                  </a:cubicBezTo>
                  <a:cubicBezTo>
                    <a:pt x="33" y="1"/>
                    <a:pt x="31" y="1"/>
                    <a:pt x="29" y="3"/>
                  </a:cubicBezTo>
                  <a:cubicBezTo>
                    <a:pt x="26" y="5"/>
                    <a:pt x="26" y="5"/>
                    <a:pt x="26" y="5"/>
                  </a:cubicBezTo>
                  <a:cubicBezTo>
                    <a:pt x="26" y="5"/>
                    <a:pt x="26" y="5"/>
                    <a:pt x="26" y="5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2" y="3"/>
                    <a:pt x="17" y="0"/>
                    <a:pt x="16" y="1"/>
                  </a:cubicBezTo>
                  <a:cubicBezTo>
                    <a:pt x="3" y="15"/>
                    <a:pt x="3" y="15"/>
                    <a:pt x="3" y="15"/>
                  </a:cubicBezTo>
                  <a:cubicBezTo>
                    <a:pt x="0" y="17"/>
                    <a:pt x="16" y="36"/>
                    <a:pt x="18" y="38"/>
                  </a:cubicBezTo>
                  <a:close/>
                  <a:moveTo>
                    <a:pt x="28" y="5"/>
                  </a:moveTo>
                  <a:cubicBezTo>
                    <a:pt x="28" y="5"/>
                    <a:pt x="28" y="5"/>
                    <a:pt x="28" y="5"/>
                  </a:cubicBezTo>
                  <a:cubicBezTo>
                    <a:pt x="28" y="5"/>
                    <a:pt x="28" y="5"/>
                    <a:pt x="28" y="5"/>
                  </a:cubicBezTo>
                  <a:close/>
                  <a:moveTo>
                    <a:pt x="29" y="5"/>
                  </a:moveTo>
                  <a:cubicBezTo>
                    <a:pt x="28" y="5"/>
                    <a:pt x="28" y="5"/>
                    <a:pt x="28" y="5"/>
                  </a:cubicBezTo>
                  <a:lnTo>
                    <a:pt x="29" y="5"/>
                  </a:lnTo>
                  <a:close/>
                  <a:moveTo>
                    <a:pt x="59" y="36"/>
                  </a:moveTo>
                  <a:cubicBezTo>
                    <a:pt x="46" y="22"/>
                    <a:pt x="46" y="22"/>
                    <a:pt x="46" y="22"/>
                  </a:cubicBezTo>
                  <a:cubicBezTo>
                    <a:pt x="40" y="16"/>
                    <a:pt x="40" y="16"/>
                    <a:pt x="40" y="16"/>
                  </a:cubicBezTo>
                  <a:cubicBezTo>
                    <a:pt x="39" y="15"/>
                    <a:pt x="34" y="11"/>
                    <a:pt x="29" y="8"/>
                  </a:cubicBezTo>
                  <a:cubicBezTo>
                    <a:pt x="31" y="5"/>
                    <a:pt x="31" y="5"/>
                    <a:pt x="31" y="5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1" y="34"/>
                    <a:pt x="61" y="34"/>
                    <a:pt x="61" y="34"/>
                  </a:cubicBezTo>
                  <a:lnTo>
                    <a:pt x="59" y="36"/>
                  </a:lnTo>
                  <a:close/>
                  <a:moveTo>
                    <a:pt x="31" y="45"/>
                  </a:moveTo>
                  <a:cubicBezTo>
                    <a:pt x="32" y="44"/>
                    <a:pt x="32" y="44"/>
                    <a:pt x="32" y="44"/>
                  </a:cubicBezTo>
                  <a:cubicBezTo>
                    <a:pt x="32" y="43"/>
                    <a:pt x="33" y="44"/>
                    <a:pt x="34" y="45"/>
                  </a:cubicBezTo>
                  <a:cubicBezTo>
                    <a:pt x="56" y="64"/>
                    <a:pt x="56" y="64"/>
                    <a:pt x="56" y="64"/>
                  </a:cubicBezTo>
                  <a:cubicBezTo>
                    <a:pt x="57" y="65"/>
                    <a:pt x="57" y="65"/>
                    <a:pt x="57" y="66"/>
                  </a:cubicBezTo>
                  <a:cubicBezTo>
                    <a:pt x="56" y="67"/>
                    <a:pt x="56" y="67"/>
                    <a:pt x="56" y="67"/>
                  </a:cubicBezTo>
                  <a:cubicBezTo>
                    <a:pt x="55" y="68"/>
                    <a:pt x="54" y="67"/>
                    <a:pt x="54" y="66"/>
                  </a:cubicBezTo>
                  <a:cubicBezTo>
                    <a:pt x="32" y="47"/>
                    <a:pt x="32" y="47"/>
                    <a:pt x="32" y="47"/>
                  </a:cubicBezTo>
                  <a:cubicBezTo>
                    <a:pt x="31" y="47"/>
                    <a:pt x="30" y="46"/>
                    <a:pt x="31" y="4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61" name="Freeform 39"/>
            <p:cNvSpPr>
              <a:spLocks noEditPoints="1"/>
            </p:cNvSpPr>
            <p:nvPr/>
          </p:nvSpPr>
          <p:spPr bwMode="auto">
            <a:xfrm>
              <a:off x="5605463" y="5715001"/>
              <a:ext cx="180975" cy="174625"/>
            </a:xfrm>
            <a:custGeom>
              <a:avLst/>
              <a:gdLst>
                <a:gd name="T0" fmla="*/ 0 w 22"/>
                <a:gd name="T1" fmla="*/ 16 h 21"/>
                <a:gd name="T2" fmla="*/ 2 w 22"/>
                <a:gd name="T3" fmla="*/ 16 h 21"/>
                <a:gd name="T4" fmla="*/ 3 w 22"/>
                <a:gd name="T5" fmla="*/ 16 h 21"/>
                <a:gd name="T6" fmla="*/ 16 w 22"/>
                <a:gd name="T7" fmla="*/ 20 h 21"/>
                <a:gd name="T8" fmla="*/ 21 w 22"/>
                <a:gd name="T9" fmla="*/ 14 h 21"/>
                <a:gd name="T10" fmla="*/ 17 w 22"/>
                <a:gd name="T11" fmla="*/ 1 h 21"/>
                <a:gd name="T12" fmla="*/ 16 w 22"/>
                <a:gd name="T13" fmla="*/ 1 h 21"/>
                <a:gd name="T14" fmla="*/ 16 w 22"/>
                <a:gd name="T15" fmla="*/ 0 h 21"/>
                <a:gd name="T16" fmla="*/ 5 w 22"/>
                <a:gd name="T17" fmla="*/ 5 h 21"/>
                <a:gd name="T18" fmla="*/ 0 w 22"/>
                <a:gd name="T19" fmla="*/ 16 h 21"/>
                <a:gd name="T20" fmla="*/ 5 w 22"/>
                <a:gd name="T21" fmla="*/ 14 h 21"/>
                <a:gd name="T22" fmla="*/ 5 w 22"/>
                <a:gd name="T23" fmla="*/ 13 h 21"/>
                <a:gd name="T24" fmla="*/ 6 w 22"/>
                <a:gd name="T25" fmla="*/ 13 h 21"/>
                <a:gd name="T26" fmla="*/ 14 w 22"/>
                <a:gd name="T27" fmla="*/ 17 h 21"/>
                <a:gd name="T28" fmla="*/ 15 w 22"/>
                <a:gd name="T29" fmla="*/ 17 h 21"/>
                <a:gd name="T30" fmla="*/ 15 w 22"/>
                <a:gd name="T31" fmla="*/ 18 h 21"/>
                <a:gd name="T32" fmla="*/ 14 w 22"/>
                <a:gd name="T33" fmla="*/ 18 h 21"/>
                <a:gd name="T34" fmla="*/ 5 w 22"/>
                <a:gd name="T35" fmla="*/ 14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2" h="21">
                  <a:moveTo>
                    <a:pt x="0" y="16"/>
                  </a:moveTo>
                  <a:cubicBezTo>
                    <a:pt x="1" y="16"/>
                    <a:pt x="1" y="16"/>
                    <a:pt x="2" y="16"/>
                  </a:cubicBezTo>
                  <a:cubicBezTo>
                    <a:pt x="3" y="16"/>
                    <a:pt x="3" y="16"/>
                    <a:pt x="3" y="16"/>
                  </a:cubicBezTo>
                  <a:cubicBezTo>
                    <a:pt x="16" y="20"/>
                    <a:pt x="16" y="20"/>
                    <a:pt x="16" y="20"/>
                  </a:cubicBezTo>
                  <a:cubicBezTo>
                    <a:pt x="19" y="21"/>
                    <a:pt x="22" y="18"/>
                    <a:pt x="21" y="14"/>
                  </a:cubicBezTo>
                  <a:cubicBezTo>
                    <a:pt x="17" y="1"/>
                    <a:pt x="17" y="1"/>
                    <a:pt x="17" y="1"/>
                  </a:cubicBezTo>
                  <a:cubicBezTo>
                    <a:pt x="16" y="1"/>
                    <a:pt x="16" y="1"/>
                    <a:pt x="16" y="1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2" y="1"/>
                    <a:pt x="9" y="2"/>
                    <a:pt x="5" y="5"/>
                  </a:cubicBezTo>
                  <a:cubicBezTo>
                    <a:pt x="2" y="9"/>
                    <a:pt x="1" y="12"/>
                    <a:pt x="0" y="16"/>
                  </a:cubicBezTo>
                  <a:close/>
                  <a:moveTo>
                    <a:pt x="5" y="14"/>
                  </a:moveTo>
                  <a:cubicBezTo>
                    <a:pt x="5" y="13"/>
                    <a:pt x="5" y="13"/>
                    <a:pt x="5" y="13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14" y="17"/>
                    <a:pt x="14" y="17"/>
                    <a:pt x="14" y="17"/>
                  </a:cubicBezTo>
                  <a:cubicBezTo>
                    <a:pt x="15" y="17"/>
                    <a:pt x="15" y="17"/>
                    <a:pt x="15" y="17"/>
                  </a:cubicBezTo>
                  <a:cubicBezTo>
                    <a:pt x="15" y="18"/>
                    <a:pt x="15" y="18"/>
                    <a:pt x="15" y="18"/>
                  </a:cubicBezTo>
                  <a:cubicBezTo>
                    <a:pt x="14" y="18"/>
                    <a:pt x="14" y="18"/>
                    <a:pt x="14" y="18"/>
                  </a:cubicBezTo>
                  <a:cubicBezTo>
                    <a:pt x="5" y="14"/>
                    <a:pt x="5" y="14"/>
                    <a:pt x="5" y="1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62" name="组合 661"/>
          <p:cNvGrpSpPr/>
          <p:nvPr/>
        </p:nvGrpSpPr>
        <p:grpSpPr>
          <a:xfrm>
            <a:off x="6217354" y="4248420"/>
            <a:ext cx="563730" cy="558162"/>
            <a:chOff x="6221413" y="4164013"/>
            <a:chExt cx="642938" cy="636588"/>
          </a:xfrm>
          <a:solidFill>
            <a:srgbClr val="20252D"/>
          </a:solidFill>
        </p:grpSpPr>
        <p:sp>
          <p:nvSpPr>
            <p:cNvPr id="663" name="Freeform 40"/>
            <p:cNvSpPr/>
            <p:nvPr/>
          </p:nvSpPr>
          <p:spPr bwMode="auto">
            <a:xfrm>
              <a:off x="6221413" y="4164013"/>
              <a:ext cx="642938" cy="636588"/>
            </a:xfrm>
            <a:custGeom>
              <a:avLst/>
              <a:gdLst>
                <a:gd name="T0" fmla="*/ 0 w 78"/>
                <a:gd name="T1" fmla="*/ 38 h 77"/>
                <a:gd name="T2" fmla="*/ 39 w 78"/>
                <a:gd name="T3" fmla="*/ 0 h 77"/>
                <a:gd name="T4" fmla="*/ 39 w 78"/>
                <a:gd name="T5" fmla="*/ 2 h 77"/>
                <a:gd name="T6" fmla="*/ 39 w 78"/>
                <a:gd name="T7" fmla="*/ 4 h 77"/>
                <a:gd name="T8" fmla="*/ 5 w 78"/>
                <a:gd name="T9" fmla="*/ 38 h 77"/>
                <a:gd name="T10" fmla="*/ 39 w 78"/>
                <a:gd name="T11" fmla="*/ 72 h 77"/>
                <a:gd name="T12" fmla="*/ 73 w 78"/>
                <a:gd name="T13" fmla="*/ 38 h 77"/>
                <a:gd name="T14" fmla="*/ 39 w 78"/>
                <a:gd name="T15" fmla="*/ 4 h 77"/>
                <a:gd name="T16" fmla="*/ 39 w 78"/>
                <a:gd name="T17" fmla="*/ 2 h 77"/>
                <a:gd name="T18" fmla="*/ 39 w 78"/>
                <a:gd name="T19" fmla="*/ 0 h 77"/>
                <a:gd name="T20" fmla="*/ 78 w 78"/>
                <a:gd name="T21" fmla="*/ 38 h 77"/>
                <a:gd name="T22" fmla="*/ 39 w 78"/>
                <a:gd name="T23" fmla="*/ 77 h 77"/>
                <a:gd name="T24" fmla="*/ 0 w 78"/>
                <a:gd name="T25" fmla="*/ 38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8" h="77">
                  <a:moveTo>
                    <a:pt x="0" y="38"/>
                  </a:moveTo>
                  <a:cubicBezTo>
                    <a:pt x="0" y="17"/>
                    <a:pt x="18" y="0"/>
                    <a:pt x="39" y="0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39" y="4"/>
                    <a:pt x="39" y="4"/>
                    <a:pt x="39" y="4"/>
                  </a:cubicBezTo>
                  <a:cubicBezTo>
                    <a:pt x="20" y="4"/>
                    <a:pt x="5" y="20"/>
                    <a:pt x="5" y="38"/>
                  </a:cubicBezTo>
                  <a:cubicBezTo>
                    <a:pt x="5" y="57"/>
                    <a:pt x="20" y="72"/>
                    <a:pt x="39" y="72"/>
                  </a:cubicBezTo>
                  <a:cubicBezTo>
                    <a:pt x="58" y="72"/>
                    <a:pt x="73" y="57"/>
                    <a:pt x="73" y="38"/>
                  </a:cubicBezTo>
                  <a:cubicBezTo>
                    <a:pt x="73" y="20"/>
                    <a:pt x="58" y="4"/>
                    <a:pt x="39" y="4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39" y="0"/>
                    <a:pt x="39" y="0"/>
                    <a:pt x="39" y="0"/>
                  </a:cubicBezTo>
                  <a:cubicBezTo>
                    <a:pt x="60" y="0"/>
                    <a:pt x="78" y="17"/>
                    <a:pt x="78" y="38"/>
                  </a:cubicBezTo>
                  <a:cubicBezTo>
                    <a:pt x="78" y="60"/>
                    <a:pt x="60" y="77"/>
                    <a:pt x="39" y="77"/>
                  </a:cubicBezTo>
                  <a:cubicBezTo>
                    <a:pt x="18" y="77"/>
                    <a:pt x="0" y="60"/>
                    <a:pt x="0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64" name="Freeform 41"/>
            <p:cNvSpPr>
              <a:spLocks noEditPoints="1"/>
            </p:cNvSpPr>
            <p:nvPr/>
          </p:nvSpPr>
          <p:spPr bwMode="auto">
            <a:xfrm>
              <a:off x="6402388" y="4279901"/>
              <a:ext cx="304800" cy="420688"/>
            </a:xfrm>
            <a:custGeom>
              <a:avLst/>
              <a:gdLst>
                <a:gd name="T0" fmla="*/ 23 w 37"/>
                <a:gd name="T1" fmla="*/ 35 h 51"/>
                <a:gd name="T2" fmla="*/ 21 w 37"/>
                <a:gd name="T3" fmla="*/ 35 h 51"/>
                <a:gd name="T4" fmla="*/ 10 w 37"/>
                <a:gd name="T5" fmla="*/ 34 h 51"/>
                <a:gd name="T6" fmla="*/ 10 w 37"/>
                <a:gd name="T7" fmla="*/ 30 h 51"/>
                <a:gd name="T8" fmla="*/ 11 w 37"/>
                <a:gd name="T9" fmla="*/ 28 h 51"/>
                <a:gd name="T10" fmla="*/ 13 w 37"/>
                <a:gd name="T11" fmla="*/ 25 h 51"/>
                <a:gd name="T12" fmla="*/ 20 w 37"/>
                <a:gd name="T13" fmla="*/ 19 h 51"/>
                <a:gd name="T14" fmla="*/ 23 w 37"/>
                <a:gd name="T15" fmla="*/ 15 h 51"/>
                <a:gd name="T16" fmla="*/ 22 w 37"/>
                <a:gd name="T17" fmla="*/ 12 h 51"/>
                <a:gd name="T18" fmla="*/ 18 w 37"/>
                <a:gd name="T19" fmla="*/ 11 h 51"/>
                <a:gd name="T20" fmla="*/ 14 w 37"/>
                <a:gd name="T21" fmla="*/ 12 h 51"/>
                <a:gd name="T22" fmla="*/ 12 w 37"/>
                <a:gd name="T23" fmla="*/ 18 h 51"/>
                <a:gd name="T24" fmla="*/ 10 w 37"/>
                <a:gd name="T25" fmla="*/ 18 h 51"/>
                <a:gd name="T26" fmla="*/ 1 w 37"/>
                <a:gd name="T27" fmla="*/ 8 h 51"/>
                <a:gd name="T28" fmla="*/ 4 w 37"/>
                <a:gd name="T29" fmla="*/ 5 h 51"/>
                <a:gd name="T30" fmla="*/ 18 w 37"/>
                <a:gd name="T31" fmla="*/ 0 h 51"/>
                <a:gd name="T32" fmla="*/ 30 w 37"/>
                <a:gd name="T33" fmla="*/ 3 h 51"/>
                <a:gd name="T34" fmla="*/ 37 w 37"/>
                <a:gd name="T35" fmla="*/ 14 h 51"/>
                <a:gd name="T36" fmla="*/ 35 w 37"/>
                <a:gd name="T37" fmla="*/ 20 h 51"/>
                <a:gd name="T38" fmla="*/ 28 w 37"/>
                <a:gd name="T39" fmla="*/ 26 h 51"/>
                <a:gd name="T40" fmla="*/ 24 w 37"/>
                <a:gd name="T41" fmla="*/ 31 h 51"/>
                <a:gd name="T42" fmla="*/ 23 w 37"/>
                <a:gd name="T43" fmla="*/ 35 h 51"/>
                <a:gd name="T44" fmla="*/ 10 w 37"/>
                <a:gd name="T45" fmla="*/ 44 h 51"/>
                <a:gd name="T46" fmla="*/ 17 w 37"/>
                <a:gd name="T47" fmla="*/ 38 h 51"/>
                <a:gd name="T48" fmla="*/ 24 w 37"/>
                <a:gd name="T49" fmla="*/ 44 h 51"/>
                <a:gd name="T50" fmla="*/ 17 w 37"/>
                <a:gd name="T51" fmla="*/ 51 h 51"/>
                <a:gd name="T52" fmla="*/ 10 w 37"/>
                <a:gd name="T53" fmla="*/ 4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37" h="51">
                  <a:moveTo>
                    <a:pt x="23" y="35"/>
                  </a:moveTo>
                  <a:cubicBezTo>
                    <a:pt x="21" y="35"/>
                    <a:pt x="21" y="35"/>
                    <a:pt x="21" y="35"/>
                  </a:cubicBezTo>
                  <a:cubicBezTo>
                    <a:pt x="15" y="35"/>
                    <a:pt x="10" y="35"/>
                    <a:pt x="10" y="34"/>
                  </a:cubicBezTo>
                  <a:cubicBezTo>
                    <a:pt x="10" y="34"/>
                    <a:pt x="10" y="32"/>
                    <a:pt x="10" y="30"/>
                  </a:cubicBezTo>
                  <a:cubicBezTo>
                    <a:pt x="10" y="30"/>
                    <a:pt x="10" y="30"/>
                    <a:pt x="11" y="28"/>
                  </a:cubicBezTo>
                  <a:cubicBezTo>
                    <a:pt x="11" y="27"/>
                    <a:pt x="12" y="26"/>
                    <a:pt x="13" y="25"/>
                  </a:cubicBezTo>
                  <a:cubicBezTo>
                    <a:pt x="14" y="24"/>
                    <a:pt x="16" y="22"/>
                    <a:pt x="20" y="19"/>
                  </a:cubicBezTo>
                  <a:cubicBezTo>
                    <a:pt x="22" y="17"/>
                    <a:pt x="23" y="16"/>
                    <a:pt x="23" y="15"/>
                  </a:cubicBezTo>
                  <a:cubicBezTo>
                    <a:pt x="23" y="13"/>
                    <a:pt x="22" y="13"/>
                    <a:pt x="22" y="12"/>
                  </a:cubicBezTo>
                  <a:cubicBezTo>
                    <a:pt x="21" y="11"/>
                    <a:pt x="20" y="11"/>
                    <a:pt x="18" y="11"/>
                  </a:cubicBezTo>
                  <a:cubicBezTo>
                    <a:pt x="17" y="11"/>
                    <a:pt x="15" y="11"/>
                    <a:pt x="14" y="12"/>
                  </a:cubicBezTo>
                  <a:cubicBezTo>
                    <a:pt x="13" y="13"/>
                    <a:pt x="12" y="15"/>
                    <a:pt x="12" y="1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4" y="17"/>
                    <a:pt x="0" y="12"/>
                    <a:pt x="1" y="8"/>
                  </a:cubicBezTo>
                  <a:cubicBezTo>
                    <a:pt x="1" y="8"/>
                    <a:pt x="1" y="8"/>
                    <a:pt x="4" y="5"/>
                  </a:cubicBezTo>
                  <a:cubicBezTo>
                    <a:pt x="7" y="2"/>
                    <a:pt x="12" y="0"/>
                    <a:pt x="18" y="0"/>
                  </a:cubicBezTo>
                  <a:cubicBezTo>
                    <a:pt x="23" y="0"/>
                    <a:pt x="27" y="1"/>
                    <a:pt x="30" y="3"/>
                  </a:cubicBezTo>
                  <a:cubicBezTo>
                    <a:pt x="34" y="6"/>
                    <a:pt x="37" y="10"/>
                    <a:pt x="37" y="14"/>
                  </a:cubicBezTo>
                  <a:cubicBezTo>
                    <a:pt x="37" y="16"/>
                    <a:pt x="36" y="18"/>
                    <a:pt x="35" y="20"/>
                  </a:cubicBezTo>
                  <a:cubicBezTo>
                    <a:pt x="34" y="22"/>
                    <a:pt x="32" y="24"/>
                    <a:pt x="28" y="26"/>
                  </a:cubicBezTo>
                  <a:cubicBezTo>
                    <a:pt x="26" y="28"/>
                    <a:pt x="25" y="30"/>
                    <a:pt x="24" y="31"/>
                  </a:cubicBezTo>
                  <a:cubicBezTo>
                    <a:pt x="23" y="32"/>
                    <a:pt x="23" y="33"/>
                    <a:pt x="23" y="35"/>
                  </a:cubicBezTo>
                  <a:close/>
                  <a:moveTo>
                    <a:pt x="10" y="44"/>
                  </a:moveTo>
                  <a:cubicBezTo>
                    <a:pt x="10" y="41"/>
                    <a:pt x="13" y="38"/>
                    <a:pt x="17" y="38"/>
                  </a:cubicBezTo>
                  <a:cubicBezTo>
                    <a:pt x="21" y="38"/>
                    <a:pt x="24" y="41"/>
                    <a:pt x="24" y="44"/>
                  </a:cubicBezTo>
                  <a:cubicBezTo>
                    <a:pt x="24" y="48"/>
                    <a:pt x="21" y="51"/>
                    <a:pt x="17" y="51"/>
                  </a:cubicBezTo>
                  <a:cubicBezTo>
                    <a:pt x="13" y="51"/>
                    <a:pt x="10" y="48"/>
                    <a:pt x="10" y="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65" name="Freeform 42"/>
            <p:cNvSpPr>
              <a:spLocks noEditPoints="1"/>
            </p:cNvSpPr>
            <p:nvPr/>
          </p:nvSpPr>
          <p:spPr bwMode="auto">
            <a:xfrm>
              <a:off x="6402388" y="4279901"/>
              <a:ext cx="304800" cy="420688"/>
            </a:xfrm>
            <a:custGeom>
              <a:avLst/>
              <a:gdLst>
                <a:gd name="T0" fmla="*/ 23 w 37"/>
                <a:gd name="T1" fmla="*/ 35 h 51"/>
                <a:gd name="T2" fmla="*/ 21 w 37"/>
                <a:gd name="T3" fmla="*/ 35 h 51"/>
                <a:gd name="T4" fmla="*/ 10 w 37"/>
                <a:gd name="T5" fmla="*/ 34 h 51"/>
                <a:gd name="T6" fmla="*/ 10 w 37"/>
                <a:gd name="T7" fmla="*/ 30 h 51"/>
                <a:gd name="T8" fmla="*/ 11 w 37"/>
                <a:gd name="T9" fmla="*/ 28 h 51"/>
                <a:gd name="T10" fmla="*/ 13 w 37"/>
                <a:gd name="T11" fmla="*/ 25 h 51"/>
                <a:gd name="T12" fmla="*/ 20 w 37"/>
                <a:gd name="T13" fmla="*/ 19 h 51"/>
                <a:gd name="T14" fmla="*/ 23 w 37"/>
                <a:gd name="T15" fmla="*/ 15 h 51"/>
                <a:gd name="T16" fmla="*/ 22 w 37"/>
                <a:gd name="T17" fmla="*/ 12 h 51"/>
                <a:gd name="T18" fmla="*/ 18 w 37"/>
                <a:gd name="T19" fmla="*/ 11 h 51"/>
                <a:gd name="T20" fmla="*/ 14 w 37"/>
                <a:gd name="T21" fmla="*/ 12 h 51"/>
                <a:gd name="T22" fmla="*/ 12 w 37"/>
                <a:gd name="T23" fmla="*/ 18 h 51"/>
                <a:gd name="T24" fmla="*/ 10 w 37"/>
                <a:gd name="T25" fmla="*/ 18 h 51"/>
                <a:gd name="T26" fmla="*/ 1 w 37"/>
                <a:gd name="T27" fmla="*/ 8 h 51"/>
                <a:gd name="T28" fmla="*/ 4 w 37"/>
                <a:gd name="T29" fmla="*/ 5 h 51"/>
                <a:gd name="T30" fmla="*/ 18 w 37"/>
                <a:gd name="T31" fmla="*/ 0 h 51"/>
                <a:gd name="T32" fmla="*/ 30 w 37"/>
                <a:gd name="T33" fmla="*/ 3 h 51"/>
                <a:gd name="T34" fmla="*/ 37 w 37"/>
                <a:gd name="T35" fmla="*/ 14 h 51"/>
                <a:gd name="T36" fmla="*/ 35 w 37"/>
                <a:gd name="T37" fmla="*/ 20 h 51"/>
                <a:gd name="T38" fmla="*/ 28 w 37"/>
                <a:gd name="T39" fmla="*/ 26 h 51"/>
                <a:gd name="T40" fmla="*/ 24 w 37"/>
                <a:gd name="T41" fmla="*/ 31 h 51"/>
                <a:gd name="T42" fmla="*/ 23 w 37"/>
                <a:gd name="T43" fmla="*/ 35 h 51"/>
                <a:gd name="T44" fmla="*/ 10 w 37"/>
                <a:gd name="T45" fmla="*/ 44 h 51"/>
                <a:gd name="T46" fmla="*/ 17 w 37"/>
                <a:gd name="T47" fmla="*/ 38 h 51"/>
                <a:gd name="T48" fmla="*/ 24 w 37"/>
                <a:gd name="T49" fmla="*/ 44 h 51"/>
                <a:gd name="T50" fmla="*/ 17 w 37"/>
                <a:gd name="T51" fmla="*/ 51 h 51"/>
                <a:gd name="T52" fmla="*/ 10 w 37"/>
                <a:gd name="T53" fmla="*/ 4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37" h="51">
                  <a:moveTo>
                    <a:pt x="23" y="35"/>
                  </a:moveTo>
                  <a:cubicBezTo>
                    <a:pt x="21" y="35"/>
                    <a:pt x="21" y="35"/>
                    <a:pt x="21" y="35"/>
                  </a:cubicBezTo>
                  <a:cubicBezTo>
                    <a:pt x="15" y="35"/>
                    <a:pt x="10" y="35"/>
                    <a:pt x="10" y="34"/>
                  </a:cubicBezTo>
                  <a:cubicBezTo>
                    <a:pt x="10" y="34"/>
                    <a:pt x="10" y="32"/>
                    <a:pt x="10" y="30"/>
                  </a:cubicBezTo>
                  <a:cubicBezTo>
                    <a:pt x="10" y="30"/>
                    <a:pt x="10" y="30"/>
                    <a:pt x="11" y="28"/>
                  </a:cubicBezTo>
                  <a:cubicBezTo>
                    <a:pt x="11" y="27"/>
                    <a:pt x="12" y="26"/>
                    <a:pt x="13" y="25"/>
                  </a:cubicBezTo>
                  <a:cubicBezTo>
                    <a:pt x="14" y="24"/>
                    <a:pt x="16" y="22"/>
                    <a:pt x="20" y="19"/>
                  </a:cubicBezTo>
                  <a:cubicBezTo>
                    <a:pt x="22" y="17"/>
                    <a:pt x="23" y="16"/>
                    <a:pt x="23" y="15"/>
                  </a:cubicBezTo>
                  <a:cubicBezTo>
                    <a:pt x="23" y="13"/>
                    <a:pt x="22" y="13"/>
                    <a:pt x="22" y="12"/>
                  </a:cubicBezTo>
                  <a:cubicBezTo>
                    <a:pt x="21" y="11"/>
                    <a:pt x="20" y="11"/>
                    <a:pt x="18" y="11"/>
                  </a:cubicBezTo>
                  <a:cubicBezTo>
                    <a:pt x="17" y="11"/>
                    <a:pt x="15" y="11"/>
                    <a:pt x="14" y="12"/>
                  </a:cubicBezTo>
                  <a:cubicBezTo>
                    <a:pt x="13" y="13"/>
                    <a:pt x="12" y="15"/>
                    <a:pt x="12" y="1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4" y="17"/>
                    <a:pt x="0" y="12"/>
                    <a:pt x="1" y="8"/>
                  </a:cubicBezTo>
                  <a:cubicBezTo>
                    <a:pt x="1" y="8"/>
                    <a:pt x="1" y="8"/>
                    <a:pt x="4" y="5"/>
                  </a:cubicBezTo>
                  <a:cubicBezTo>
                    <a:pt x="7" y="2"/>
                    <a:pt x="12" y="0"/>
                    <a:pt x="18" y="0"/>
                  </a:cubicBezTo>
                  <a:cubicBezTo>
                    <a:pt x="23" y="0"/>
                    <a:pt x="27" y="1"/>
                    <a:pt x="30" y="3"/>
                  </a:cubicBezTo>
                  <a:cubicBezTo>
                    <a:pt x="34" y="6"/>
                    <a:pt x="37" y="10"/>
                    <a:pt x="37" y="14"/>
                  </a:cubicBezTo>
                  <a:cubicBezTo>
                    <a:pt x="37" y="16"/>
                    <a:pt x="36" y="18"/>
                    <a:pt x="35" y="20"/>
                  </a:cubicBezTo>
                  <a:cubicBezTo>
                    <a:pt x="34" y="22"/>
                    <a:pt x="32" y="24"/>
                    <a:pt x="28" y="26"/>
                  </a:cubicBezTo>
                  <a:cubicBezTo>
                    <a:pt x="26" y="28"/>
                    <a:pt x="25" y="30"/>
                    <a:pt x="24" y="31"/>
                  </a:cubicBezTo>
                  <a:cubicBezTo>
                    <a:pt x="23" y="32"/>
                    <a:pt x="23" y="33"/>
                    <a:pt x="23" y="35"/>
                  </a:cubicBezTo>
                  <a:close/>
                  <a:moveTo>
                    <a:pt x="10" y="44"/>
                  </a:moveTo>
                  <a:cubicBezTo>
                    <a:pt x="10" y="41"/>
                    <a:pt x="13" y="38"/>
                    <a:pt x="17" y="38"/>
                  </a:cubicBezTo>
                  <a:cubicBezTo>
                    <a:pt x="21" y="38"/>
                    <a:pt x="24" y="41"/>
                    <a:pt x="24" y="44"/>
                  </a:cubicBezTo>
                  <a:cubicBezTo>
                    <a:pt x="24" y="48"/>
                    <a:pt x="21" y="51"/>
                    <a:pt x="17" y="51"/>
                  </a:cubicBezTo>
                  <a:cubicBezTo>
                    <a:pt x="13" y="51"/>
                    <a:pt x="10" y="48"/>
                    <a:pt x="10" y="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666" name="Freeform 47"/>
          <p:cNvSpPr>
            <a:spLocks noEditPoints="1"/>
          </p:cNvSpPr>
          <p:nvPr/>
        </p:nvSpPr>
        <p:spPr bwMode="auto">
          <a:xfrm>
            <a:off x="7188905" y="4257945"/>
            <a:ext cx="548418" cy="541459"/>
          </a:xfrm>
          <a:custGeom>
            <a:avLst/>
            <a:gdLst>
              <a:gd name="T0" fmla="*/ 38 w 76"/>
              <a:gd name="T1" fmla="*/ 25 h 75"/>
              <a:gd name="T2" fmla="*/ 38 w 76"/>
              <a:gd name="T3" fmla="*/ 25 h 75"/>
              <a:gd name="T4" fmla="*/ 44 w 76"/>
              <a:gd name="T5" fmla="*/ 22 h 75"/>
              <a:gd name="T6" fmla="*/ 47 w 76"/>
              <a:gd name="T7" fmla="*/ 16 h 75"/>
              <a:gd name="T8" fmla="*/ 44 w 76"/>
              <a:gd name="T9" fmla="*/ 10 h 75"/>
              <a:gd name="T10" fmla="*/ 38 w 76"/>
              <a:gd name="T11" fmla="*/ 8 h 75"/>
              <a:gd name="T12" fmla="*/ 32 w 76"/>
              <a:gd name="T13" fmla="*/ 10 h 75"/>
              <a:gd name="T14" fmla="*/ 34 w 76"/>
              <a:gd name="T15" fmla="*/ 12 h 75"/>
              <a:gd name="T16" fmla="*/ 32 w 76"/>
              <a:gd name="T17" fmla="*/ 10 h 75"/>
              <a:gd name="T18" fmla="*/ 30 w 76"/>
              <a:gd name="T19" fmla="*/ 16 h 75"/>
              <a:gd name="T20" fmla="*/ 32 w 76"/>
              <a:gd name="T21" fmla="*/ 22 h 75"/>
              <a:gd name="T22" fmla="*/ 38 w 76"/>
              <a:gd name="T23" fmla="*/ 25 h 75"/>
              <a:gd name="T24" fmla="*/ 47 w 76"/>
              <a:gd name="T25" fmla="*/ 61 h 75"/>
              <a:gd name="T26" fmla="*/ 46 w 76"/>
              <a:gd name="T27" fmla="*/ 61 h 75"/>
              <a:gd name="T28" fmla="*/ 46 w 76"/>
              <a:gd name="T29" fmla="*/ 61 h 75"/>
              <a:gd name="T30" fmla="*/ 46 w 76"/>
              <a:gd name="T31" fmla="*/ 57 h 75"/>
              <a:gd name="T32" fmla="*/ 46 w 76"/>
              <a:gd name="T33" fmla="*/ 26 h 75"/>
              <a:gd name="T34" fmla="*/ 26 w 76"/>
              <a:gd name="T35" fmla="*/ 26 h 75"/>
              <a:gd name="T36" fmla="*/ 26 w 76"/>
              <a:gd name="T37" fmla="*/ 32 h 75"/>
              <a:gd name="T38" fmla="*/ 28 w 76"/>
              <a:gd name="T39" fmla="*/ 32 h 75"/>
              <a:gd name="T40" fmla="*/ 29 w 76"/>
              <a:gd name="T41" fmla="*/ 32 h 75"/>
              <a:gd name="T42" fmla="*/ 30 w 76"/>
              <a:gd name="T43" fmla="*/ 32 h 75"/>
              <a:gd name="T44" fmla="*/ 30 w 76"/>
              <a:gd name="T45" fmla="*/ 32 h 75"/>
              <a:gd name="T46" fmla="*/ 30 w 76"/>
              <a:gd name="T47" fmla="*/ 36 h 75"/>
              <a:gd name="T48" fmla="*/ 30 w 76"/>
              <a:gd name="T49" fmla="*/ 57 h 75"/>
              <a:gd name="T50" fmla="*/ 30 w 76"/>
              <a:gd name="T51" fmla="*/ 60 h 75"/>
              <a:gd name="T52" fmla="*/ 30 w 76"/>
              <a:gd name="T53" fmla="*/ 61 h 75"/>
              <a:gd name="T54" fmla="*/ 28 w 76"/>
              <a:gd name="T55" fmla="*/ 61 h 75"/>
              <a:gd name="T56" fmla="*/ 26 w 76"/>
              <a:gd name="T57" fmla="*/ 61 h 75"/>
              <a:gd name="T58" fmla="*/ 26 w 76"/>
              <a:gd name="T59" fmla="*/ 67 h 75"/>
              <a:gd name="T60" fmla="*/ 50 w 76"/>
              <a:gd name="T61" fmla="*/ 67 h 75"/>
              <a:gd name="T62" fmla="*/ 50 w 76"/>
              <a:gd name="T63" fmla="*/ 65 h 75"/>
              <a:gd name="T64" fmla="*/ 50 w 76"/>
              <a:gd name="T65" fmla="*/ 64 h 75"/>
              <a:gd name="T66" fmla="*/ 50 w 76"/>
              <a:gd name="T67" fmla="*/ 61 h 75"/>
              <a:gd name="T68" fmla="*/ 48 w 76"/>
              <a:gd name="T69" fmla="*/ 61 h 75"/>
              <a:gd name="T70" fmla="*/ 47 w 76"/>
              <a:gd name="T71" fmla="*/ 61 h 75"/>
              <a:gd name="T72" fmla="*/ 38 w 76"/>
              <a:gd name="T73" fmla="*/ 0 h 75"/>
              <a:gd name="T74" fmla="*/ 0 w 76"/>
              <a:gd name="T75" fmla="*/ 37 h 75"/>
              <a:gd name="T76" fmla="*/ 38 w 76"/>
              <a:gd name="T77" fmla="*/ 75 h 75"/>
              <a:gd name="T78" fmla="*/ 76 w 76"/>
              <a:gd name="T79" fmla="*/ 37 h 75"/>
              <a:gd name="T80" fmla="*/ 38 w 76"/>
              <a:gd name="T81" fmla="*/ 0 h 75"/>
              <a:gd name="T82" fmla="*/ 38 w 76"/>
              <a:gd name="T83" fmla="*/ 70 h 75"/>
              <a:gd name="T84" fmla="*/ 5 w 76"/>
              <a:gd name="T85" fmla="*/ 37 h 75"/>
              <a:gd name="T86" fmla="*/ 38 w 76"/>
              <a:gd name="T87" fmla="*/ 5 h 75"/>
              <a:gd name="T88" fmla="*/ 71 w 76"/>
              <a:gd name="T89" fmla="*/ 37 h 75"/>
              <a:gd name="T90" fmla="*/ 38 w 76"/>
              <a:gd name="T91" fmla="*/ 70 h 7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76" h="75">
                <a:moveTo>
                  <a:pt x="38" y="25"/>
                </a:moveTo>
                <a:cubicBezTo>
                  <a:pt x="38" y="25"/>
                  <a:pt x="38" y="25"/>
                  <a:pt x="38" y="25"/>
                </a:cubicBezTo>
                <a:cubicBezTo>
                  <a:pt x="40" y="25"/>
                  <a:pt x="43" y="24"/>
                  <a:pt x="44" y="22"/>
                </a:cubicBezTo>
                <a:cubicBezTo>
                  <a:pt x="46" y="21"/>
                  <a:pt x="47" y="18"/>
                  <a:pt x="47" y="16"/>
                </a:cubicBezTo>
                <a:cubicBezTo>
                  <a:pt x="47" y="14"/>
                  <a:pt x="46" y="12"/>
                  <a:pt x="44" y="10"/>
                </a:cubicBezTo>
                <a:cubicBezTo>
                  <a:pt x="43" y="8"/>
                  <a:pt x="40" y="8"/>
                  <a:pt x="38" y="8"/>
                </a:cubicBezTo>
                <a:cubicBezTo>
                  <a:pt x="36" y="8"/>
                  <a:pt x="34" y="8"/>
                  <a:pt x="32" y="10"/>
                </a:cubicBezTo>
                <a:cubicBezTo>
                  <a:pt x="34" y="12"/>
                  <a:pt x="34" y="12"/>
                  <a:pt x="34" y="12"/>
                </a:cubicBezTo>
                <a:cubicBezTo>
                  <a:pt x="32" y="10"/>
                  <a:pt x="32" y="10"/>
                  <a:pt x="32" y="10"/>
                </a:cubicBezTo>
                <a:cubicBezTo>
                  <a:pt x="30" y="12"/>
                  <a:pt x="30" y="14"/>
                  <a:pt x="30" y="16"/>
                </a:cubicBezTo>
                <a:cubicBezTo>
                  <a:pt x="30" y="18"/>
                  <a:pt x="30" y="21"/>
                  <a:pt x="32" y="22"/>
                </a:cubicBezTo>
                <a:cubicBezTo>
                  <a:pt x="34" y="24"/>
                  <a:pt x="36" y="25"/>
                  <a:pt x="38" y="25"/>
                </a:cubicBezTo>
                <a:close/>
                <a:moveTo>
                  <a:pt x="47" y="61"/>
                </a:moveTo>
                <a:cubicBezTo>
                  <a:pt x="46" y="61"/>
                  <a:pt x="46" y="61"/>
                  <a:pt x="46" y="61"/>
                </a:cubicBezTo>
                <a:cubicBezTo>
                  <a:pt x="46" y="61"/>
                  <a:pt x="46" y="61"/>
                  <a:pt x="46" y="61"/>
                </a:cubicBezTo>
                <a:cubicBezTo>
                  <a:pt x="46" y="61"/>
                  <a:pt x="46" y="59"/>
                  <a:pt x="46" y="57"/>
                </a:cubicBezTo>
                <a:cubicBezTo>
                  <a:pt x="46" y="26"/>
                  <a:pt x="46" y="26"/>
                  <a:pt x="46" y="26"/>
                </a:cubicBezTo>
                <a:cubicBezTo>
                  <a:pt x="26" y="26"/>
                  <a:pt x="26" y="26"/>
                  <a:pt x="26" y="26"/>
                </a:cubicBezTo>
                <a:cubicBezTo>
                  <a:pt x="26" y="32"/>
                  <a:pt x="26" y="32"/>
                  <a:pt x="26" y="32"/>
                </a:cubicBezTo>
                <a:cubicBezTo>
                  <a:pt x="28" y="32"/>
                  <a:pt x="28" y="32"/>
                  <a:pt x="28" y="32"/>
                </a:cubicBezTo>
                <a:cubicBezTo>
                  <a:pt x="29" y="32"/>
                  <a:pt x="29" y="32"/>
                  <a:pt x="29" y="32"/>
                </a:cubicBezTo>
                <a:cubicBezTo>
                  <a:pt x="30" y="32"/>
                  <a:pt x="30" y="32"/>
                  <a:pt x="30" y="32"/>
                </a:cubicBezTo>
                <a:cubicBezTo>
                  <a:pt x="30" y="32"/>
                  <a:pt x="30" y="32"/>
                  <a:pt x="30" y="32"/>
                </a:cubicBezTo>
                <a:cubicBezTo>
                  <a:pt x="30" y="32"/>
                  <a:pt x="30" y="34"/>
                  <a:pt x="30" y="36"/>
                </a:cubicBezTo>
                <a:cubicBezTo>
                  <a:pt x="30" y="57"/>
                  <a:pt x="30" y="57"/>
                  <a:pt x="30" y="57"/>
                </a:cubicBezTo>
                <a:cubicBezTo>
                  <a:pt x="30" y="59"/>
                  <a:pt x="30" y="60"/>
                  <a:pt x="30" y="60"/>
                </a:cubicBezTo>
                <a:cubicBezTo>
                  <a:pt x="30" y="61"/>
                  <a:pt x="30" y="61"/>
                  <a:pt x="30" y="61"/>
                </a:cubicBezTo>
                <a:cubicBezTo>
                  <a:pt x="30" y="61"/>
                  <a:pt x="29" y="61"/>
                  <a:pt x="28" y="61"/>
                </a:cubicBezTo>
                <a:cubicBezTo>
                  <a:pt x="26" y="61"/>
                  <a:pt x="26" y="61"/>
                  <a:pt x="26" y="61"/>
                </a:cubicBezTo>
                <a:cubicBezTo>
                  <a:pt x="26" y="67"/>
                  <a:pt x="26" y="67"/>
                  <a:pt x="26" y="67"/>
                </a:cubicBezTo>
                <a:cubicBezTo>
                  <a:pt x="50" y="67"/>
                  <a:pt x="50" y="67"/>
                  <a:pt x="50" y="67"/>
                </a:cubicBezTo>
                <a:cubicBezTo>
                  <a:pt x="50" y="65"/>
                  <a:pt x="50" y="65"/>
                  <a:pt x="50" y="65"/>
                </a:cubicBezTo>
                <a:cubicBezTo>
                  <a:pt x="50" y="64"/>
                  <a:pt x="50" y="64"/>
                  <a:pt x="50" y="64"/>
                </a:cubicBezTo>
                <a:cubicBezTo>
                  <a:pt x="50" y="61"/>
                  <a:pt x="50" y="61"/>
                  <a:pt x="50" y="61"/>
                </a:cubicBezTo>
                <a:cubicBezTo>
                  <a:pt x="48" y="61"/>
                  <a:pt x="48" y="61"/>
                  <a:pt x="48" y="61"/>
                </a:cubicBezTo>
                <a:cubicBezTo>
                  <a:pt x="47" y="61"/>
                  <a:pt x="47" y="61"/>
                  <a:pt x="47" y="61"/>
                </a:cubicBezTo>
                <a:close/>
                <a:moveTo>
                  <a:pt x="38" y="0"/>
                </a:moveTo>
                <a:cubicBezTo>
                  <a:pt x="17" y="0"/>
                  <a:pt x="0" y="17"/>
                  <a:pt x="0" y="37"/>
                </a:cubicBezTo>
                <a:cubicBezTo>
                  <a:pt x="0" y="58"/>
                  <a:pt x="17" y="75"/>
                  <a:pt x="38" y="75"/>
                </a:cubicBezTo>
                <a:cubicBezTo>
                  <a:pt x="59" y="75"/>
                  <a:pt x="76" y="58"/>
                  <a:pt x="76" y="37"/>
                </a:cubicBezTo>
                <a:cubicBezTo>
                  <a:pt x="76" y="17"/>
                  <a:pt x="59" y="0"/>
                  <a:pt x="38" y="0"/>
                </a:cubicBezTo>
                <a:close/>
                <a:moveTo>
                  <a:pt x="38" y="70"/>
                </a:moveTo>
                <a:cubicBezTo>
                  <a:pt x="20" y="70"/>
                  <a:pt x="5" y="56"/>
                  <a:pt x="5" y="37"/>
                </a:cubicBezTo>
                <a:cubicBezTo>
                  <a:pt x="5" y="19"/>
                  <a:pt x="20" y="5"/>
                  <a:pt x="38" y="5"/>
                </a:cubicBezTo>
                <a:cubicBezTo>
                  <a:pt x="56" y="5"/>
                  <a:pt x="71" y="19"/>
                  <a:pt x="71" y="37"/>
                </a:cubicBezTo>
                <a:cubicBezTo>
                  <a:pt x="71" y="56"/>
                  <a:pt x="56" y="70"/>
                  <a:pt x="38" y="70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667" name="Freeform 50"/>
          <p:cNvSpPr/>
          <p:nvPr/>
        </p:nvSpPr>
        <p:spPr bwMode="auto">
          <a:xfrm>
            <a:off x="9130417" y="4438920"/>
            <a:ext cx="663948" cy="318751"/>
          </a:xfrm>
          <a:custGeom>
            <a:avLst/>
            <a:gdLst>
              <a:gd name="T0" fmla="*/ 38 w 92"/>
              <a:gd name="T1" fmla="*/ 44 h 44"/>
              <a:gd name="T2" fmla="*/ 34 w 92"/>
              <a:gd name="T3" fmla="*/ 42 h 44"/>
              <a:gd name="T4" fmla="*/ 19 w 92"/>
              <a:gd name="T5" fmla="*/ 7 h 44"/>
              <a:gd name="T6" fmla="*/ 4 w 92"/>
              <a:gd name="T7" fmla="*/ 7 h 44"/>
              <a:gd name="T8" fmla="*/ 0 w 92"/>
              <a:gd name="T9" fmla="*/ 3 h 44"/>
              <a:gd name="T10" fmla="*/ 4 w 92"/>
              <a:gd name="T11" fmla="*/ 0 h 44"/>
              <a:gd name="T12" fmla="*/ 22 w 92"/>
              <a:gd name="T13" fmla="*/ 0 h 44"/>
              <a:gd name="T14" fmla="*/ 25 w 92"/>
              <a:gd name="T15" fmla="*/ 2 h 44"/>
              <a:gd name="T16" fmla="*/ 40 w 92"/>
              <a:gd name="T17" fmla="*/ 37 h 44"/>
              <a:gd name="T18" fmla="*/ 88 w 92"/>
              <a:gd name="T19" fmla="*/ 37 h 44"/>
              <a:gd name="T20" fmla="*/ 92 w 92"/>
              <a:gd name="T21" fmla="*/ 40 h 44"/>
              <a:gd name="T22" fmla="*/ 88 w 92"/>
              <a:gd name="T23" fmla="*/ 44 h 44"/>
              <a:gd name="T24" fmla="*/ 38 w 92"/>
              <a:gd name="T25" fmla="*/ 44 h 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92" h="44">
                <a:moveTo>
                  <a:pt x="38" y="44"/>
                </a:moveTo>
                <a:cubicBezTo>
                  <a:pt x="34" y="42"/>
                  <a:pt x="34" y="42"/>
                  <a:pt x="34" y="42"/>
                </a:cubicBezTo>
                <a:cubicBezTo>
                  <a:pt x="19" y="7"/>
                  <a:pt x="19" y="7"/>
                  <a:pt x="19" y="7"/>
                </a:cubicBezTo>
                <a:cubicBezTo>
                  <a:pt x="4" y="7"/>
                  <a:pt x="4" y="7"/>
                  <a:pt x="4" y="7"/>
                </a:cubicBezTo>
                <a:cubicBezTo>
                  <a:pt x="2" y="7"/>
                  <a:pt x="0" y="5"/>
                  <a:pt x="0" y="3"/>
                </a:cubicBezTo>
                <a:cubicBezTo>
                  <a:pt x="0" y="1"/>
                  <a:pt x="2" y="0"/>
                  <a:pt x="4" y="0"/>
                </a:cubicBezTo>
                <a:cubicBezTo>
                  <a:pt x="22" y="0"/>
                  <a:pt x="22" y="0"/>
                  <a:pt x="22" y="0"/>
                </a:cubicBezTo>
                <a:cubicBezTo>
                  <a:pt x="25" y="2"/>
                  <a:pt x="25" y="2"/>
                  <a:pt x="25" y="2"/>
                </a:cubicBezTo>
                <a:cubicBezTo>
                  <a:pt x="40" y="37"/>
                  <a:pt x="40" y="37"/>
                  <a:pt x="40" y="37"/>
                </a:cubicBezTo>
                <a:cubicBezTo>
                  <a:pt x="88" y="37"/>
                  <a:pt x="88" y="37"/>
                  <a:pt x="88" y="37"/>
                </a:cubicBezTo>
                <a:cubicBezTo>
                  <a:pt x="90" y="37"/>
                  <a:pt x="92" y="38"/>
                  <a:pt x="92" y="40"/>
                </a:cubicBezTo>
                <a:cubicBezTo>
                  <a:pt x="92" y="43"/>
                  <a:pt x="90" y="44"/>
                  <a:pt x="88" y="44"/>
                </a:cubicBezTo>
                <a:lnTo>
                  <a:pt x="38" y="44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668" name="组合 667"/>
          <p:cNvGrpSpPr/>
          <p:nvPr/>
        </p:nvGrpSpPr>
        <p:grpSpPr>
          <a:xfrm>
            <a:off x="9360604" y="4356370"/>
            <a:ext cx="562337" cy="499701"/>
            <a:chOff x="9364663" y="4271963"/>
            <a:chExt cx="641350" cy="569913"/>
          </a:xfrm>
          <a:solidFill>
            <a:srgbClr val="20252D"/>
          </a:solidFill>
        </p:grpSpPr>
        <p:sp>
          <p:nvSpPr>
            <p:cNvPr id="669" name="Oval 48"/>
            <p:cNvSpPr>
              <a:spLocks noChangeArrowheads="1"/>
            </p:cNvSpPr>
            <p:nvPr/>
          </p:nvSpPr>
          <p:spPr bwMode="auto">
            <a:xfrm>
              <a:off x="9471026" y="4733926"/>
              <a:ext cx="115888" cy="10795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70" name="Oval 49"/>
            <p:cNvSpPr>
              <a:spLocks noChangeArrowheads="1"/>
            </p:cNvSpPr>
            <p:nvPr/>
          </p:nvSpPr>
          <p:spPr bwMode="auto">
            <a:xfrm>
              <a:off x="9759951" y="4733926"/>
              <a:ext cx="114300" cy="10795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71" name="Freeform 51"/>
            <p:cNvSpPr/>
            <p:nvPr/>
          </p:nvSpPr>
          <p:spPr bwMode="auto">
            <a:xfrm>
              <a:off x="9364663" y="4271963"/>
              <a:ext cx="633413" cy="354013"/>
            </a:xfrm>
            <a:custGeom>
              <a:avLst/>
              <a:gdLst>
                <a:gd name="T0" fmla="*/ 52 w 77"/>
                <a:gd name="T1" fmla="*/ 23 h 43"/>
                <a:gd name="T2" fmla="*/ 66 w 77"/>
                <a:gd name="T3" fmla="*/ 9 h 43"/>
                <a:gd name="T4" fmla="*/ 74 w 77"/>
                <a:gd name="T5" fmla="*/ 11 h 43"/>
                <a:gd name="T6" fmla="*/ 75 w 77"/>
                <a:gd name="T7" fmla="*/ 10 h 43"/>
                <a:gd name="T8" fmla="*/ 68 w 77"/>
                <a:gd name="T9" fmla="*/ 0 h 43"/>
                <a:gd name="T10" fmla="*/ 50 w 77"/>
                <a:gd name="T11" fmla="*/ 0 h 43"/>
                <a:gd name="T12" fmla="*/ 27 w 77"/>
                <a:gd name="T13" fmla="*/ 0 h 43"/>
                <a:gd name="T14" fmla="*/ 10 w 77"/>
                <a:gd name="T15" fmla="*/ 0 h 43"/>
                <a:gd name="T16" fmla="*/ 3 w 77"/>
                <a:gd name="T17" fmla="*/ 10 h 43"/>
                <a:gd name="T18" fmla="*/ 12 w 77"/>
                <a:gd name="T19" fmla="*/ 33 h 43"/>
                <a:gd name="T20" fmla="*/ 27 w 77"/>
                <a:gd name="T21" fmla="*/ 43 h 43"/>
                <a:gd name="T22" fmla="*/ 50 w 77"/>
                <a:gd name="T23" fmla="*/ 43 h 43"/>
                <a:gd name="T24" fmla="*/ 64 w 77"/>
                <a:gd name="T25" fmla="*/ 36 h 43"/>
                <a:gd name="T26" fmla="*/ 52 w 77"/>
                <a:gd name="T27" fmla="*/ 2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7" h="43">
                  <a:moveTo>
                    <a:pt x="52" y="23"/>
                  </a:moveTo>
                  <a:cubicBezTo>
                    <a:pt x="52" y="15"/>
                    <a:pt x="58" y="9"/>
                    <a:pt x="66" y="9"/>
                  </a:cubicBezTo>
                  <a:cubicBezTo>
                    <a:pt x="69" y="9"/>
                    <a:pt x="72" y="10"/>
                    <a:pt x="74" y="11"/>
                  </a:cubicBezTo>
                  <a:cubicBezTo>
                    <a:pt x="75" y="10"/>
                    <a:pt x="75" y="10"/>
                    <a:pt x="75" y="10"/>
                  </a:cubicBezTo>
                  <a:cubicBezTo>
                    <a:pt x="77" y="4"/>
                    <a:pt x="74" y="0"/>
                    <a:pt x="68" y="0"/>
                  </a:cubicBezTo>
                  <a:cubicBezTo>
                    <a:pt x="50" y="0"/>
                    <a:pt x="50" y="0"/>
                    <a:pt x="50" y="0"/>
                  </a:cubicBezTo>
                  <a:cubicBezTo>
                    <a:pt x="44" y="0"/>
                    <a:pt x="34" y="0"/>
                    <a:pt x="27" y="0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3" y="0"/>
                    <a:pt x="0" y="4"/>
                    <a:pt x="3" y="10"/>
                  </a:cubicBezTo>
                  <a:cubicBezTo>
                    <a:pt x="12" y="33"/>
                    <a:pt x="12" y="33"/>
                    <a:pt x="12" y="33"/>
                  </a:cubicBezTo>
                  <a:cubicBezTo>
                    <a:pt x="14" y="39"/>
                    <a:pt x="21" y="43"/>
                    <a:pt x="27" y="43"/>
                  </a:cubicBezTo>
                  <a:cubicBezTo>
                    <a:pt x="50" y="43"/>
                    <a:pt x="50" y="43"/>
                    <a:pt x="50" y="43"/>
                  </a:cubicBezTo>
                  <a:cubicBezTo>
                    <a:pt x="55" y="43"/>
                    <a:pt x="60" y="40"/>
                    <a:pt x="64" y="36"/>
                  </a:cubicBezTo>
                  <a:cubicBezTo>
                    <a:pt x="57" y="35"/>
                    <a:pt x="52" y="29"/>
                    <a:pt x="52" y="2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72" name="Freeform 52"/>
            <p:cNvSpPr>
              <a:spLocks noEditPoints="1"/>
            </p:cNvSpPr>
            <p:nvPr/>
          </p:nvSpPr>
          <p:spPr bwMode="auto">
            <a:xfrm>
              <a:off x="9809163" y="4362451"/>
              <a:ext cx="196850" cy="190500"/>
            </a:xfrm>
            <a:custGeom>
              <a:avLst/>
              <a:gdLst>
                <a:gd name="T0" fmla="*/ 19 w 24"/>
                <a:gd name="T1" fmla="*/ 3 h 23"/>
                <a:gd name="T2" fmla="*/ 12 w 24"/>
                <a:gd name="T3" fmla="*/ 0 h 23"/>
                <a:gd name="T4" fmla="*/ 0 w 24"/>
                <a:gd name="T5" fmla="*/ 12 h 23"/>
                <a:gd name="T6" fmla="*/ 11 w 24"/>
                <a:gd name="T7" fmla="*/ 23 h 23"/>
                <a:gd name="T8" fmla="*/ 12 w 24"/>
                <a:gd name="T9" fmla="*/ 23 h 23"/>
                <a:gd name="T10" fmla="*/ 24 w 24"/>
                <a:gd name="T11" fmla="*/ 12 h 23"/>
                <a:gd name="T12" fmla="*/ 19 w 24"/>
                <a:gd name="T13" fmla="*/ 3 h 23"/>
                <a:gd name="T14" fmla="*/ 15 w 24"/>
                <a:gd name="T15" fmla="*/ 13 h 23"/>
                <a:gd name="T16" fmla="*/ 19 w 24"/>
                <a:gd name="T17" fmla="*/ 17 h 23"/>
                <a:gd name="T18" fmla="*/ 19 w 24"/>
                <a:gd name="T19" fmla="*/ 19 h 23"/>
                <a:gd name="T20" fmla="*/ 18 w 24"/>
                <a:gd name="T21" fmla="*/ 20 h 23"/>
                <a:gd name="T22" fmla="*/ 17 w 24"/>
                <a:gd name="T23" fmla="*/ 19 h 23"/>
                <a:gd name="T24" fmla="*/ 14 w 24"/>
                <a:gd name="T25" fmla="*/ 16 h 23"/>
                <a:gd name="T26" fmla="*/ 12 w 24"/>
                <a:gd name="T27" fmla="*/ 14 h 23"/>
                <a:gd name="T28" fmla="*/ 7 w 24"/>
                <a:gd name="T29" fmla="*/ 19 h 23"/>
                <a:gd name="T30" fmla="*/ 6 w 24"/>
                <a:gd name="T31" fmla="*/ 20 h 23"/>
                <a:gd name="T32" fmla="*/ 4 w 24"/>
                <a:gd name="T33" fmla="*/ 19 h 23"/>
                <a:gd name="T34" fmla="*/ 4 w 24"/>
                <a:gd name="T35" fmla="*/ 17 h 23"/>
                <a:gd name="T36" fmla="*/ 10 w 24"/>
                <a:gd name="T37" fmla="*/ 12 h 23"/>
                <a:gd name="T38" fmla="*/ 4 w 24"/>
                <a:gd name="T39" fmla="*/ 6 h 23"/>
                <a:gd name="T40" fmla="*/ 4 w 24"/>
                <a:gd name="T41" fmla="*/ 4 h 23"/>
                <a:gd name="T42" fmla="*/ 7 w 24"/>
                <a:gd name="T43" fmla="*/ 4 h 23"/>
                <a:gd name="T44" fmla="*/ 12 w 24"/>
                <a:gd name="T45" fmla="*/ 9 h 23"/>
                <a:gd name="T46" fmla="*/ 17 w 24"/>
                <a:gd name="T47" fmla="*/ 4 h 23"/>
                <a:gd name="T48" fmla="*/ 19 w 24"/>
                <a:gd name="T49" fmla="*/ 4 h 23"/>
                <a:gd name="T50" fmla="*/ 19 w 24"/>
                <a:gd name="T51" fmla="*/ 4 h 23"/>
                <a:gd name="T52" fmla="*/ 19 w 24"/>
                <a:gd name="T53" fmla="*/ 6 h 23"/>
                <a:gd name="T54" fmla="*/ 17 w 24"/>
                <a:gd name="T55" fmla="*/ 9 h 23"/>
                <a:gd name="T56" fmla="*/ 14 w 24"/>
                <a:gd name="T57" fmla="*/ 12 h 23"/>
                <a:gd name="T58" fmla="*/ 15 w 24"/>
                <a:gd name="T59" fmla="*/ 13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24" h="23">
                  <a:moveTo>
                    <a:pt x="19" y="3"/>
                  </a:moveTo>
                  <a:cubicBezTo>
                    <a:pt x="17" y="1"/>
                    <a:pt x="15" y="0"/>
                    <a:pt x="12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18"/>
                    <a:pt x="5" y="23"/>
                    <a:pt x="11" y="23"/>
                  </a:cubicBezTo>
                  <a:cubicBezTo>
                    <a:pt x="12" y="23"/>
                    <a:pt x="12" y="23"/>
                    <a:pt x="12" y="23"/>
                  </a:cubicBezTo>
                  <a:cubicBezTo>
                    <a:pt x="18" y="23"/>
                    <a:pt x="24" y="18"/>
                    <a:pt x="24" y="12"/>
                  </a:cubicBezTo>
                  <a:cubicBezTo>
                    <a:pt x="24" y="8"/>
                    <a:pt x="22" y="5"/>
                    <a:pt x="19" y="3"/>
                  </a:cubicBezTo>
                  <a:close/>
                  <a:moveTo>
                    <a:pt x="15" y="13"/>
                  </a:moveTo>
                  <a:cubicBezTo>
                    <a:pt x="19" y="17"/>
                    <a:pt x="19" y="17"/>
                    <a:pt x="19" y="17"/>
                  </a:cubicBezTo>
                  <a:cubicBezTo>
                    <a:pt x="20" y="17"/>
                    <a:pt x="20" y="18"/>
                    <a:pt x="19" y="19"/>
                  </a:cubicBezTo>
                  <a:cubicBezTo>
                    <a:pt x="19" y="19"/>
                    <a:pt x="19" y="20"/>
                    <a:pt x="18" y="20"/>
                  </a:cubicBezTo>
                  <a:cubicBezTo>
                    <a:pt x="18" y="20"/>
                    <a:pt x="17" y="19"/>
                    <a:pt x="17" y="19"/>
                  </a:cubicBezTo>
                  <a:cubicBezTo>
                    <a:pt x="14" y="16"/>
                    <a:pt x="14" y="16"/>
                    <a:pt x="14" y="16"/>
                  </a:cubicBezTo>
                  <a:cubicBezTo>
                    <a:pt x="12" y="14"/>
                    <a:pt x="12" y="14"/>
                    <a:pt x="12" y="14"/>
                  </a:cubicBezTo>
                  <a:cubicBezTo>
                    <a:pt x="7" y="19"/>
                    <a:pt x="7" y="19"/>
                    <a:pt x="7" y="19"/>
                  </a:cubicBezTo>
                  <a:cubicBezTo>
                    <a:pt x="6" y="19"/>
                    <a:pt x="6" y="20"/>
                    <a:pt x="6" y="20"/>
                  </a:cubicBezTo>
                  <a:cubicBezTo>
                    <a:pt x="5" y="20"/>
                    <a:pt x="5" y="19"/>
                    <a:pt x="4" y="19"/>
                  </a:cubicBezTo>
                  <a:cubicBezTo>
                    <a:pt x="4" y="18"/>
                    <a:pt x="4" y="17"/>
                    <a:pt x="4" y="17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4" y="6"/>
                    <a:pt x="4" y="6"/>
                    <a:pt x="4" y="6"/>
                  </a:cubicBezTo>
                  <a:cubicBezTo>
                    <a:pt x="4" y="6"/>
                    <a:pt x="4" y="5"/>
                    <a:pt x="4" y="4"/>
                  </a:cubicBezTo>
                  <a:cubicBezTo>
                    <a:pt x="5" y="3"/>
                    <a:pt x="6" y="3"/>
                    <a:pt x="7" y="4"/>
                  </a:cubicBezTo>
                  <a:cubicBezTo>
                    <a:pt x="12" y="9"/>
                    <a:pt x="12" y="9"/>
                    <a:pt x="12" y="9"/>
                  </a:cubicBezTo>
                  <a:cubicBezTo>
                    <a:pt x="17" y="4"/>
                    <a:pt x="17" y="4"/>
                    <a:pt x="17" y="4"/>
                  </a:cubicBezTo>
                  <a:cubicBezTo>
                    <a:pt x="18" y="3"/>
                    <a:pt x="18" y="3"/>
                    <a:pt x="19" y="4"/>
                  </a:cubicBezTo>
                  <a:cubicBezTo>
                    <a:pt x="19" y="4"/>
                    <a:pt x="19" y="4"/>
                    <a:pt x="19" y="4"/>
                  </a:cubicBezTo>
                  <a:cubicBezTo>
                    <a:pt x="20" y="5"/>
                    <a:pt x="20" y="6"/>
                    <a:pt x="19" y="6"/>
                  </a:cubicBezTo>
                  <a:cubicBezTo>
                    <a:pt x="17" y="9"/>
                    <a:pt x="17" y="9"/>
                    <a:pt x="17" y="9"/>
                  </a:cubicBezTo>
                  <a:cubicBezTo>
                    <a:pt x="14" y="12"/>
                    <a:pt x="14" y="12"/>
                    <a:pt x="14" y="12"/>
                  </a:cubicBezTo>
                  <a:lnTo>
                    <a:pt x="15" y="1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73" name="组合 672"/>
          <p:cNvGrpSpPr/>
          <p:nvPr/>
        </p:nvGrpSpPr>
        <p:grpSpPr>
          <a:xfrm>
            <a:off x="10536942" y="4232545"/>
            <a:ext cx="591568" cy="615231"/>
            <a:chOff x="10541001" y="4148138"/>
            <a:chExt cx="674688" cy="701676"/>
          </a:xfrm>
          <a:solidFill>
            <a:srgbClr val="20252D"/>
          </a:solidFill>
        </p:grpSpPr>
        <p:sp>
          <p:nvSpPr>
            <p:cNvPr id="674" name="Freeform 53"/>
            <p:cNvSpPr>
              <a:spLocks noEditPoints="1"/>
            </p:cNvSpPr>
            <p:nvPr/>
          </p:nvSpPr>
          <p:spPr bwMode="auto">
            <a:xfrm>
              <a:off x="10541001" y="4181476"/>
              <a:ext cx="214313" cy="668338"/>
            </a:xfrm>
            <a:custGeom>
              <a:avLst/>
              <a:gdLst>
                <a:gd name="T0" fmla="*/ 22 w 26"/>
                <a:gd name="T1" fmla="*/ 0 h 81"/>
                <a:gd name="T2" fmla="*/ 4 w 26"/>
                <a:gd name="T3" fmla="*/ 0 h 81"/>
                <a:gd name="T4" fmla="*/ 0 w 26"/>
                <a:gd name="T5" fmla="*/ 1 h 81"/>
                <a:gd name="T6" fmla="*/ 0 w 26"/>
                <a:gd name="T7" fmla="*/ 80 h 81"/>
                <a:gd name="T8" fmla="*/ 4 w 26"/>
                <a:gd name="T9" fmla="*/ 81 h 81"/>
                <a:gd name="T10" fmla="*/ 22 w 26"/>
                <a:gd name="T11" fmla="*/ 81 h 81"/>
                <a:gd name="T12" fmla="*/ 26 w 26"/>
                <a:gd name="T13" fmla="*/ 80 h 81"/>
                <a:gd name="T14" fmla="*/ 26 w 26"/>
                <a:gd name="T15" fmla="*/ 1 h 81"/>
                <a:gd name="T16" fmla="*/ 22 w 26"/>
                <a:gd name="T17" fmla="*/ 0 h 81"/>
                <a:gd name="T18" fmla="*/ 24 w 26"/>
                <a:gd name="T19" fmla="*/ 71 h 81"/>
                <a:gd name="T20" fmla="*/ 23 w 26"/>
                <a:gd name="T21" fmla="*/ 72 h 81"/>
                <a:gd name="T22" fmla="*/ 3 w 26"/>
                <a:gd name="T23" fmla="*/ 72 h 81"/>
                <a:gd name="T24" fmla="*/ 3 w 26"/>
                <a:gd name="T25" fmla="*/ 71 h 81"/>
                <a:gd name="T26" fmla="*/ 3 w 26"/>
                <a:gd name="T27" fmla="*/ 69 h 81"/>
                <a:gd name="T28" fmla="*/ 3 w 26"/>
                <a:gd name="T29" fmla="*/ 69 h 81"/>
                <a:gd name="T30" fmla="*/ 23 w 26"/>
                <a:gd name="T31" fmla="*/ 69 h 81"/>
                <a:gd name="T32" fmla="*/ 24 w 26"/>
                <a:gd name="T33" fmla="*/ 69 h 81"/>
                <a:gd name="T34" fmla="*/ 24 w 26"/>
                <a:gd name="T35" fmla="*/ 71 h 81"/>
                <a:gd name="T36" fmla="*/ 24 w 26"/>
                <a:gd name="T37" fmla="*/ 23 h 81"/>
                <a:gd name="T38" fmla="*/ 23 w 26"/>
                <a:gd name="T39" fmla="*/ 24 h 81"/>
                <a:gd name="T40" fmla="*/ 3 w 26"/>
                <a:gd name="T41" fmla="*/ 24 h 81"/>
                <a:gd name="T42" fmla="*/ 3 w 26"/>
                <a:gd name="T43" fmla="*/ 23 h 81"/>
                <a:gd name="T44" fmla="*/ 3 w 26"/>
                <a:gd name="T45" fmla="*/ 21 h 81"/>
                <a:gd name="T46" fmla="*/ 3 w 26"/>
                <a:gd name="T47" fmla="*/ 21 h 81"/>
                <a:gd name="T48" fmla="*/ 23 w 26"/>
                <a:gd name="T49" fmla="*/ 21 h 81"/>
                <a:gd name="T50" fmla="*/ 24 w 26"/>
                <a:gd name="T51" fmla="*/ 21 h 81"/>
                <a:gd name="T52" fmla="*/ 24 w 26"/>
                <a:gd name="T53" fmla="*/ 23 h 81"/>
                <a:gd name="T54" fmla="*/ 24 w 26"/>
                <a:gd name="T55" fmla="*/ 14 h 81"/>
                <a:gd name="T56" fmla="*/ 23 w 26"/>
                <a:gd name="T57" fmla="*/ 14 h 81"/>
                <a:gd name="T58" fmla="*/ 3 w 26"/>
                <a:gd name="T59" fmla="*/ 14 h 81"/>
                <a:gd name="T60" fmla="*/ 3 w 26"/>
                <a:gd name="T61" fmla="*/ 14 h 81"/>
                <a:gd name="T62" fmla="*/ 3 w 26"/>
                <a:gd name="T63" fmla="*/ 12 h 81"/>
                <a:gd name="T64" fmla="*/ 3 w 26"/>
                <a:gd name="T65" fmla="*/ 11 h 81"/>
                <a:gd name="T66" fmla="*/ 23 w 26"/>
                <a:gd name="T67" fmla="*/ 11 h 81"/>
                <a:gd name="T68" fmla="*/ 24 w 26"/>
                <a:gd name="T69" fmla="*/ 12 h 81"/>
                <a:gd name="T70" fmla="*/ 24 w 26"/>
                <a:gd name="T71" fmla="*/ 14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26" h="81">
                  <a:moveTo>
                    <a:pt x="22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1" y="0"/>
                    <a:pt x="0" y="1"/>
                    <a:pt x="0" y="1"/>
                  </a:cubicBezTo>
                  <a:cubicBezTo>
                    <a:pt x="0" y="80"/>
                    <a:pt x="0" y="80"/>
                    <a:pt x="0" y="80"/>
                  </a:cubicBezTo>
                  <a:cubicBezTo>
                    <a:pt x="0" y="81"/>
                    <a:pt x="1" y="81"/>
                    <a:pt x="4" y="81"/>
                  </a:cubicBezTo>
                  <a:cubicBezTo>
                    <a:pt x="22" y="81"/>
                    <a:pt x="22" y="81"/>
                    <a:pt x="22" y="81"/>
                  </a:cubicBezTo>
                  <a:cubicBezTo>
                    <a:pt x="24" y="81"/>
                    <a:pt x="26" y="81"/>
                    <a:pt x="26" y="80"/>
                  </a:cubicBezTo>
                  <a:cubicBezTo>
                    <a:pt x="26" y="1"/>
                    <a:pt x="26" y="1"/>
                    <a:pt x="26" y="1"/>
                  </a:cubicBezTo>
                  <a:cubicBezTo>
                    <a:pt x="26" y="1"/>
                    <a:pt x="24" y="0"/>
                    <a:pt x="22" y="0"/>
                  </a:cubicBezTo>
                  <a:close/>
                  <a:moveTo>
                    <a:pt x="24" y="71"/>
                  </a:moveTo>
                  <a:cubicBezTo>
                    <a:pt x="23" y="72"/>
                    <a:pt x="23" y="72"/>
                    <a:pt x="23" y="72"/>
                  </a:cubicBezTo>
                  <a:cubicBezTo>
                    <a:pt x="3" y="72"/>
                    <a:pt x="3" y="72"/>
                    <a:pt x="3" y="72"/>
                  </a:cubicBezTo>
                  <a:cubicBezTo>
                    <a:pt x="3" y="71"/>
                    <a:pt x="3" y="71"/>
                    <a:pt x="3" y="71"/>
                  </a:cubicBezTo>
                  <a:cubicBezTo>
                    <a:pt x="3" y="69"/>
                    <a:pt x="3" y="69"/>
                    <a:pt x="3" y="69"/>
                  </a:cubicBezTo>
                  <a:cubicBezTo>
                    <a:pt x="3" y="69"/>
                    <a:pt x="3" y="69"/>
                    <a:pt x="3" y="69"/>
                  </a:cubicBezTo>
                  <a:cubicBezTo>
                    <a:pt x="23" y="69"/>
                    <a:pt x="23" y="69"/>
                    <a:pt x="23" y="69"/>
                  </a:cubicBezTo>
                  <a:cubicBezTo>
                    <a:pt x="24" y="69"/>
                    <a:pt x="24" y="69"/>
                    <a:pt x="24" y="69"/>
                  </a:cubicBezTo>
                  <a:lnTo>
                    <a:pt x="24" y="71"/>
                  </a:lnTo>
                  <a:close/>
                  <a:moveTo>
                    <a:pt x="24" y="23"/>
                  </a:moveTo>
                  <a:cubicBezTo>
                    <a:pt x="23" y="24"/>
                    <a:pt x="23" y="24"/>
                    <a:pt x="23" y="24"/>
                  </a:cubicBezTo>
                  <a:cubicBezTo>
                    <a:pt x="3" y="24"/>
                    <a:pt x="3" y="24"/>
                    <a:pt x="3" y="24"/>
                  </a:cubicBezTo>
                  <a:cubicBezTo>
                    <a:pt x="3" y="23"/>
                    <a:pt x="3" y="23"/>
                    <a:pt x="3" y="23"/>
                  </a:cubicBezTo>
                  <a:cubicBezTo>
                    <a:pt x="3" y="21"/>
                    <a:pt x="3" y="21"/>
                    <a:pt x="3" y="21"/>
                  </a:cubicBezTo>
                  <a:cubicBezTo>
                    <a:pt x="3" y="21"/>
                    <a:pt x="3" y="21"/>
                    <a:pt x="3" y="21"/>
                  </a:cubicBezTo>
                  <a:cubicBezTo>
                    <a:pt x="23" y="21"/>
                    <a:pt x="23" y="21"/>
                    <a:pt x="23" y="21"/>
                  </a:cubicBezTo>
                  <a:cubicBezTo>
                    <a:pt x="24" y="21"/>
                    <a:pt x="24" y="21"/>
                    <a:pt x="24" y="21"/>
                  </a:cubicBezTo>
                  <a:lnTo>
                    <a:pt x="24" y="23"/>
                  </a:lnTo>
                  <a:close/>
                  <a:moveTo>
                    <a:pt x="24" y="14"/>
                  </a:moveTo>
                  <a:cubicBezTo>
                    <a:pt x="23" y="14"/>
                    <a:pt x="23" y="14"/>
                    <a:pt x="23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3" y="11"/>
                    <a:pt x="3" y="11"/>
                    <a:pt x="3" y="11"/>
                  </a:cubicBezTo>
                  <a:cubicBezTo>
                    <a:pt x="23" y="11"/>
                    <a:pt x="23" y="11"/>
                    <a:pt x="23" y="11"/>
                  </a:cubicBezTo>
                  <a:cubicBezTo>
                    <a:pt x="24" y="12"/>
                    <a:pt x="24" y="12"/>
                    <a:pt x="24" y="12"/>
                  </a:cubicBezTo>
                  <a:lnTo>
                    <a:pt x="24" y="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75" name="Freeform 54"/>
            <p:cNvSpPr>
              <a:spLocks noEditPoints="1"/>
            </p:cNvSpPr>
            <p:nvPr/>
          </p:nvSpPr>
          <p:spPr bwMode="auto">
            <a:xfrm>
              <a:off x="10763251" y="4148138"/>
              <a:ext cx="452438" cy="693738"/>
            </a:xfrm>
            <a:custGeom>
              <a:avLst/>
              <a:gdLst>
                <a:gd name="T0" fmla="*/ 55 w 55"/>
                <a:gd name="T1" fmla="*/ 74 h 84"/>
                <a:gd name="T2" fmla="*/ 25 w 55"/>
                <a:gd name="T3" fmla="*/ 1 h 84"/>
                <a:gd name="T4" fmla="*/ 20 w 55"/>
                <a:gd name="T5" fmla="*/ 1 h 84"/>
                <a:gd name="T6" fmla="*/ 3 w 55"/>
                <a:gd name="T7" fmla="*/ 8 h 84"/>
                <a:gd name="T8" fmla="*/ 0 w 55"/>
                <a:gd name="T9" fmla="*/ 11 h 84"/>
                <a:gd name="T10" fmla="*/ 30 w 55"/>
                <a:gd name="T11" fmla="*/ 84 h 84"/>
                <a:gd name="T12" fmla="*/ 34 w 55"/>
                <a:gd name="T13" fmla="*/ 83 h 84"/>
                <a:gd name="T14" fmla="*/ 51 w 55"/>
                <a:gd name="T15" fmla="*/ 76 h 84"/>
                <a:gd name="T16" fmla="*/ 55 w 55"/>
                <a:gd name="T17" fmla="*/ 74 h 84"/>
                <a:gd name="T18" fmla="*/ 8 w 55"/>
                <a:gd name="T19" fmla="*/ 21 h 84"/>
                <a:gd name="T20" fmla="*/ 7 w 55"/>
                <a:gd name="T21" fmla="*/ 19 h 84"/>
                <a:gd name="T22" fmla="*/ 7 w 55"/>
                <a:gd name="T23" fmla="*/ 19 h 84"/>
                <a:gd name="T24" fmla="*/ 26 w 55"/>
                <a:gd name="T25" fmla="*/ 11 h 84"/>
                <a:gd name="T26" fmla="*/ 26 w 55"/>
                <a:gd name="T27" fmla="*/ 11 h 84"/>
                <a:gd name="T28" fmla="*/ 27 w 55"/>
                <a:gd name="T29" fmla="*/ 13 h 84"/>
                <a:gd name="T30" fmla="*/ 27 w 55"/>
                <a:gd name="T31" fmla="*/ 14 h 84"/>
                <a:gd name="T32" fmla="*/ 9 w 55"/>
                <a:gd name="T33" fmla="*/ 22 h 84"/>
                <a:gd name="T34" fmla="*/ 8 w 55"/>
                <a:gd name="T35" fmla="*/ 21 h 84"/>
                <a:gd name="T36" fmla="*/ 12 w 55"/>
                <a:gd name="T37" fmla="*/ 30 h 84"/>
                <a:gd name="T38" fmla="*/ 11 w 55"/>
                <a:gd name="T39" fmla="*/ 28 h 84"/>
                <a:gd name="T40" fmla="*/ 11 w 55"/>
                <a:gd name="T41" fmla="*/ 28 h 84"/>
                <a:gd name="T42" fmla="*/ 29 w 55"/>
                <a:gd name="T43" fmla="*/ 20 h 84"/>
                <a:gd name="T44" fmla="*/ 30 w 55"/>
                <a:gd name="T45" fmla="*/ 20 h 84"/>
                <a:gd name="T46" fmla="*/ 31 w 55"/>
                <a:gd name="T47" fmla="*/ 22 h 84"/>
                <a:gd name="T48" fmla="*/ 31 w 55"/>
                <a:gd name="T49" fmla="*/ 23 h 84"/>
                <a:gd name="T50" fmla="*/ 12 w 55"/>
                <a:gd name="T51" fmla="*/ 30 h 84"/>
                <a:gd name="T52" fmla="*/ 49 w 55"/>
                <a:gd name="T53" fmla="*/ 67 h 84"/>
                <a:gd name="T54" fmla="*/ 31 w 55"/>
                <a:gd name="T55" fmla="*/ 75 h 84"/>
                <a:gd name="T56" fmla="*/ 30 w 55"/>
                <a:gd name="T57" fmla="*/ 75 h 84"/>
                <a:gd name="T58" fmla="*/ 29 w 55"/>
                <a:gd name="T59" fmla="*/ 72 h 84"/>
                <a:gd name="T60" fmla="*/ 30 w 55"/>
                <a:gd name="T61" fmla="*/ 72 h 84"/>
                <a:gd name="T62" fmla="*/ 48 w 55"/>
                <a:gd name="T63" fmla="*/ 64 h 84"/>
                <a:gd name="T64" fmla="*/ 48 w 55"/>
                <a:gd name="T65" fmla="*/ 65 h 84"/>
                <a:gd name="T66" fmla="*/ 49 w 55"/>
                <a:gd name="T67" fmla="*/ 67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55" h="84">
                  <a:moveTo>
                    <a:pt x="55" y="74"/>
                  </a:moveTo>
                  <a:cubicBezTo>
                    <a:pt x="25" y="1"/>
                    <a:pt x="25" y="1"/>
                    <a:pt x="25" y="1"/>
                  </a:cubicBezTo>
                  <a:cubicBezTo>
                    <a:pt x="24" y="0"/>
                    <a:pt x="22" y="0"/>
                    <a:pt x="20" y="1"/>
                  </a:cubicBezTo>
                  <a:cubicBezTo>
                    <a:pt x="3" y="8"/>
                    <a:pt x="3" y="8"/>
                    <a:pt x="3" y="8"/>
                  </a:cubicBezTo>
                  <a:cubicBezTo>
                    <a:pt x="1" y="9"/>
                    <a:pt x="0" y="10"/>
                    <a:pt x="0" y="11"/>
                  </a:cubicBezTo>
                  <a:cubicBezTo>
                    <a:pt x="30" y="84"/>
                    <a:pt x="30" y="84"/>
                    <a:pt x="30" y="84"/>
                  </a:cubicBezTo>
                  <a:cubicBezTo>
                    <a:pt x="30" y="84"/>
                    <a:pt x="32" y="84"/>
                    <a:pt x="34" y="83"/>
                  </a:cubicBezTo>
                  <a:cubicBezTo>
                    <a:pt x="51" y="76"/>
                    <a:pt x="51" y="76"/>
                    <a:pt x="51" y="76"/>
                  </a:cubicBezTo>
                  <a:cubicBezTo>
                    <a:pt x="53" y="75"/>
                    <a:pt x="55" y="74"/>
                    <a:pt x="55" y="74"/>
                  </a:cubicBezTo>
                  <a:close/>
                  <a:moveTo>
                    <a:pt x="8" y="21"/>
                  </a:moveTo>
                  <a:cubicBezTo>
                    <a:pt x="7" y="19"/>
                    <a:pt x="7" y="19"/>
                    <a:pt x="7" y="19"/>
                  </a:cubicBezTo>
                  <a:cubicBezTo>
                    <a:pt x="7" y="19"/>
                    <a:pt x="7" y="19"/>
                    <a:pt x="7" y="19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7" y="13"/>
                    <a:pt x="27" y="13"/>
                    <a:pt x="27" y="13"/>
                  </a:cubicBezTo>
                  <a:cubicBezTo>
                    <a:pt x="27" y="14"/>
                    <a:pt x="27" y="14"/>
                    <a:pt x="27" y="14"/>
                  </a:cubicBezTo>
                  <a:cubicBezTo>
                    <a:pt x="9" y="22"/>
                    <a:pt x="9" y="22"/>
                    <a:pt x="9" y="22"/>
                  </a:cubicBezTo>
                  <a:lnTo>
                    <a:pt x="8" y="21"/>
                  </a:lnTo>
                  <a:close/>
                  <a:moveTo>
                    <a:pt x="12" y="30"/>
                  </a:moveTo>
                  <a:cubicBezTo>
                    <a:pt x="11" y="28"/>
                    <a:pt x="11" y="28"/>
                    <a:pt x="11" y="28"/>
                  </a:cubicBezTo>
                  <a:cubicBezTo>
                    <a:pt x="11" y="28"/>
                    <a:pt x="11" y="28"/>
                    <a:pt x="11" y="28"/>
                  </a:cubicBezTo>
                  <a:cubicBezTo>
                    <a:pt x="29" y="20"/>
                    <a:pt x="29" y="20"/>
                    <a:pt x="29" y="20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1" y="22"/>
                    <a:pt x="31" y="22"/>
                    <a:pt x="31" y="22"/>
                  </a:cubicBezTo>
                  <a:cubicBezTo>
                    <a:pt x="31" y="23"/>
                    <a:pt x="31" y="23"/>
                    <a:pt x="31" y="23"/>
                  </a:cubicBezTo>
                  <a:cubicBezTo>
                    <a:pt x="12" y="30"/>
                    <a:pt x="12" y="30"/>
                    <a:pt x="12" y="30"/>
                  </a:cubicBezTo>
                  <a:close/>
                  <a:moveTo>
                    <a:pt x="49" y="67"/>
                  </a:moveTo>
                  <a:cubicBezTo>
                    <a:pt x="31" y="75"/>
                    <a:pt x="31" y="75"/>
                    <a:pt x="31" y="75"/>
                  </a:cubicBezTo>
                  <a:cubicBezTo>
                    <a:pt x="30" y="75"/>
                    <a:pt x="30" y="75"/>
                    <a:pt x="30" y="75"/>
                  </a:cubicBezTo>
                  <a:cubicBezTo>
                    <a:pt x="29" y="72"/>
                    <a:pt x="29" y="72"/>
                    <a:pt x="29" y="72"/>
                  </a:cubicBezTo>
                  <a:cubicBezTo>
                    <a:pt x="30" y="72"/>
                    <a:pt x="30" y="72"/>
                    <a:pt x="30" y="72"/>
                  </a:cubicBezTo>
                  <a:cubicBezTo>
                    <a:pt x="48" y="64"/>
                    <a:pt x="48" y="64"/>
                    <a:pt x="48" y="64"/>
                  </a:cubicBezTo>
                  <a:cubicBezTo>
                    <a:pt x="48" y="65"/>
                    <a:pt x="48" y="65"/>
                    <a:pt x="48" y="65"/>
                  </a:cubicBezTo>
                  <a:cubicBezTo>
                    <a:pt x="49" y="67"/>
                    <a:pt x="49" y="67"/>
                    <a:pt x="49" y="6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76" name="组合 675"/>
          <p:cNvGrpSpPr/>
          <p:nvPr/>
        </p:nvGrpSpPr>
        <p:grpSpPr>
          <a:xfrm>
            <a:off x="2021592" y="4364308"/>
            <a:ext cx="750247" cy="492741"/>
            <a:chOff x="2025651" y="4279901"/>
            <a:chExt cx="855663" cy="561975"/>
          </a:xfrm>
          <a:solidFill>
            <a:srgbClr val="20252D"/>
          </a:solidFill>
        </p:grpSpPr>
        <p:sp>
          <p:nvSpPr>
            <p:cNvPr id="677" name="Oval 55"/>
            <p:cNvSpPr>
              <a:spLocks noChangeArrowheads="1"/>
            </p:cNvSpPr>
            <p:nvPr/>
          </p:nvSpPr>
          <p:spPr bwMode="auto">
            <a:xfrm>
              <a:off x="2436813" y="4733926"/>
              <a:ext cx="107950" cy="10795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78" name="Oval 56"/>
            <p:cNvSpPr>
              <a:spLocks noChangeArrowheads="1"/>
            </p:cNvSpPr>
            <p:nvPr/>
          </p:nvSpPr>
          <p:spPr bwMode="auto">
            <a:xfrm>
              <a:off x="2149476" y="4733926"/>
              <a:ext cx="106363" cy="10795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79" name="Freeform 57"/>
            <p:cNvSpPr/>
            <p:nvPr/>
          </p:nvSpPr>
          <p:spPr bwMode="auto">
            <a:xfrm>
              <a:off x="2133601" y="4362451"/>
              <a:ext cx="747713" cy="363538"/>
            </a:xfrm>
            <a:custGeom>
              <a:avLst/>
              <a:gdLst>
                <a:gd name="T0" fmla="*/ 54 w 91"/>
                <a:gd name="T1" fmla="*/ 44 h 44"/>
                <a:gd name="T2" fmla="*/ 57 w 91"/>
                <a:gd name="T3" fmla="*/ 42 h 44"/>
                <a:gd name="T4" fmla="*/ 72 w 91"/>
                <a:gd name="T5" fmla="*/ 7 h 44"/>
                <a:gd name="T6" fmla="*/ 87 w 91"/>
                <a:gd name="T7" fmla="*/ 7 h 44"/>
                <a:gd name="T8" fmla="*/ 91 w 91"/>
                <a:gd name="T9" fmla="*/ 4 h 44"/>
                <a:gd name="T10" fmla="*/ 87 w 91"/>
                <a:gd name="T11" fmla="*/ 0 h 44"/>
                <a:gd name="T12" fmla="*/ 69 w 91"/>
                <a:gd name="T13" fmla="*/ 0 h 44"/>
                <a:gd name="T14" fmla="*/ 66 w 91"/>
                <a:gd name="T15" fmla="*/ 2 h 44"/>
                <a:gd name="T16" fmla="*/ 51 w 91"/>
                <a:gd name="T17" fmla="*/ 37 h 44"/>
                <a:gd name="T18" fmla="*/ 4 w 91"/>
                <a:gd name="T19" fmla="*/ 37 h 44"/>
                <a:gd name="T20" fmla="*/ 0 w 91"/>
                <a:gd name="T21" fmla="*/ 40 h 44"/>
                <a:gd name="T22" fmla="*/ 4 w 91"/>
                <a:gd name="T23" fmla="*/ 44 h 44"/>
                <a:gd name="T24" fmla="*/ 54 w 91"/>
                <a:gd name="T25" fmla="*/ 44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1" h="44">
                  <a:moveTo>
                    <a:pt x="54" y="44"/>
                  </a:moveTo>
                  <a:cubicBezTo>
                    <a:pt x="57" y="42"/>
                    <a:pt x="57" y="42"/>
                    <a:pt x="57" y="42"/>
                  </a:cubicBezTo>
                  <a:cubicBezTo>
                    <a:pt x="72" y="7"/>
                    <a:pt x="72" y="7"/>
                    <a:pt x="72" y="7"/>
                  </a:cubicBezTo>
                  <a:cubicBezTo>
                    <a:pt x="87" y="7"/>
                    <a:pt x="87" y="7"/>
                    <a:pt x="87" y="7"/>
                  </a:cubicBezTo>
                  <a:cubicBezTo>
                    <a:pt x="89" y="7"/>
                    <a:pt x="91" y="6"/>
                    <a:pt x="91" y="4"/>
                  </a:cubicBezTo>
                  <a:cubicBezTo>
                    <a:pt x="91" y="2"/>
                    <a:pt x="89" y="0"/>
                    <a:pt x="87" y="0"/>
                  </a:cubicBezTo>
                  <a:cubicBezTo>
                    <a:pt x="69" y="0"/>
                    <a:pt x="69" y="0"/>
                    <a:pt x="69" y="0"/>
                  </a:cubicBezTo>
                  <a:cubicBezTo>
                    <a:pt x="66" y="2"/>
                    <a:pt x="66" y="2"/>
                    <a:pt x="66" y="2"/>
                  </a:cubicBezTo>
                  <a:cubicBezTo>
                    <a:pt x="51" y="37"/>
                    <a:pt x="51" y="37"/>
                    <a:pt x="51" y="37"/>
                  </a:cubicBezTo>
                  <a:cubicBezTo>
                    <a:pt x="4" y="37"/>
                    <a:pt x="4" y="37"/>
                    <a:pt x="4" y="37"/>
                  </a:cubicBezTo>
                  <a:cubicBezTo>
                    <a:pt x="2" y="37"/>
                    <a:pt x="0" y="38"/>
                    <a:pt x="0" y="40"/>
                  </a:cubicBezTo>
                  <a:cubicBezTo>
                    <a:pt x="0" y="42"/>
                    <a:pt x="2" y="44"/>
                    <a:pt x="4" y="44"/>
                  </a:cubicBezTo>
                  <a:lnTo>
                    <a:pt x="54" y="4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80" name="Freeform 58"/>
            <p:cNvSpPr>
              <a:spLocks noEditPoints="1"/>
            </p:cNvSpPr>
            <p:nvPr/>
          </p:nvSpPr>
          <p:spPr bwMode="auto">
            <a:xfrm>
              <a:off x="2025651" y="4279901"/>
              <a:ext cx="625475" cy="355600"/>
            </a:xfrm>
            <a:custGeom>
              <a:avLst/>
              <a:gdLst>
                <a:gd name="T0" fmla="*/ 67 w 76"/>
                <a:gd name="T1" fmla="*/ 0 h 43"/>
                <a:gd name="T2" fmla="*/ 49 w 76"/>
                <a:gd name="T3" fmla="*/ 0 h 43"/>
                <a:gd name="T4" fmla="*/ 27 w 76"/>
                <a:gd name="T5" fmla="*/ 0 h 43"/>
                <a:gd name="T6" fmla="*/ 9 w 76"/>
                <a:gd name="T7" fmla="*/ 0 h 43"/>
                <a:gd name="T8" fmla="*/ 2 w 76"/>
                <a:gd name="T9" fmla="*/ 10 h 43"/>
                <a:gd name="T10" fmla="*/ 11 w 76"/>
                <a:gd name="T11" fmla="*/ 33 h 43"/>
                <a:gd name="T12" fmla="*/ 27 w 76"/>
                <a:gd name="T13" fmla="*/ 43 h 43"/>
                <a:gd name="T14" fmla="*/ 49 w 76"/>
                <a:gd name="T15" fmla="*/ 43 h 43"/>
                <a:gd name="T16" fmla="*/ 65 w 76"/>
                <a:gd name="T17" fmla="*/ 33 h 43"/>
                <a:gd name="T18" fmla="*/ 74 w 76"/>
                <a:gd name="T19" fmla="*/ 10 h 43"/>
                <a:gd name="T20" fmla="*/ 67 w 76"/>
                <a:gd name="T21" fmla="*/ 0 h 43"/>
                <a:gd name="T22" fmla="*/ 57 w 76"/>
                <a:gd name="T23" fmla="*/ 34 h 43"/>
                <a:gd name="T24" fmla="*/ 18 w 76"/>
                <a:gd name="T25" fmla="*/ 34 h 43"/>
                <a:gd name="T26" fmla="*/ 17 w 76"/>
                <a:gd name="T27" fmla="*/ 32 h 43"/>
                <a:gd name="T28" fmla="*/ 18 w 76"/>
                <a:gd name="T29" fmla="*/ 30 h 43"/>
                <a:gd name="T30" fmla="*/ 57 w 76"/>
                <a:gd name="T31" fmla="*/ 30 h 43"/>
                <a:gd name="T32" fmla="*/ 58 w 76"/>
                <a:gd name="T33" fmla="*/ 32 h 43"/>
                <a:gd name="T34" fmla="*/ 57 w 76"/>
                <a:gd name="T35" fmla="*/ 34 h 43"/>
                <a:gd name="T36" fmla="*/ 62 w 76"/>
                <a:gd name="T37" fmla="*/ 23 h 43"/>
                <a:gd name="T38" fmla="*/ 13 w 76"/>
                <a:gd name="T39" fmla="*/ 23 h 43"/>
                <a:gd name="T40" fmla="*/ 12 w 76"/>
                <a:gd name="T41" fmla="*/ 20 h 43"/>
                <a:gd name="T42" fmla="*/ 13 w 76"/>
                <a:gd name="T43" fmla="*/ 18 h 43"/>
                <a:gd name="T44" fmla="*/ 62 w 76"/>
                <a:gd name="T45" fmla="*/ 18 h 43"/>
                <a:gd name="T46" fmla="*/ 63 w 76"/>
                <a:gd name="T47" fmla="*/ 20 h 43"/>
                <a:gd name="T48" fmla="*/ 62 w 76"/>
                <a:gd name="T49" fmla="*/ 23 h 43"/>
                <a:gd name="T50" fmla="*/ 65 w 76"/>
                <a:gd name="T51" fmla="*/ 11 h 43"/>
                <a:gd name="T52" fmla="*/ 10 w 76"/>
                <a:gd name="T53" fmla="*/ 11 h 43"/>
                <a:gd name="T54" fmla="*/ 8 w 76"/>
                <a:gd name="T55" fmla="*/ 8 h 43"/>
                <a:gd name="T56" fmla="*/ 10 w 76"/>
                <a:gd name="T57" fmla="*/ 6 h 43"/>
                <a:gd name="T58" fmla="*/ 65 w 76"/>
                <a:gd name="T59" fmla="*/ 6 h 43"/>
                <a:gd name="T60" fmla="*/ 67 w 76"/>
                <a:gd name="T61" fmla="*/ 8 h 43"/>
                <a:gd name="T62" fmla="*/ 65 w 76"/>
                <a:gd name="T63" fmla="*/ 1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76" h="43">
                  <a:moveTo>
                    <a:pt x="67" y="0"/>
                  </a:moveTo>
                  <a:cubicBezTo>
                    <a:pt x="49" y="0"/>
                    <a:pt x="49" y="0"/>
                    <a:pt x="49" y="0"/>
                  </a:cubicBezTo>
                  <a:cubicBezTo>
                    <a:pt x="43" y="0"/>
                    <a:pt x="33" y="0"/>
                    <a:pt x="27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3" y="0"/>
                    <a:pt x="0" y="5"/>
                    <a:pt x="2" y="10"/>
                  </a:cubicBezTo>
                  <a:cubicBezTo>
                    <a:pt x="11" y="33"/>
                    <a:pt x="11" y="33"/>
                    <a:pt x="11" y="33"/>
                  </a:cubicBezTo>
                  <a:cubicBezTo>
                    <a:pt x="14" y="39"/>
                    <a:pt x="21" y="43"/>
                    <a:pt x="27" y="43"/>
                  </a:cubicBezTo>
                  <a:cubicBezTo>
                    <a:pt x="49" y="43"/>
                    <a:pt x="49" y="43"/>
                    <a:pt x="49" y="43"/>
                  </a:cubicBezTo>
                  <a:cubicBezTo>
                    <a:pt x="55" y="43"/>
                    <a:pt x="62" y="39"/>
                    <a:pt x="65" y="33"/>
                  </a:cubicBezTo>
                  <a:cubicBezTo>
                    <a:pt x="74" y="10"/>
                    <a:pt x="74" y="10"/>
                    <a:pt x="74" y="10"/>
                  </a:cubicBezTo>
                  <a:cubicBezTo>
                    <a:pt x="76" y="5"/>
                    <a:pt x="73" y="0"/>
                    <a:pt x="67" y="0"/>
                  </a:cubicBezTo>
                  <a:close/>
                  <a:moveTo>
                    <a:pt x="57" y="34"/>
                  </a:moveTo>
                  <a:cubicBezTo>
                    <a:pt x="18" y="34"/>
                    <a:pt x="18" y="34"/>
                    <a:pt x="18" y="34"/>
                  </a:cubicBezTo>
                  <a:cubicBezTo>
                    <a:pt x="18" y="34"/>
                    <a:pt x="17" y="34"/>
                    <a:pt x="17" y="32"/>
                  </a:cubicBezTo>
                  <a:cubicBezTo>
                    <a:pt x="17" y="31"/>
                    <a:pt x="18" y="30"/>
                    <a:pt x="18" y="30"/>
                  </a:cubicBezTo>
                  <a:cubicBezTo>
                    <a:pt x="57" y="30"/>
                    <a:pt x="57" y="30"/>
                    <a:pt x="57" y="30"/>
                  </a:cubicBezTo>
                  <a:cubicBezTo>
                    <a:pt x="57" y="30"/>
                    <a:pt x="58" y="31"/>
                    <a:pt x="58" y="32"/>
                  </a:cubicBezTo>
                  <a:cubicBezTo>
                    <a:pt x="58" y="34"/>
                    <a:pt x="57" y="34"/>
                    <a:pt x="57" y="34"/>
                  </a:cubicBezTo>
                  <a:close/>
                  <a:moveTo>
                    <a:pt x="62" y="23"/>
                  </a:moveTo>
                  <a:cubicBezTo>
                    <a:pt x="13" y="23"/>
                    <a:pt x="13" y="23"/>
                    <a:pt x="13" y="23"/>
                  </a:cubicBezTo>
                  <a:cubicBezTo>
                    <a:pt x="13" y="23"/>
                    <a:pt x="12" y="22"/>
                    <a:pt x="12" y="20"/>
                  </a:cubicBezTo>
                  <a:cubicBezTo>
                    <a:pt x="12" y="19"/>
                    <a:pt x="13" y="18"/>
                    <a:pt x="13" y="18"/>
                  </a:cubicBezTo>
                  <a:cubicBezTo>
                    <a:pt x="62" y="18"/>
                    <a:pt x="62" y="18"/>
                    <a:pt x="62" y="18"/>
                  </a:cubicBezTo>
                  <a:cubicBezTo>
                    <a:pt x="63" y="18"/>
                    <a:pt x="63" y="19"/>
                    <a:pt x="63" y="20"/>
                  </a:cubicBezTo>
                  <a:cubicBezTo>
                    <a:pt x="63" y="22"/>
                    <a:pt x="63" y="23"/>
                    <a:pt x="62" y="23"/>
                  </a:cubicBezTo>
                  <a:close/>
                  <a:moveTo>
                    <a:pt x="65" y="11"/>
                  </a:moveTo>
                  <a:cubicBezTo>
                    <a:pt x="10" y="11"/>
                    <a:pt x="10" y="11"/>
                    <a:pt x="10" y="11"/>
                  </a:cubicBezTo>
                  <a:cubicBezTo>
                    <a:pt x="9" y="11"/>
                    <a:pt x="8" y="10"/>
                    <a:pt x="8" y="8"/>
                  </a:cubicBezTo>
                  <a:cubicBezTo>
                    <a:pt x="8" y="7"/>
                    <a:pt x="9" y="6"/>
                    <a:pt x="10" y="6"/>
                  </a:cubicBezTo>
                  <a:cubicBezTo>
                    <a:pt x="65" y="6"/>
                    <a:pt x="65" y="6"/>
                    <a:pt x="65" y="6"/>
                  </a:cubicBezTo>
                  <a:cubicBezTo>
                    <a:pt x="66" y="6"/>
                    <a:pt x="67" y="7"/>
                    <a:pt x="67" y="8"/>
                  </a:cubicBezTo>
                  <a:cubicBezTo>
                    <a:pt x="67" y="10"/>
                    <a:pt x="66" y="11"/>
                    <a:pt x="65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681" name="Freeform 59"/>
          <p:cNvSpPr/>
          <p:nvPr/>
        </p:nvSpPr>
        <p:spPr bwMode="auto">
          <a:xfrm>
            <a:off x="7204779" y="5296170"/>
            <a:ext cx="519188" cy="601311"/>
          </a:xfrm>
          <a:custGeom>
            <a:avLst/>
            <a:gdLst>
              <a:gd name="T0" fmla="*/ 72 w 72"/>
              <a:gd name="T1" fmla="*/ 35 h 83"/>
              <a:gd name="T2" fmla="*/ 39 w 72"/>
              <a:gd name="T3" fmla="*/ 4 h 83"/>
              <a:gd name="T4" fmla="*/ 39 w 72"/>
              <a:gd name="T5" fmla="*/ 3 h 83"/>
              <a:gd name="T6" fmla="*/ 36 w 72"/>
              <a:gd name="T7" fmla="*/ 0 h 83"/>
              <a:gd name="T8" fmla="*/ 33 w 72"/>
              <a:gd name="T9" fmla="*/ 3 h 83"/>
              <a:gd name="T10" fmla="*/ 33 w 72"/>
              <a:gd name="T11" fmla="*/ 4 h 83"/>
              <a:gd name="T12" fmla="*/ 0 w 72"/>
              <a:gd name="T13" fmla="*/ 35 h 83"/>
              <a:gd name="T14" fmla="*/ 33 w 72"/>
              <a:gd name="T15" fmla="*/ 35 h 83"/>
              <a:gd name="T16" fmla="*/ 33 w 72"/>
              <a:gd name="T17" fmla="*/ 67 h 83"/>
              <a:gd name="T18" fmla="*/ 30 w 72"/>
              <a:gd name="T19" fmla="*/ 75 h 83"/>
              <a:gd name="T20" fmla="*/ 22 w 72"/>
              <a:gd name="T21" fmla="*/ 78 h 83"/>
              <a:gd name="T22" fmla="*/ 15 w 72"/>
              <a:gd name="T23" fmla="*/ 75 h 83"/>
              <a:gd name="T24" fmla="*/ 12 w 72"/>
              <a:gd name="T25" fmla="*/ 67 h 83"/>
              <a:gd name="T26" fmla="*/ 9 w 72"/>
              <a:gd name="T27" fmla="*/ 65 h 83"/>
              <a:gd name="T28" fmla="*/ 6 w 72"/>
              <a:gd name="T29" fmla="*/ 67 h 83"/>
              <a:gd name="T30" fmla="*/ 22 w 72"/>
              <a:gd name="T31" fmla="*/ 83 h 83"/>
              <a:gd name="T32" fmla="*/ 39 w 72"/>
              <a:gd name="T33" fmla="*/ 68 h 83"/>
              <a:gd name="T34" fmla="*/ 39 w 72"/>
              <a:gd name="T35" fmla="*/ 68 h 83"/>
              <a:gd name="T36" fmla="*/ 39 w 72"/>
              <a:gd name="T37" fmla="*/ 35 h 83"/>
              <a:gd name="T38" fmla="*/ 72 w 72"/>
              <a:gd name="T39" fmla="*/ 35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</a:cxnLst>
            <a:rect l="0" t="0" r="r" b="b"/>
            <a:pathLst>
              <a:path w="72" h="83">
                <a:moveTo>
                  <a:pt x="72" y="35"/>
                </a:moveTo>
                <a:cubicBezTo>
                  <a:pt x="72" y="18"/>
                  <a:pt x="58" y="5"/>
                  <a:pt x="39" y="4"/>
                </a:cubicBezTo>
                <a:cubicBezTo>
                  <a:pt x="39" y="3"/>
                  <a:pt x="39" y="3"/>
                  <a:pt x="39" y="3"/>
                </a:cubicBezTo>
                <a:cubicBezTo>
                  <a:pt x="39" y="1"/>
                  <a:pt x="37" y="0"/>
                  <a:pt x="36" y="0"/>
                </a:cubicBezTo>
                <a:cubicBezTo>
                  <a:pt x="34" y="0"/>
                  <a:pt x="33" y="1"/>
                  <a:pt x="33" y="3"/>
                </a:cubicBezTo>
                <a:cubicBezTo>
                  <a:pt x="33" y="4"/>
                  <a:pt x="33" y="4"/>
                  <a:pt x="33" y="4"/>
                </a:cubicBezTo>
                <a:cubicBezTo>
                  <a:pt x="15" y="5"/>
                  <a:pt x="0" y="18"/>
                  <a:pt x="0" y="35"/>
                </a:cubicBezTo>
                <a:cubicBezTo>
                  <a:pt x="33" y="35"/>
                  <a:pt x="33" y="35"/>
                  <a:pt x="33" y="35"/>
                </a:cubicBezTo>
                <a:cubicBezTo>
                  <a:pt x="33" y="67"/>
                  <a:pt x="33" y="67"/>
                  <a:pt x="33" y="67"/>
                </a:cubicBezTo>
                <a:cubicBezTo>
                  <a:pt x="33" y="70"/>
                  <a:pt x="32" y="73"/>
                  <a:pt x="30" y="75"/>
                </a:cubicBezTo>
                <a:cubicBezTo>
                  <a:pt x="28" y="77"/>
                  <a:pt x="25" y="78"/>
                  <a:pt x="22" y="78"/>
                </a:cubicBezTo>
                <a:cubicBezTo>
                  <a:pt x="19" y="78"/>
                  <a:pt x="17" y="77"/>
                  <a:pt x="15" y="75"/>
                </a:cubicBezTo>
                <a:cubicBezTo>
                  <a:pt x="13" y="73"/>
                  <a:pt x="12" y="70"/>
                  <a:pt x="12" y="67"/>
                </a:cubicBezTo>
                <a:cubicBezTo>
                  <a:pt x="12" y="66"/>
                  <a:pt x="10" y="65"/>
                  <a:pt x="9" y="65"/>
                </a:cubicBezTo>
                <a:cubicBezTo>
                  <a:pt x="7" y="65"/>
                  <a:pt x="6" y="66"/>
                  <a:pt x="6" y="67"/>
                </a:cubicBezTo>
                <a:cubicBezTo>
                  <a:pt x="6" y="76"/>
                  <a:pt x="14" y="83"/>
                  <a:pt x="22" y="83"/>
                </a:cubicBezTo>
                <a:cubicBezTo>
                  <a:pt x="31" y="83"/>
                  <a:pt x="38" y="77"/>
                  <a:pt x="39" y="68"/>
                </a:cubicBezTo>
                <a:cubicBezTo>
                  <a:pt x="39" y="68"/>
                  <a:pt x="39" y="68"/>
                  <a:pt x="39" y="68"/>
                </a:cubicBezTo>
                <a:cubicBezTo>
                  <a:pt x="39" y="35"/>
                  <a:pt x="39" y="35"/>
                  <a:pt x="39" y="35"/>
                </a:cubicBezTo>
                <a:lnTo>
                  <a:pt x="72" y="35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682" name="组合 681"/>
          <p:cNvGrpSpPr/>
          <p:nvPr/>
        </p:nvGrpSpPr>
        <p:grpSpPr>
          <a:xfrm>
            <a:off x="9171692" y="3045095"/>
            <a:ext cx="691786" cy="737719"/>
            <a:chOff x="9175751" y="2960688"/>
            <a:chExt cx="788988" cy="841375"/>
          </a:xfrm>
          <a:solidFill>
            <a:srgbClr val="20252D"/>
          </a:solidFill>
        </p:grpSpPr>
        <p:sp>
          <p:nvSpPr>
            <p:cNvPr id="683" name="Freeform 60"/>
            <p:cNvSpPr/>
            <p:nvPr/>
          </p:nvSpPr>
          <p:spPr bwMode="auto">
            <a:xfrm>
              <a:off x="9480551" y="2960688"/>
              <a:ext cx="484188" cy="841375"/>
            </a:xfrm>
            <a:custGeom>
              <a:avLst/>
              <a:gdLst>
                <a:gd name="T0" fmla="*/ 6 w 59"/>
                <a:gd name="T1" fmla="*/ 8 h 102"/>
                <a:gd name="T2" fmla="*/ 3 w 59"/>
                <a:gd name="T3" fmla="*/ 15 h 102"/>
                <a:gd name="T4" fmla="*/ 6 w 59"/>
                <a:gd name="T5" fmla="*/ 15 h 102"/>
                <a:gd name="T6" fmla="*/ 17 w 59"/>
                <a:gd name="T7" fmla="*/ 24 h 102"/>
                <a:gd name="T8" fmla="*/ 12 w 59"/>
                <a:gd name="T9" fmla="*/ 31 h 102"/>
                <a:gd name="T10" fmla="*/ 18 w 59"/>
                <a:gd name="T11" fmla="*/ 39 h 102"/>
                <a:gd name="T12" fmla="*/ 7 w 59"/>
                <a:gd name="T13" fmla="*/ 48 h 102"/>
                <a:gd name="T14" fmla="*/ 4 w 59"/>
                <a:gd name="T15" fmla="*/ 48 h 102"/>
                <a:gd name="T16" fmla="*/ 7 w 59"/>
                <a:gd name="T17" fmla="*/ 55 h 102"/>
                <a:gd name="T18" fmla="*/ 1 w 59"/>
                <a:gd name="T19" fmla="*/ 63 h 102"/>
                <a:gd name="T20" fmla="*/ 29 w 59"/>
                <a:gd name="T21" fmla="*/ 63 h 102"/>
                <a:gd name="T22" fmla="*/ 25 w 59"/>
                <a:gd name="T23" fmla="*/ 80 h 102"/>
                <a:gd name="T24" fmla="*/ 24 w 59"/>
                <a:gd name="T25" fmla="*/ 89 h 102"/>
                <a:gd name="T26" fmla="*/ 32 w 59"/>
                <a:gd name="T27" fmla="*/ 102 h 102"/>
                <a:gd name="T28" fmla="*/ 33 w 59"/>
                <a:gd name="T29" fmla="*/ 102 h 102"/>
                <a:gd name="T30" fmla="*/ 42 w 59"/>
                <a:gd name="T31" fmla="*/ 93 h 102"/>
                <a:gd name="T32" fmla="*/ 43 w 59"/>
                <a:gd name="T33" fmla="*/ 84 h 102"/>
                <a:gd name="T34" fmla="*/ 49 w 59"/>
                <a:gd name="T35" fmla="*/ 63 h 102"/>
                <a:gd name="T36" fmla="*/ 58 w 59"/>
                <a:gd name="T37" fmla="*/ 55 h 102"/>
                <a:gd name="T38" fmla="*/ 58 w 59"/>
                <a:gd name="T39" fmla="*/ 14 h 102"/>
                <a:gd name="T40" fmla="*/ 46 w 59"/>
                <a:gd name="T41" fmla="*/ 0 h 102"/>
                <a:gd name="T42" fmla="*/ 0 w 59"/>
                <a:gd name="T43" fmla="*/ 0 h 102"/>
                <a:gd name="T44" fmla="*/ 6 w 59"/>
                <a:gd name="T45" fmla="*/ 8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9" h="102">
                  <a:moveTo>
                    <a:pt x="6" y="8"/>
                  </a:moveTo>
                  <a:cubicBezTo>
                    <a:pt x="6" y="11"/>
                    <a:pt x="5" y="13"/>
                    <a:pt x="3" y="15"/>
                  </a:cubicBezTo>
                  <a:cubicBezTo>
                    <a:pt x="6" y="15"/>
                    <a:pt x="6" y="15"/>
                    <a:pt x="6" y="15"/>
                  </a:cubicBezTo>
                  <a:cubicBezTo>
                    <a:pt x="12" y="15"/>
                    <a:pt x="17" y="18"/>
                    <a:pt x="17" y="24"/>
                  </a:cubicBezTo>
                  <a:cubicBezTo>
                    <a:pt x="17" y="27"/>
                    <a:pt x="15" y="30"/>
                    <a:pt x="12" y="31"/>
                  </a:cubicBezTo>
                  <a:cubicBezTo>
                    <a:pt x="15" y="33"/>
                    <a:pt x="18" y="36"/>
                    <a:pt x="18" y="39"/>
                  </a:cubicBezTo>
                  <a:cubicBezTo>
                    <a:pt x="18" y="44"/>
                    <a:pt x="13" y="48"/>
                    <a:pt x="7" y="48"/>
                  </a:cubicBezTo>
                  <a:cubicBezTo>
                    <a:pt x="4" y="48"/>
                    <a:pt x="4" y="48"/>
                    <a:pt x="4" y="48"/>
                  </a:cubicBezTo>
                  <a:cubicBezTo>
                    <a:pt x="6" y="50"/>
                    <a:pt x="7" y="52"/>
                    <a:pt x="7" y="55"/>
                  </a:cubicBezTo>
                  <a:cubicBezTo>
                    <a:pt x="7" y="59"/>
                    <a:pt x="5" y="62"/>
                    <a:pt x="1" y="63"/>
                  </a:cubicBezTo>
                  <a:cubicBezTo>
                    <a:pt x="29" y="63"/>
                    <a:pt x="29" y="63"/>
                    <a:pt x="29" y="63"/>
                  </a:cubicBezTo>
                  <a:cubicBezTo>
                    <a:pt x="28" y="64"/>
                    <a:pt x="26" y="74"/>
                    <a:pt x="25" y="80"/>
                  </a:cubicBezTo>
                  <a:cubicBezTo>
                    <a:pt x="24" y="89"/>
                    <a:pt x="24" y="89"/>
                    <a:pt x="24" y="89"/>
                  </a:cubicBezTo>
                  <a:cubicBezTo>
                    <a:pt x="23" y="94"/>
                    <a:pt x="28" y="102"/>
                    <a:pt x="32" y="102"/>
                  </a:cubicBezTo>
                  <a:cubicBezTo>
                    <a:pt x="33" y="102"/>
                    <a:pt x="33" y="102"/>
                    <a:pt x="33" y="102"/>
                  </a:cubicBezTo>
                  <a:cubicBezTo>
                    <a:pt x="38" y="102"/>
                    <a:pt x="42" y="98"/>
                    <a:pt x="42" y="93"/>
                  </a:cubicBezTo>
                  <a:cubicBezTo>
                    <a:pt x="43" y="84"/>
                    <a:pt x="43" y="84"/>
                    <a:pt x="43" y="84"/>
                  </a:cubicBezTo>
                  <a:cubicBezTo>
                    <a:pt x="45" y="73"/>
                    <a:pt x="45" y="67"/>
                    <a:pt x="49" y="63"/>
                  </a:cubicBezTo>
                  <a:cubicBezTo>
                    <a:pt x="53" y="60"/>
                    <a:pt x="57" y="58"/>
                    <a:pt x="58" y="55"/>
                  </a:cubicBezTo>
                  <a:cubicBezTo>
                    <a:pt x="59" y="45"/>
                    <a:pt x="58" y="24"/>
                    <a:pt x="58" y="14"/>
                  </a:cubicBezTo>
                  <a:cubicBezTo>
                    <a:pt x="58" y="10"/>
                    <a:pt x="47" y="0"/>
                    <a:pt x="46" y="0"/>
                  </a:cubicBezTo>
                  <a:cubicBezTo>
                    <a:pt x="34" y="0"/>
                    <a:pt x="0" y="0"/>
                    <a:pt x="0" y="0"/>
                  </a:cubicBezTo>
                  <a:cubicBezTo>
                    <a:pt x="4" y="1"/>
                    <a:pt x="6" y="4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84" name="Freeform 61"/>
            <p:cNvSpPr/>
            <p:nvPr/>
          </p:nvSpPr>
          <p:spPr bwMode="auto">
            <a:xfrm>
              <a:off x="9217026" y="3363913"/>
              <a:ext cx="295275" cy="100013"/>
            </a:xfrm>
            <a:custGeom>
              <a:avLst/>
              <a:gdLst>
                <a:gd name="T0" fmla="*/ 6 w 36"/>
                <a:gd name="T1" fmla="*/ 0 h 12"/>
                <a:gd name="T2" fmla="*/ 0 w 36"/>
                <a:gd name="T3" fmla="*/ 6 h 12"/>
                <a:gd name="T4" fmla="*/ 6 w 36"/>
                <a:gd name="T5" fmla="*/ 12 h 12"/>
                <a:gd name="T6" fmla="*/ 22 w 36"/>
                <a:gd name="T7" fmla="*/ 12 h 12"/>
                <a:gd name="T8" fmla="*/ 30 w 36"/>
                <a:gd name="T9" fmla="*/ 12 h 12"/>
                <a:gd name="T10" fmla="*/ 36 w 36"/>
                <a:gd name="T11" fmla="*/ 6 h 12"/>
                <a:gd name="T12" fmla="*/ 36 w 36"/>
                <a:gd name="T13" fmla="*/ 6 h 12"/>
                <a:gd name="T14" fmla="*/ 30 w 36"/>
                <a:gd name="T15" fmla="*/ 0 h 12"/>
                <a:gd name="T16" fmla="*/ 17 w 36"/>
                <a:gd name="T17" fmla="*/ 0 h 12"/>
                <a:gd name="T18" fmla="*/ 6 w 36"/>
                <a:gd name="T19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6" h="12">
                  <a:moveTo>
                    <a:pt x="6" y="0"/>
                  </a:moveTo>
                  <a:cubicBezTo>
                    <a:pt x="2" y="0"/>
                    <a:pt x="0" y="3"/>
                    <a:pt x="0" y="6"/>
                  </a:cubicBezTo>
                  <a:cubicBezTo>
                    <a:pt x="0" y="9"/>
                    <a:pt x="2" y="12"/>
                    <a:pt x="6" y="12"/>
                  </a:cubicBezTo>
                  <a:cubicBezTo>
                    <a:pt x="22" y="12"/>
                    <a:pt x="22" y="12"/>
                    <a:pt x="22" y="12"/>
                  </a:cubicBezTo>
                  <a:cubicBezTo>
                    <a:pt x="30" y="12"/>
                    <a:pt x="30" y="12"/>
                    <a:pt x="30" y="12"/>
                  </a:cubicBezTo>
                  <a:cubicBezTo>
                    <a:pt x="33" y="12"/>
                    <a:pt x="36" y="9"/>
                    <a:pt x="36" y="6"/>
                  </a:cubicBezTo>
                  <a:cubicBezTo>
                    <a:pt x="36" y="6"/>
                    <a:pt x="36" y="6"/>
                    <a:pt x="36" y="6"/>
                  </a:cubicBezTo>
                  <a:cubicBezTo>
                    <a:pt x="36" y="3"/>
                    <a:pt x="33" y="0"/>
                    <a:pt x="30" y="0"/>
                  </a:cubicBezTo>
                  <a:cubicBezTo>
                    <a:pt x="17" y="0"/>
                    <a:pt x="17" y="0"/>
                    <a:pt x="17" y="0"/>
                  </a:cubicBezTo>
                  <a:lnTo>
                    <a:pt x="6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85" name="Freeform 62"/>
            <p:cNvSpPr/>
            <p:nvPr/>
          </p:nvSpPr>
          <p:spPr bwMode="auto">
            <a:xfrm>
              <a:off x="9175751" y="3232151"/>
              <a:ext cx="427038" cy="100013"/>
            </a:xfrm>
            <a:custGeom>
              <a:avLst/>
              <a:gdLst>
                <a:gd name="T0" fmla="*/ 44 w 52"/>
                <a:gd name="T1" fmla="*/ 12 h 12"/>
                <a:gd name="T2" fmla="*/ 50 w 52"/>
                <a:gd name="T3" fmla="*/ 10 h 12"/>
                <a:gd name="T4" fmla="*/ 52 w 52"/>
                <a:gd name="T5" fmla="*/ 6 h 12"/>
                <a:gd name="T6" fmla="*/ 50 w 52"/>
                <a:gd name="T7" fmla="*/ 2 h 12"/>
                <a:gd name="T8" fmla="*/ 44 w 52"/>
                <a:gd name="T9" fmla="*/ 0 h 12"/>
                <a:gd name="T10" fmla="*/ 22 w 52"/>
                <a:gd name="T11" fmla="*/ 0 h 12"/>
                <a:gd name="T12" fmla="*/ 9 w 52"/>
                <a:gd name="T13" fmla="*/ 0 h 12"/>
                <a:gd name="T14" fmla="*/ 3 w 52"/>
                <a:gd name="T15" fmla="*/ 2 h 12"/>
                <a:gd name="T16" fmla="*/ 0 w 52"/>
                <a:gd name="T17" fmla="*/ 6 h 12"/>
                <a:gd name="T18" fmla="*/ 3 w 52"/>
                <a:gd name="T19" fmla="*/ 10 h 12"/>
                <a:gd name="T20" fmla="*/ 9 w 52"/>
                <a:gd name="T21" fmla="*/ 12 h 12"/>
                <a:gd name="T22" fmla="*/ 22 w 52"/>
                <a:gd name="T23" fmla="*/ 12 h 12"/>
                <a:gd name="T24" fmla="*/ 44 w 52"/>
                <a:gd name="T25" fmla="*/ 1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2" h="12">
                  <a:moveTo>
                    <a:pt x="44" y="12"/>
                  </a:moveTo>
                  <a:cubicBezTo>
                    <a:pt x="46" y="12"/>
                    <a:pt x="48" y="12"/>
                    <a:pt x="50" y="10"/>
                  </a:cubicBezTo>
                  <a:cubicBezTo>
                    <a:pt x="51" y="9"/>
                    <a:pt x="52" y="8"/>
                    <a:pt x="52" y="6"/>
                  </a:cubicBezTo>
                  <a:cubicBezTo>
                    <a:pt x="52" y="5"/>
                    <a:pt x="51" y="3"/>
                    <a:pt x="50" y="2"/>
                  </a:cubicBezTo>
                  <a:cubicBezTo>
                    <a:pt x="48" y="1"/>
                    <a:pt x="46" y="0"/>
                    <a:pt x="44" y="0"/>
                  </a:cubicBezTo>
                  <a:cubicBezTo>
                    <a:pt x="22" y="0"/>
                    <a:pt x="22" y="0"/>
                    <a:pt x="22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6" y="0"/>
                    <a:pt x="4" y="1"/>
                    <a:pt x="3" y="2"/>
                  </a:cubicBezTo>
                  <a:cubicBezTo>
                    <a:pt x="1" y="3"/>
                    <a:pt x="0" y="5"/>
                    <a:pt x="0" y="6"/>
                  </a:cubicBezTo>
                  <a:cubicBezTo>
                    <a:pt x="0" y="8"/>
                    <a:pt x="1" y="9"/>
                    <a:pt x="3" y="10"/>
                  </a:cubicBezTo>
                  <a:cubicBezTo>
                    <a:pt x="4" y="12"/>
                    <a:pt x="6" y="12"/>
                    <a:pt x="9" y="12"/>
                  </a:cubicBezTo>
                  <a:cubicBezTo>
                    <a:pt x="22" y="12"/>
                    <a:pt x="22" y="12"/>
                    <a:pt x="22" y="12"/>
                  </a:cubicBezTo>
                  <a:lnTo>
                    <a:pt x="44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86" name="Freeform 63"/>
            <p:cNvSpPr/>
            <p:nvPr/>
          </p:nvSpPr>
          <p:spPr bwMode="auto">
            <a:xfrm>
              <a:off x="9183688" y="3108326"/>
              <a:ext cx="419100" cy="100013"/>
            </a:xfrm>
            <a:custGeom>
              <a:avLst/>
              <a:gdLst>
                <a:gd name="T0" fmla="*/ 48 w 51"/>
                <a:gd name="T1" fmla="*/ 10 h 12"/>
                <a:gd name="T2" fmla="*/ 51 w 51"/>
                <a:gd name="T3" fmla="*/ 6 h 12"/>
                <a:gd name="T4" fmla="*/ 48 w 51"/>
                <a:gd name="T5" fmla="*/ 1 h 12"/>
                <a:gd name="T6" fmla="*/ 42 w 51"/>
                <a:gd name="T7" fmla="*/ 0 h 12"/>
                <a:gd name="T8" fmla="*/ 8 w 51"/>
                <a:gd name="T9" fmla="*/ 0 h 12"/>
                <a:gd name="T10" fmla="*/ 2 w 51"/>
                <a:gd name="T11" fmla="*/ 1 h 12"/>
                <a:gd name="T12" fmla="*/ 0 w 51"/>
                <a:gd name="T13" fmla="*/ 6 h 12"/>
                <a:gd name="T14" fmla="*/ 2 w 51"/>
                <a:gd name="T15" fmla="*/ 10 h 12"/>
                <a:gd name="T16" fmla="*/ 8 w 51"/>
                <a:gd name="T17" fmla="*/ 12 h 12"/>
                <a:gd name="T18" fmla="*/ 42 w 51"/>
                <a:gd name="T19" fmla="*/ 12 h 12"/>
                <a:gd name="T20" fmla="*/ 48 w 51"/>
                <a:gd name="T21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1" h="12">
                  <a:moveTo>
                    <a:pt x="48" y="10"/>
                  </a:moveTo>
                  <a:cubicBezTo>
                    <a:pt x="50" y="9"/>
                    <a:pt x="51" y="7"/>
                    <a:pt x="51" y="6"/>
                  </a:cubicBezTo>
                  <a:cubicBezTo>
                    <a:pt x="51" y="4"/>
                    <a:pt x="50" y="3"/>
                    <a:pt x="48" y="1"/>
                  </a:cubicBezTo>
                  <a:cubicBezTo>
                    <a:pt x="47" y="0"/>
                    <a:pt x="45" y="0"/>
                    <a:pt x="42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6" y="0"/>
                    <a:pt x="4" y="0"/>
                    <a:pt x="2" y="1"/>
                  </a:cubicBezTo>
                  <a:cubicBezTo>
                    <a:pt x="1" y="3"/>
                    <a:pt x="0" y="4"/>
                    <a:pt x="0" y="6"/>
                  </a:cubicBezTo>
                  <a:cubicBezTo>
                    <a:pt x="0" y="7"/>
                    <a:pt x="1" y="9"/>
                    <a:pt x="2" y="10"/>
                  </a:cubicBezTo>
                  <a:cubicBezTo>
                    <a:pt x="4" y="11"/>
                    <a:pt x="6" y="12"/>
                    <a:pt x="8" y="12"/>
                  </a:cubicBezTo>
                  <a:cubicBezTo>
                    <a:pt x="42" y="12"/>
                    <a:pt x="42" y="12"/>
                    <a:pt x="42" y="12"/>
                  </a:cubicBezTo>
                  <a:cubicBezTo>
                    <a:pt x="45" y="12"/>
                    <a:pt x="47" y="11"/>
                    <a:pt x="48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87" name="Freeform 64"/>
            <p:cNvSpPr/>
            <p:nvPr/>
          </p:nvSpPr>
          <p:spPr bwMode="auto">
            <a:xfrm>
              <a:off x="9224963" y="2976563"/>
              <a:ext cx="279400" cy="98425"/>
            </a:xfrm>
            <a:custGeom>
              <a:avLst/>
              <a:gdLst>
                <a:gd name="T0" fmla="*/ 28 w 34"/>
                <a:gd name="T1" fmla="*/ 12 h 12"/>
                <a:gd name="T2" fmla="*/ 34 w 34"/>
                <a:gd name="T3" fmla="*/ 6 h 12"/>
                <a:gd name="T4" fmla="*/ 28 w 34"/>
                <a:gd name="T5" fmla="*/ 0 h 12"/>
                <a:gd name="T6" fmla="*/ 5 w 34"/>
                <a:gd name="T7" fmla="*/ 0 h 12"/>
                <a:gd name="T8" fmla="*/ 0 w 34"/>
                <a:gd name="T9" fmla="*/ 6 h 12"/>
                <a:gd name="T10" fmla="*/ 5 w 34"/>
                <a:gd name="T11" fmla="*/ 12 h 12"/>
                <a:gd name="T12" fmla="*/ 5 w 34"/>
                <a:gd name="T13" fmla="*/ 12 h 12"/>
                <a:gd name="T14" fmla="*/ 28 w 34"/>
                <a:gd name="T15" fmla="*/ 1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4" h="12">
                  <a:moveTo>
                    <a:pt x="28" y="12"/>
                  </a:moveTo>
                  <a:cubicBezTo>
                    <a:pt x="31" y="12"/>
                    <a:pt x="34" y="9"/>
                    <a:pt x="34" y="6"/>
                  </a:cubicBezTo>
                  <a:cubicBezTo>
                    <a:pt x="34" y="3"/>
                    <a:pt x="31" y="0"/>
                    <a:pt x="28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2" y="0"/>
                    <a:pt x="0" y="3"/>
                    <a:pt x="0" y="6"/>
                  </a:cubicBezTo>
                  <a:cubicBezTo>
                    <a:pt x="0" y="9"/>
                    <a:pt x="2" y="12"/>
                    <a:pt x="5" y="12"/>
                  </a:cubicBezTo>
                  <a:cubicBezTo>
                    <a:pt x="5" y="12"/>
                    <a:pt x="5" y="12"/>
                    <a:pt x="5" y="12"/>
                  </a:cubicBezTo>
                  <a:lnTo>
                    <a:pt x="28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88" name="组合 687"/>
          <p:cNvGrpSpPr/>
          <p:nvPr/>
        </p:nvGrpSpPr>
        <p:grpSpPr>
          <a:xfrm>
            <a:off x="8200142" y="3045095"/>
            <a:ext cx="686218" cy="737719"/>
            <a:chOff x="8204201" y="2960688"/>
            <a:chExt cx="782638" cy="841375"/>
          </a:xfrm>
          <a:solidFill>
            <a:srgbClr val="20252D"/>
          </a:solidFill>
        </p:grpSpPr>
        <p:sp>
          <p:nvSpPr>
            <p:cNvPr id="689" name="Freeform 65"/>
            <p:cNvSpPr/>
            <p:nvPr/>
          </p:nvSpPr>
          <p:spPr bwMode="auto">
            <a:xfrm>
              <a:off x="8204201" y="2960688"/>
              <a:ext cx="477838" cy="841375"/>
            </a:xfrm>
            <a:custGeom>
              <a:avLst/>
              <a:gdLst>
                <a:gd name="T0" fmla="*/ 53 w 58"/>
                <a:gd name="T1" fmla="*/ 94 h 102"/>
                <a:gd name="T2" fmla="*/ 56 w 58"/>
                <a:gd name="T3" fmla="*/ 87 h 102"/>
                <a:gd name="T4" fmla="*/ 53 w 58"/>
                <a:gd name="T5" fmla="*/ 87 h 102"/>
                <a:gd name="T6" fmla="*/ 41 w 58"/>
                <a:gd name="T7" fmla="*/ 78 h 102"/>
                <a:gd name="T8" fmla="*/ 47 w 58"/>
                <a:gd name="T9" fmla="*/ 71 h 102"/>
                <a:gd name="T10" fmla="*/ 41 w 58"/>
                <a:gd name="T11" fmla="*/ 63 h 102"/>
                <a:gd name="T12" fmla="*/ 52 w 58"/>
                <a:gd name="T13" fmla="*/ 54 h 102"/>
                <a:gd name="T14" fmla="*/ 55 w 58"/>
                <a:gd name="T15" fmla="*/ 54 h 102"/>
                <a:gd name="T16" fmla="*/ 52 w 58"/>
                <a:gd name="T17" fmla="*/ 47 h 102"/>
                <a:gd name="T18" fmla="*/ 57 w 58"/>
                <a:gd name="T19" fmla="*/ 39 h 102"/>
                <a:gd name="T20" fmla="*/ 30 w 58"/>
                <a:gd name="T21" fmla="*/ 39 h 102"/>
                <a:gd name="T22" fmla="*/ 34 w 58"/>
                <a:gd name="T23" fmla="*/ 22 h 102"/>
                <a:gd name="T24" fmla="*/ 35 w 58"/>
                <a:gd name="T25" fmla="*/ 13 h 102"/>
                <a:gd name="T26" fmla="*/ 26 w 58"/>
                <a:gd name="T27" fmla="*/ 0 h 102"/>
                <a:gd name="T28" fmla="*/ 25 w 58"/>
                <a:gd name="T29" fmla="*/ 0 h 102"/>
                <a:gd name="T30" fmla="*/ 17 w 58"/>
                <a:gd name="T31" fmla="*/ 9 h 102"/>
                <a:gd name="T32" fmla="*/ 16 w 58"/>
                <a:gd name="T33" fmla="*/ 18 h 102"/>
                <a:gd name="T34" fmla="*/ 10 w 58"/>
                <a:gd name="T35" fmla="*/ 39 h 102"/>
                <a:gd name="T36" fmla="*/ 1 w 58"/>
                <a:gd name="T37" fmla="*/ 47 h 102"/>
                <a:gd name="T38" fmla="*/ 1 w 58"/>
                <a:gd name="T39" fmla="*/ 88 h 102"/>
                <a:gd name="T40" fmla="*/ 13 w 58"/>
                <a:gd name="T41" fmla="*/ 102 h 102"/>
                <a:gd name="T42" fmla="*/ 58 w 58"/>
                <a:gd name="T43" fmla="*/ 102 h 102"/>
                <a:gd name="T44" fmla="*/ 53 w 58"/>
                <a:gd name="T45" fmla="*/ 94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8" h="102">
                  <a:moveTo>
                    <a:pt x="53" y="94"/>
                  </a:moveTo>
                  <a:cubicBezTo>
                    <a:pt x="53" y="91"/>
                    <a:pt x="54" y="89"/>
                    <a:pt x="56" y="87"/>
                  </a:cubicBezTo>
                  <a:cubicBezTo>
                    <a:pt x="53" y="87"/>
                    <a:pt x="53" y="87"/>
                    <a:pt x="53" y="87"/>
                  </a:cubicBezTo>
                  <a:cubicBezTo>
                    <a:pt x="47" y="87"/>
                    <a:pt x="41" y="84"/>
                    <a:pt x="41" y="78"/>
                  </a:cubicBezTo>
                  <a:cubicBezTo>
                    <a:pt x="41" y="75"/>
                    <a:pt x="44" y="72"/>
                    <a:pt x="47" y="71"/>
                  </a:cubicBezTo>
                  <a:cubicBezTo>
                    <a:pt x="43" y="69"/>
                    <a:pt x="41" y="66"/>
                    <a:pt x="41" y="63"/>
                  </a:cubicBezTo>
                  <a:cubicBezTo>
                    <a:pt x="41" y="57"/>
                    <a:pt x="46" y="54"/>
                    <a:pt x="52" y="54"/>
                  </a:cubicBezTo>
                  <a:cubicBezTo>
                    <a:pt x="55" y="54"/>
                    <a:pt x="55" y="54"/>
                    <a:pt x="55" y="54"/>
                  </a:cubicBezTo>
                  <a:cubicBezTo>
                    <a:pt x="53" y="52"/>
                    <a:pt x="52" y="50"/>
                    <a:pt x="52" y="47"/>
                  </a:cubicBezTo>
                  <a:cubicBezTo>
                    <a:pt x="52" y="43"/>
                    <a:pt x="54" y="40"/>
                    <a:pt x="57" y="39"/>
                  </a:cubicBezTo>
                  <a:cubicBezTo>
                    <a:pt x="30" y="39"/>
                    <a:pt x="30" y="39"/>
                    <a:pt x="30" y="39"/>
                  </a:cubicBezTo>
                  <a:cubicBezTo>
                    <a:pt x="30" y="38"/>
                    <a:pt x="33" y="28"/>
                    <a:pt x="34" y="22"/>
                  </a:cubicBezTo>
                  <a:cubicBezTo>
                    <a:pt x="35" y="13"/>
                    <a:pt x="35" y="13"/>
                    <a:pt x="35" y="13"/>
                  </a:cubicBezTo>
                  <a:cubicBezTo>
                    <a:pt x="36" y="8"/>
                    <a:pt x="31" y="0"/>
                    <a:pt x="26" y="0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1" y="0"/>
                    <a:pt x="17" y="4"/>
                    <a:pt x="17" y="9"/>
                  </a:cubicBezTo>
                  <a:cubicBezTo>
                    <a:pt x="16" y="18"/>
                    <a:pt x="16" y="18"/>
                    <a:pt x="16" y="18"/>
                  </a:cubicBezTo>
                  <a:cubicBezTo>
                    <a:pt x="14" y="29"/>
                    <a:pt x="14" y="35"/>
                    <a:pt x="10" y="39"/>
                  </a:cubicBezTo>
                  <a:cubicBezTo>
                    <a:pt x="6" y="42"/>
                    <a:pt x="2" y="44"/>
                    <a:pt x="1" y="47"/>
                  </a:cubicBezTo>
                  <a:cubicBezTo>
                    <a:pt x="0" y="57"/>
                    <a:pt x="1" y="78"/>
                    <a:pt x="1" y="88"/>
                  </a:cubicBezTo>
                  <a:cubicBezTo>
                    <a:pt x="1" y="92"/>
                    <a:pt x="12" y="102"/>
                    <a:pt x="13" y="102"/>
                  </a:cubicBezTo>
                  <a:cubicBezTo>
                    <a:pt x="24" y="102"/>
                    <a:pt x="58" y="102"/>
                    <a:pt x="58" y="102"/>
                  </a:cubicBezTo>
                  <a:cubicBezTo>
                    <a:pt x="55" y="101"/>
                    <a:pt x="53" y="98"/>
                    <a:pt x="53" y="9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90" name="Freeform 66"/>
            <p:cNvSpPr/>
            <p:nvPr/>
          </p:nvSpPr>
          <p:spPr bwMode="auto">
            <a:xfrm>
              <a:off x="8656638" y="3298826"/>
              <a:ext cx="296863" cy="98425"/>
            </a:xfrm>
            <a:custGeom>
              <a:avLst/>
              <a:gdLst>
                <a:gd name="T0" fmla="*/ 30 w 36"/>
                <a:gd name="T1" fmla="*/ 12 h 12"/>
                <a:gd name="T2" fmla="*/ 36 w 36"/>
                <a:gd name="T3" fmla="*/ 6 h 12"/>
                <a:gd name="T4" fmla="*/ 30 w 36"/>
                <a:gd name="T5" fmla="*/ 0 h 12"/>
                <a:gd name="T6" fmla="*/ 14 w 36"/>
                <a:gd name="T7" fmla="*/ 0 h 12"/>
                <a:gd name="T8" fmla="*/ 6 w 36"/>
                <a:gd name="T9" fmla="*/ 0 h 12"/>
                <a:gd name="T10" fmla="*/ 0 w 36"/>
                <a:gd name="T11" fmla="*/ 6 h 12"/>
                <a:gd name="T12" fmla="*/ 0 w 36"/>
                <a:gd name="T13" fmla="*/ 6 h 12"/>
                <a:gd name="T14" fmla="*/ 6 w 36"/>
                <a:gd name="T15" fmla="*/ 12 h 12"/>
                <a:gd name="T16" fmla="*/ 19 w 36"/>
                <a:gd name="T17" fmla="*/ 12 h 12"/>
                <a:gd name="T18" fmla="*/ 30 w 36"/>
                <a:gd name="T19" fmla="*/ 1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6" h="12">
                  <a:moveTo>
                    <a:pt x="30" y="12"/>
                  </a:moveTo>
                  <a:cubicBezTo>
                    <a:pt x="33" y="12"/>
                    <a:pt x="36" y="9"/>
                    <a:pt x="36" y="6"/>
                  </a:cubicBezTo>
                  <a:cubicBezTo>
                    <a:pt x="36" y="3"/>
                    <a:pt x="33" y="0"/>
                    <a:pt x="30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2" y="0"/>
                    <a:pt x="0" y="3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9"/>
                    <a:pt x="2" y="12"/>
                    <a:pt x="6" y="12"/>
                  </a:cubicBezTo>
                  <a:cubicBezTo>
                    <a:pt x="19" y="12"/>
                    <a:pt x="19" y="12"/>
                    <a:pt x="19" y="12"/>
                  </a:cubicBezTo>
                  <a:lnTo>
                    <a:pt x="30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91" name="Freeform 67"/>
            <p:cNvSpPr/>
            <p:nvPr/>
          </p:nvSpPr>
          <p:spPr bwMode="auto">
            <a:xfrm>
              <a:off x="8566151" y="3430588"/>
              <a:ext cx="420688" cy="98425"/>
            </a:xfrm>
            <a:custGeom>
              <a:avLst/>
              <a:gdLst>
                <a:gd name="T0" fmla="*/ 8 w 51"/>
                <a:gd name="T1" fmla="*/ 0 h 12"/>
                <a:gd name="T2" fmla="*/ 2 w 51"/>
                <a:gd name="T3" fmla="*/ 2 h 12"/>
                <a:gd name="T4" fmla="*/ 0 w 51"/>
                <a:gd name="T5" fmla="*/ 6 h 12"/>
                <a:gd name="T6" fmla="*/ 2 w 51"/>
                <a:gd name="T7" fmla="*/ 10 h 12"/>
                <a:gd name="T8" fmla="*/ 8 w 51"/>
                <a:gd name="T9" fmla="*/ 12 h 12"/>
                <a:gd name="T10" fmla="*/ 30 w 51"/>
                <a:gd name="T11" fmla="*/ 12 h 12"/>
                <a:gd name="T12" fmla="*/ 43 w 51"/>
                <a:gd name="T13" fmla="*/ 12 h 12"/>
                <a:gd name="T14" fmla="*/ 49 w 51"/>
                <a:gd name="T15" fmla="*/ 10 h 12"/>
                <a:gd name="T16" fmla="*/ 51 w 51"/>
                <a:gd name="T17" fmla="*/ 6 h 12"/>
                <a:gd name="T18" fmla="*/ 49 w 51"/>
                <a:gd name="T19" fmla="*/ 2 h 12"/>
                <a:gd name="T20" fmla="*/ 43 w 51"/>
                <a:gd name="T21" fmla="*/ 0 h 12"/>
                <a:gd name="T22" fmla="*/ 30 w 51"/>
                <a:gd name="T23" fmla="*/ 0 h 12"/>
                <a:gd name="T24" fmla="*/ 8 w 51"/>
                <a:gd name="T2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1" h="12">
                  <a:moveTo>
                    <a:pt x="8" y="0"/>
                  </a:moveTo>
                  <a:cubicBezTo>
                    <a:pt x="6" y="0"/>
                    <a:pt x="3" y="0"/>
                    <a:pt x="2" y="2"/>
                  </a:cubicBezTo>
                  <a:cubicBezTo>
                    <a:pt x="0" y="3"/>
                    <a:pt x="0" y="4"/>
                    <a:pt x="0" y="6"/>
                  </a:cubicBezTo>
                  <a:cubicBezTo>
                    <a:pt x="0" y="7"/>
                    <a:pt x="0" y="9"/>
                    <a:pt x="2" y="10"/>
                  </a:cubicBezTo>
                  <a:cubicBezTo>
                    <a:pt x="3" y="11"/>
                    <a:pt x="6" y="12"/>
                    <a:pt x="8" y="12"/>
                  </a:cubicBezTo>
                  <a:cubicBezTo>
                    <a:pt x="30" y="12"/>
                    <a:pt x="30" y="12"/>
                    <a:pt x="30" y="12"/>
                  </a:cubicBezTo>
                  <a:cubicBezTo>
                    <a:pt x="43" y="12"/>
                    <a:pt x="43" y="12"/>
                    <a:pt x="43" y="12"/>
                  </a:cubicBezTo>
                  <a:cubicBezTo>
                    <a:pt x="45" y="12"/>
                    <a:pt x="48" y="11"/>
                    <a:pt x="49" y="10"/>
                  </a:cubicBezTo>
                  <a:cubicBezTo>
                    <a:pt x="51" y="9"/>
                    <a:pt x="51" y="7"/>
                    <a:pt x="51" y="6"/>
                  </a:cubicBezTo>
                  <a:cubicBezTo>
                    <a:pt x="51" y="4"/>
                    <a:pt x="51" y="3"/>
                    <a:pt x="49" y="2"/>
                  </a:cubicBezTo>
                  <a:cubicBezTo>
                    <a:pt x="48" y="0"/>
                    <a:pt x="45" y="0"/>
                    <a:pt x="43" y="0"/>
                  </a:cubicBezTo>
                  <a:cubicBezTo>
                    <a:pt x="30" y="0"/>
                    <a:pt x="30" y="0"/>
                    <a:pt x="30" y="0"/>
                  </a:cubicBezTo>
                  <a:lnTo>
                    <a:pt x="8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92" name="Freeform 68"/>
            <p:cNvSpPr/>
            <p:nvPr/>
          </p:nvSpPr>
          <p:spPr bwMode="auto">
            <a:xfrm>
              <a:off x="8566151" y="3554413"/>
              <a:ext cx="420688" cy="98425"/>
            </a:xfrm>
            <a:custGeom>
              <a:avLst/>
              <a:gdLst>
                <a:gd name="T0" fmla="*/ 2 w 51"/>
                <a:gd name="T1" fmla="*/ 2 h 12"/>
                <a:gd name="T2" fmla="*/ 0 w 51"/>
                <a:gd name="T3" fmla="*/ 6 h 12"/>
                <a:gd name="T4" fmla="*/ 2 w 51"/>
                <a:gd name="T5" fmla="*/ 11 h 12"/>
                <a:gd name="T6" fmla="*/ 9 w 51"/>
                <a:gd name="T7" fmla="*/ 12 h 12"/>
                <a:gd name="T8" fmla="*/ 43 w 51"/>
                <a:gd name="T9" fmla="*/ 12 h 12"/>
                <a:gd name="T10" fmla="*/ 49 w 51"/>
                <a:gd name="T11" fmla="*/ 11 h 12"/>
                <a:gd name="T12" fmla="*/ 51 w 51"/>
                <a:gd name="T13" fmla="*/ 6 h 12"/>
                <a:gd name="T14" fmla="*/ 49 w 51"/>
                <a:gd name="T15" fmla="*/ 2 h 12"/>
                <a:gd name="T16" fmla="*/ 43 w 51"/>
                <a:gd name="T17" fmla="*/ 0 h 12"/>
                <a:gd name="T18" fmla="*/ 9 w 51"/>
                <a:gd name="T19" fmla="*/ 0 h 12"/>
                <a:gd name="T20" fmla="*/ 2 w 51"/>
                <a:gd name="T21" fmla="*/ 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1" h="12">
                  <a:moveTo>
                    <a:pt x="2" y="2"/>
                  </a:moveTo>
                  <a:cubicBezTo>
                    <a:pt x="1" y="3"/>
                    <a:pt x="0" y="5"/>
                    <a:pt x="0" y="6"/>
                  </a:cubicBezTo>
                  <a:cubicBezTo>
                    <a:pt x="0" y="8"/>
                    <a:pt x="1" y="9"/>
                    <a:pt x="2" y="11"/>
                  </a:cubicBezTo>
                  <a:cubicBezTo>
                    <a:pt x="4" y="12"/>
                    <a:pt x="6" y="12"/>
                    <a:pt x="9" y="12"/>
                  </a:cubicBezTo>
                  <a:cubicBezTo>
                    <a:pt x="43" y="12"/>
                    <a:pt x="43" y="12"/>
                    <a:pt x="43" y="12"/>
                  </a:cubicBezTo>
                  <a:cubicBezTo>
                    <a:pt x="45" y="12"/>
                    <a:pt x="47" y="12"/>
                    <a:pt x="49" y="11"/>
                  </a:cubicBezTo>
                  <a:cubicBezTo>
                    <a:pt x="50" y="9"/>
                    <a:pt x="51" y="8"/>
                    <a:pt x="51" y="6"/>
                  </a:cubicBezTo>
                  <a:cubicBezTo>
                    <a:pt x="51" y="5"/>
                    <a:pt x="50" y="3"/>
                    <a:pt x="49" y="2"/>
                  </a:cubicBezTo>
                  <a:cubicBezTo>
                    <a:pt x="47" y="1"/>
                    <a:pt x="45" y="0"/>
                    <a:pt x="43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6" y="0"/>
                    <a:pt x="4" y="1"/>
                    <a:pt x="2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93" name="Freeform 69"/>
            <p:cNvSpPr/>
            <p:nvPr/>
          </p:nvSpPr>
          <p:spPr bwMode="auto">
            <a:xfrm>
              <a:off x="8664576" y="3686176"/>
              <a:ext cx="280988" cy="98425"/>
            </a:xfrm>
            <a:custGeom>
              <a:avLst/>
              <a:gdLst>
                <a:gd name="T0" fmla="*/ 6 w 34"/>
                <a:gd name="T1" fmla="*/ 0 h 12"/>
                <a:gd name="T2" fmla="*/ 0 w 34"/>
                <a:gd name="T3" fmla="*/ 6 h 12"/>
                <a:gd name="T4" fmla="*/ 6 w 34"/>
                <a:gd name="T5" fmla="*/ 12 h 12"/>
                <a:gd name="T6" fmla="*/ 28 w 34"/>
                <a:gd name="T7" fmla="*/ 12 h 12"/>
                <a:gd name="T8" fmla="*/ 34 w 34"/>
                <a:gd name="T9" fmla="*/ 6 h 12"/>
                <a:gd name="T10" fmla="*/ 28 w 34"/>
                <a:gd name="T11" fmla="*/ 0 h 12"/>
                <a:gd name="T12" fmla="*/ 28 w 34"/>
                <a:gd name="T13" fmla="*/ 0 h 12"/>
                <a:gd name="T14" fmla="*/ 6 w 34"/>
                <a:gd name="T1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4" h="12">
                  <a:moveTo>
                    <a:pt x="6" y="0"/>
                  </a:moveTo>
                  <a:cubicBezTo>
                    <a:pt x="2" y="0"/>
                    <a:pt x="0" y="3"/>
                    <a:pt x="0" y="6"/>
                  </a:cubicBezTo>
                  <a:cubicBezTo>
                    <a:pt x="0" y="9"/>
                    <a:pt x="2" y="12"/>
                    <a:pt x="6" y="12"/>
                  </a:cubicBezTo>
                  <a:cubicBezTo>
                    <a:pt x="28" y="12"/>
                    <a:pt x="28" y="12"/>
                    <a:pt x="28" y="12"/>
                  </a:cubicBezTo>
                  <a:cubicBezTo>
                    <a:pt x="31" y="12"/>
                    <a:pt x="34" y="9"/>
                    <a:pt x="34" y="6"/>
                  </a:cubicBezTo>
                  <a:cubicBezTo>
                    <a:pt x="34" y="3"/>
                    <a:pt x="31" y="0"/>
                    <a:pt x="28" y="0"/>
                  </a:cubicBezTo>
                  <a:cubicBezTo>
                    <a:pt x="28" y="0"/>
                    <a:pt x="28" y="0"/>
                    <a:pt x="28" y="0"/>
                  </a:cubicBezTo>
                  <a:lnTo>
                    <a:pt x="6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94" name="组合 693"/>
          <p:cNvGrpSpPr/>
          <p:nvPr/>
        </p:nvGrpSpPr>
        <p:grpSpPr>
          <a:xfrm>
            <a:off x="4226629" y="3210195"/>
            <a:ext cx="439848" cy="448200"/>
            <a:chOff x="4230688" y="3125788"/>
            <a:chExt cx="501650" cy="511176"/>
          </a:xfrm>
          <a:solidFill>
            <a:srgbClr val="20252D"/>
          </a:solidFill>
        </p:grpSpPr>
        <p:sp>
          <p:nvSpPr>
            <p:cNvPr id="695" name="Freeform 70"/>
            <p:cNvSpPr/>
            <p:nvPr/>
          </p:nvSpPr>
          <p:spPr bwMode="auto">
            <a:xfrm>
              <a:off x="4230688" y="3125788"/>
              <a:ext cx="501650" cy="511175"/>
            </a:xfrm>
            <a:custGeom>
              <a:avLst/>
              <a:gdLst>
                <a:gd name="T0" fmla="*/ 50 w 61"/>
                <a:gd name="T1" fmla="*/ 56 h 62"/>
                <a:gd name="T2" fmla="*/ 37 w 61"/>
                <a:gd name="T3" fmla="*/ 25 h 62"/>
                <a:gd name="T4" fmla="*/ 5 w 61"/>
                <a:gd name="T5" fmla="*/ 12 h 62"/>
                <a:gd name="T6" fmla="*/ 0 w 61"/>
                <a:gd name="T7" fmla="*/ 6 h 62"/>
                <a:gd name="T8" fmla="*/ 5 w 61"/>
                <a:gd name="T9" fmla="*/ 0 h 62"/>
                <a:gd name="T10" fmla="*/ 61 w 61"/>
                <a:gd name="T11" fmla="*/ 56 h 62"/>
                <a:gd name="T12" fmla="*/ 55 w 61"/>
                <a:gd name="T13" fmla="*/ 62 h 62"/>
                <a:gd name="T14" fmla="*/ 50 w 61"/>
                <a:gd name="T15" fmla="*/ 56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2">
                  <a:moveTo>
                    <a:pt x="50" y="56"/>
                  </a:moveTo>
                  <a:cubicBezTo>
                    <a:pt x="50" y="44"/>
                    <a:pt x="45" y="33"/>
                    <a:pt x="37" y="25"/>
                  </a:cubicBezTo>
                  <a:cubicBezTo>
                    <a:pt x="29" y="17"/>
                    <a:pt x="18" y="12"/>
                    <a:pt x="5" y="12"/>
                  </a:cubicBezTo>
                  <a:cubicBezTo>
                    <a:pt x="2" y="12"/>
                    <a:pt x="0" y="9"/>
                    <a:pt x="0" y="6"/>
                  </a:cubicBezTo>
                  <a:cubicBezTo>
                    <a:pt x="0" y="3"/>
                    <a:pt x="2" y="0"/>
                    <a:pt x="5" y="0"/>
                  </a:cubicBezTo>
                  <a:cubicBezTo>
                    <a:pt x="36" y="0"/>
                    <a:pt x="61" y="25"/>
                    <a:pt x="61" y="56"/>
                  </a:cubicBezTo>
                  <a:cubicBezTo>
                    <a:pt x="61" y="59"/>
                    <a:pt x="58" y="62"/>
                    <a:pt x="55" y="62"/>
                  </a:cubicBezTo>
                  <a:cubicBezTo>
                    <a:pt x="52" y="62"/>
                    <a:pt x="50" y="59"/>
                    <a:pt x="50" y="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96" name="Freeform 71"/>
            <p:cNvSpPr/>
            <p:nvPr/>
          </p:nvSpPr>
          <p:spPr bwMode="auto">
            <a:xfrm>
              <a:off x="4230688" y="3273426"/>
              <a:ext cx="361950" cy="363538"/>
            </a:xfrm>
            <a:custGeom>
              <a:avLst/>
              <a:gdLst>
                <a:gd name="T0" fmla="*/ 32 w 44"/>
                <a:gd name="T1" fmla="*/ 38 h 44"/>
                <a:gd name="T2" fmla="*/ 5 w 44"/>
                <a:gd name="T3" fmla="*/ 11 h 44"/>
                <a:gd name="T4" fmla="*/ 0 w 44"/>
                <a:gd name="T5" fmla="*/ 5 h 44"/>
                <a:gd name="T6" fmla="*/ 5 w 44"/>
                <a:gd name="T7" fmla="*/ 0 h 44"/>
                <a:gd name="T8" fmla="*/ 44 w 44"/>
                <a:gd name="T9" fmla="*/ 38 h 44"/>
                <a:gd name="T10" fmla="*/ 38 w 44"/>
                <a:gd name="T11" fmla="*/ 44 h 44"/>
                <a:gd name="T12" fmla="*/ 32 w 44"/>
                <a:gd name="T13" fmla="*/ 38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4" h="44">
                  <a:moveTo>
                    <a:pt x="32" y="38"/>
                  </a:moveTo>
                  <a:cubicBezTo>
                    <a:pt x="32" y="23"/>
                    <a:pt x="20" y="11"/>
                    <a:pt x="5" y="11"/>
                  </a:cubicBezTo>
                  <a:cubicBezTo>
                    <a:pt x="2" y="11"/>
                    <a:pt x="0" y="8"/>
                    <a:pt x="0" y="5"/>
                  </a:cubicBezTo>
                  <a:cubicBezTo>
                    <a:pt x="0" y="2"/>
                    <a:pt x="2" y="0"/>
                    <a:pt x="5" y="0"/>
                  </a:cubicBezTo>
                  <a:cubicBezTo>
                    <a:pt x="26" y="0"/>
                    <a:pt x="44" y="17"/>
                    <a:pt x="44" y="38"/>
                  </a:cubicBezTo>
                  <a:cubicBezTo>
                    <a:pt x="44" y="41"/>
                    <a:pt x="41" y="44"/>
                    <a:pt x="38" y="44"/>
                  </a:cubicBezTo>
                  <a:cubicBezTo>
                    <a:pt x="35" y="44"/>
                    <a:pt x="32" y="41"/>
                    <a:pt x="32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97" name="Oval 72"/>
            <p:cNvSpPr>
              <a:spLocks noChangeArrowheads="1"/>
            </p:cNvSpPr>
            <p:nvPr/>
          </p:nvSpPr>
          <p:spPr bwMode="auto">
            <a:xfrm>
              <a:off x="4230688" y="3446463"/>
              <a:ext cx="188913" cy="1905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98" name="组合 697"/>
          <p:cNvGrpSpPr/>
          <p:nvPr/>
        </p:nvGrpSpPr>
        <p:grpSpPr>
          <a:xfrm>
            <a:off x="3132842" y="3192734"/>
            <a:ext cx="656988" cy="477430"/>
            <a:chOff x="3136901" y="3108326"/>
            <a:chExt cx="749300" cy="544513"/>
          </a:xfrm>
          <a:solidFill>
            <a:srgbClr val="20252D"/>
          </a:solidFill>
        </p:grpSpPr>
        <p:sp>
          <p:nvSpPr>
            <p:cNvPr id="699" name="Freeform 73"/>
            <p:cNvSpPr>
              <a:spLocks noEditPoints="1"/>
            </p:cNvSpPr>
            <p:nvPr/>
          </p:nvSpPr>
          <p:spPr bwMode="auto">
            <a:xfrm>
              <a:off x="3359151" y="3108326"/>
              <a:ext cx="320675" cy="214313"/>
            </a:xfrm>
            <a:custGeom>
              <a:avLst/>
              <a:gdLst>
                <a:gd name="T0" fmla="*/ 28 w 39"/>
                <a:gd name="T1" fmla="*/ 0 h 26"/>
                <a:gd name="T2" fmla="*/ 10 w 39"/>
                <a:gd name="T3" fmla="*/ 0 h 26"/>
                <a:gd name="T4" fmla="*/ 0 w 39"/>
                <a:gd name="T5" fmla="*/ 11 h 26"/>
                <a:gd name="T6" fmla="*/ 0 w 39"/>
                <a:gd name="T7" fmla="*/ 15 h 26"/>
                <a:gd name="T8" fmla="*/ 10 w 39"/>
                <a:gd name="T9" fmla="*/ 26 h 26"/>
                <a:gd name="T10" fmla="*/ 28 w 39"/>
                <a:gd name="T11" fmla="*/ 26 h 26"/>
                <a:gd name="T12" fmla="*/ 39 w 39"/>
                <a:gd name="T13" fmla="*/ 15 h 26"/>
                <a:gd name="T14" fmla="*/ 39 w 39"/>
                <a:gd name="T15" fmla="*/ 11 h 26"/>
                <a:gd name="T16" fmla="*/ 28 w 39"/>
                <a:gd name="T17" fmla="*/ 0 h 26"/>
                <a:gd name="T18" fmla="*/ 29 w 39"/>
                <a:gd name="T19" fmla="*/ 20 h 26"/>
                <a:gd name="T20" fmla="*/ 9 w 39"/>
                <a:gd name="T21" fmla="*/ 20 h 26"/>
                <a:gd name="T22" fmla="*/ 6 w 39"/>
                <a:gd name="T23" fmla="*/ 17 h 26"/>
                <a:gd name="T24" fmla="*/ 9 w 39"/>
                <a:gd name="T25" fmla="*/ 15 h 26"/>
                <a:gd name="T26" fmla="*/ 29 w 39"/>
                <a:gd name="T27" fmla="*/ 15 h 26"/>
                <a:gd name="T28" fmla="*/ 32 w 39"/>
                <a:gd name="T29" fmla="*/ 17 h 26"/>
                <a:gd name="T30" fmla="*/ 29 w 39"/>
                <a:gd name="T31" fmla="*/ 20 h 26"/>
                <a:gd name="T32" fmla="*/ 29 w 39"/>
                <a:gd name="T33" fmla="*/ 11 h 26"/>
                <a:gd name="T34" fmla="*/ 9 w 39"/>
                <a:gd name="T35" fmla="*/ 11 h 26"/>
                <a:gd name="T36" fmla="*/ 6 w 39"/>
                <a:gd name="T37" fmla="*/ 9 h 26"/>
                <a:gd name="T38" fmla="*/ 9 w 39"/>
                <a:gd name="T39" fmla="*/ 6 h 26"/>
                <a:gd name="T40" fmla="*/ 29 w 39"/>
                <a:gd name="T41" fmla="*/ 6 h 26"/>
                <a:gd name="T42" fmla="*/ 32 w 39"/>
                <a:gd name="T43" fmla="*/ 9 h 26"/>
                <a:gd name="T44" fmla="*/ 29 w 39"/>
                <a:gd name="T45" fmla="*/ 11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9" h="26">
                  <a:moveTo>
                    <a:pt x="28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4" y="0"/>
                    <a:pt x="0" y="5"/>
                    <a:pt x="0" y="11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21"/>
                    <a:pt x="4" y="26"/>
                    <a:pt x="10" y="26"/>
                  </a:cubicBezTo>
                  <a:cubicBezTo>
                    <a:pt x="28" y="26"/>
                    <a:pt x="28" y="26"/>
                    <a:pt x="28" y="26"/>
                  </a:cubicBezTo>
                  <a:cubicBezTo>
                    <a:pt x="34" y="26"/>
                    <a:pt x="39" y="21"/>
                    <a:pt x="39" y="15"/>
                  </a:cubicBezTo>
                  <a:cubicBezTo>
                    <a:pt x="39" y="11"/>
                    <a:pt x="39" y="11"/>
                    <a:pt x="39" y="11"/>
                  </a:cubicBezTo>
                  <a:cubicBezTo>
                    <a:pt x="39" y="5"/>
                    <a:pt x="34" y="0"/>
                    <a:pt x="28" y="0"/>
                  </a:cubicBezTo>
                  <a:close/>
                  <a:moveTo>
                    <a:pt x="29" y="20"/>
                  </a:moveTo>
                  <a:cubicBezTo>
                    <a:pt x="9" y="20"/>
                    <a:pt x="9" y="20"/>
                    <a:pt x="9" y="20"/>
                  </a:cubicBezTo>
                  <a:cubicBezTo>
                    <a:pt x="8" y="20"/>
                    <a:pt x="6" y="19"/>
                    <a:pt x="6" y="17"/>
                  </a:cubicBezTo>
                  <a:cubicBezTo>
                    <a:pt x="6" y="16"/>
                    <a:pt x="8" y="15"/>
                    <a:pt x="9" y="15"/>
                  </a:cubicBezTo>
                  <a:cubicBezTo>
                    <a:pt x="29" y="15"/>
                    <a:pt x="29" y="15"/>
                    <a:pt x="29" y="15"/>
                  </a:cubicBezTo>
                  <a:cubicBezTo>
                    <a:pt x="30" y="15"/>
                    <a:pt x="32" y="16"/>
                    <a:pt x="32" y="17"/>
                  </a:cubicBezTo>
                  <a:cubicBezTo>
                    <a:pt x="32" y="19"/>
                    <a:pt x="30" y="20"/>
                    <a:pt x="29" y="20"/>
                  </a:cubicBezTo>
                  <a:close/>
                  <a:moveTo>
                    <a:pt x="29" y="11"/>
                  </a:moveTo>
                  <a:cubicBezTo>
                    <a:pt x="9" y="11"/>
                    <a:pt x="9" y="11"/>
                    <a:pt x="9" y="11"/>
                  </a:cubicBezTo>
                  <a:cubicBezTo>
                    <a:pt x="8" y="11"/>
                    <a:pt x="6" y="10"/>
                    <a:pt x="6" y="9"/>
                  </a:cubicBezTo>
                  <a:cubicBezTo>
                    <a:pt x="6" y="7"/>
                    <a:pt x="8" y="6"/>
                    <a:pt x="9" y="6"/>
                  </a:cubicBezTo>
                  <a:cubicBezTo>
                    <a:pt x="29" y="6"/>
                    <a:pt x="29" y="6"/>
                    <a:pt x="29" y="6"/>
                  </a:cubicBezTo>
                  <a:cubicBezTo>
                    <a:pt x="30" y="6"/>
                    <a:pt x="32" y="7"/>
                    <a:pt x="32" y="9"/>
                  </a:cubicBezTo>
                  <a:cubicBezTo>
                    <a:pt x="32" y="10"/>
                    <a:pt x="30" y="11"/>
                    <a:pt x="29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0" name="Freeform 74"/>
            <p:cNvSpPr>
              <a:spLocks noEditPoints="1"/>
            </p:cNvSpPr>
            <p:nvPr/>
          </p:nvSpPr>
          <p:spPr bwMode="auto">
            <a:xfrm>
              <a:off x="3136901" y="3536951"/>
              <a:ext cx="196850" cy="115888"/>
            </a:xfrm>
            <a:custGeom>
              <a:avLst/>
              <a:gdLst>
                <a:gd name="T0" fmla="*/ 18 w 24"/>
                <a:gd name="T1" fmla="*/ 0 h 14"/>
                <a:gd name="T2" fmla="*/ 6 w 24"/>
                <a:gd name="T3" fmla="*/ 0 h 14"/>
                <a:gd name="T4" fmla="*/ 0 w 24"/>
                <a:gd name="T5" fmla="*/ 7 h 14"/>
                <a:gd name="T6" fmla="*/ 0 w 24"/>
                <a:gd name="T7" fmla="*/ 9 h 14"/>
                <a:gd name="T8" fmla="*/ 6 w 24"/>
                <a:gd name="T9" fmla="*/ 14 h 14"/>
                <a:gd name="T10" fmla="*/ 18 w 24"/>
                <a:gd name="T11" fmla="*/ 14 h 14"/>
                <a:gd name="T12" fmla="*/ 24 w 24"/>
                <a:gd name="T13" fmla="*/ 9 h 14"/>
                <a:gd name="T14" fmla="*/ 24 w 24"/>
                <a:gd name="T15" fmla="*/ 7 h 14"/>
                <a:gd name="T16" fmla="*/ 18 w 24"/>
                <a:gd name="T17" fmla="*/ 0 h 14"/>
                <a:gd name="T18" fmla="*/ 18 w 24"/>
                <a:gd name="T19" fmla="*/ 9 h 14"/>
                <a:gd name="T20" fmla="*/ 6 w 24"/>
                <a:gd name="T21" fmla="*/ 9 h 14"/>
                <a:gd name="T22" fmla="*/ 4 w 24"/>
                <a:gd name="T23" fmla="*/ 7 h 14"/>
                <a:gd name="T24" fmla="*/ 6 w 24"/>
                <a:gd name="T25" fmla="*/ 5 h 14"/>
                <a:gd name="T26" fmla="*/ 18 w 24"/>
                <a:gd name="T27" fmla="*/ 5 h 14"/>
                <a:gd name="T28" fmla="*/ 20 w 24"/>
                <a:gd name="T29" fmla="*/ 7 h 14"/>
                <a:gd name="T30" fmla="*/ 18 w 24"/>
                <a:gd name="T31" fmla="*/ 9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4" h="14">
                  <a:moveTo>
                    <a:pt x="18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3"/>
                    <a:pt x="3" y="14"/>
                    <a:pt x="6" y="14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1" y="14"/>
                    <a:pt x="24" y="13"/>
                    <a:pt x="24" y="9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1" y="0"/>
                    <a:pt x="18" y="0"/>
                  </a:cubicBezTo>
                  <a:close/>
                  <a:moveTo>
                    <a:pt x="18" y="9"/>
                  </a:moveTo>
                  <a:cubicBezTo>
                    <a:pt x="6" y="9"/>
                    <a:pt x="6" y="9"/>
                    <a:pt x="6" y="9"/>
                  </a:cubicBezTo>
                  <a:cubicBezTo>
                    <a:pt x="5" y="9"/>
                    <a:pt x="4" y="8"/>
                    <a:pt x="4" y="7"/>
                  </a:cubicBezTo>
                  <a:cubicBezTo>
                    <a:pt x="4" y="6"/>
                    <a:pt x="5" y="5"/>
                    <a:pt x="6" y="5"/>
                  </a:cubicBezTo>
                  <a:cubicBezTo>
                    <a:pt x="18" y="5"/>
                    <a:pt x="18" y="5"/>
                    <a:pt x="18" y="5"/>
                  </a:cubicBezTo>
                  <a:cubicBezTo>
                    <a:pt x="19" y="5"/>
                    <a:pt x="20" y="6"/>
                    <a:pt x="20" y="7"/>
                  </a:cubicBezTo>
                  <a:cubicBezTo>
                    <a:pt x="20" y="8"/>
                    <a:pt x="19" y="9"/>
                    <a:pt x="18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1" name="Freeform 75"/>
            <p:cNvSpPr>
              <a:spLocks noEditPoints="1"/>
            </p:cNvSpPr>
            <p:nvPr/>
          </p:nvSpPr>
          <p:spPr bwMode="auto">
            <a:xfrm>
              <a:off x="3408363" y="3536951"/>
              <a:ext cx="206375" cy="115888"/>
            </a:xfrm>
            <a:custGeom>
              <a:avLst/>
              <a:gdLst>
                <a:gd name="T0" fmla="*/ 18 w 25"/>
                <a:gd name="T1" fmla="*/ 0 h 14"/>
                <a:gd name="T2" fmla="*/ 7 w 25"/>
                <a:gd name="T3" fmla="*/ 0 h 14"/>
                <a:gd name="T4" fmla="*/ 0 w 25"/>
                <a:gd name="T5" fmla="*/ 7 h 14"/>
                <a:gd name="T6" fmla="*/ 0 w 25"/>
                <a:gd name="T7" fmla="*/ 9 h 14"/>
                <a:gd name="T8" fmla="*/ 7 w 25"/>
                <a:gd name="T9" fmla="*/ 14 h 14"/>
                <a:gd name="T10" fmla="*/ 18 w 25"/>
                <a:gd name="T11" fmla="*/ 14 h 14"/>
                <a:gd name="T12" fmla="*/ 25 w 25"/>
                <a:gd name="T13" fmla="*/ 9 h 14"/>
                <a:gd name="T14" fmla="*/ 25 w 25"/>
                <a:gd name="T15" fmla="*/ 7 h 14"/>
                <a:gd name="T16" fmla="*/ 18 w 25"/>
                <a:gd name="T17" fmla="*/ 0 h 14"/>
                <a:gd name="T18" fmla="*/ 19 w 25"/>
                <a:gd name="T19" fmla="*/ 9 h 14"/>
                <a:gd name="T20" fmla="*/ 7 w 25"/>
                <a:gd name="T21" fmla="*/ 9 h 14"/>
                <a:gd name="T22" fmla="*/ 5 w 25"/>
                <a:gd name="T23" fmla="*/ 7 h 14"/>
                <a:gd name="T24" fmla="*/ 7 w 25"/>
                <a:gd name="T25" fmla="*/ 5 h 14"/>
                <a:gd name="T26" fmla="*/ 19 w 25"/>
                <a:gd name="T27" fmla="*/ 5 h 14"/>
                <a:gd name="T28" fmla="*/ 21 w 25"/>
                <a:gd name="T29" fmla="*/ 7 h 14"/>
                <a:gd name="T30" fmla="*/ 19 w 25"/>
                <a:gd name="T31" fmla="*/ 9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5" h="14">
                  <a:moveTo>
                    <a:pt x="18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3"/>
                    <a:pt x="3" y="14"/>
                    <a:pt x="7" y="14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2" y="14"/>
                    <a:pt x="25" y="13"/>
                    <a:pt x="25" y="9"/>
                  </a:cubicBezTo>
                  <a:cubicBezTo>
                    <a:pt x="25" y="7"/>
                    <a:pt x="25" y="7"/>
                    <a:pt x="25" y="7"/>
                  </a:cubicBezTo>
                  <a:cubicBezTo>
                    <a:pt x="25" y="3"/>
                    <a:pt x="22" y="0"/>
                    <a:pt x="18" y="0"/>
                  </a:cubicBezTo>
                  <a:close/>
                  <a:moveTo>
                    <a:pt x="19" y="9"/>
                  </a:moveTo>
                  <a:cubicBezTo>
                    <a:pt x="7" y="9"/>
                    <a:pt x="7" y="9"/>
                    <a:pt x="7" y="9"/>
                  </a:cubicBezTo>
                  <a:cubicBezTo>
                    <a:pt x="6" y="9"/>
                    <a:pt x="5" y="8"/>
                    <a:pt x="5" y="7"/>
                  </a:cubicBezTo>
                  <a:cubicBezTo>
                    <a:pt x="5" y="6"/>
                    <a:pt x="6" y="5"/>
                    <a:pt x="7" y="5"/>
                  </a:cubicBezTo>
                  <a:cubicBezTo>
                    <a:pt x="19" y="5"/>
                    <a:pt x="19" y="5"/>
                    <a:pt x="19" y="5"/>
                  </a:cubicBezTo>
                  <a:cubicBezTo>
                    <a:pt x="20" y="5"/>
                    <a:pt x="21" y="6"/>
                    <a:pt x="21" y="7"/>
                  </a:cubicBezTo>
                  <a:cubicBezTo>
                    <a:pt x="21" y="8"/>
                    <a:pt x="20" y="9"/>
                    <a:pt x="19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2" name="Freeform 76"/>
            <p:cNvSpPr>
              <a:spLocks noEditPoints="1"/>
            </p:cNvSpPr>
            <p:nvPr/>
          </p:nvSpPr>
          <p:spPr bwMode="auto">
            <a:xfrm>
              <a:off x="3679826" y="3536951"/>
              <a:ext cx="206375" cy="115888"/>
            </a:xfrm>
            <a:custGeom>
              <a:avLst/>
              <a:gdLst>
                <a:gd name="T0" fmla="*/ 18 w 25"/>
                <a:gd name="T1" fmla="*/ 0 h 14"/>
                <a:gd name="T2" fmla="*/ 7 w 25"/>
                <a:gd name="T3" fmla="*/ 0 h 14"/>
                <a:gd name="T4" fmla="*/ 0 w 25"/>
                <a:gd name="T5" fmla="*/ 7 h 14"/>
                <a:gd name="T6" fmla="*/ 0 w 25"/>
                <a:gd name="T7" fmla="*/ 9 h 14"/>
                <a:gd name="T8" fmla="*/ 7 w 25"/>
                <a:gd name="T9" fmla="*/ 14 h 14"/>
                <a:gd name="T10" fmla="*/ 18 w 25"/>
                <a:gd name="T11" fmla="*/ 14 h 14"/>
                <a:gd name="T12" fmla="*/ 25 w 25"/>
                <a:gd name="T13" fmla="*/ 9 h 14"/>
                <a:gd name="T14" fmla="*/ 25 w 25"/>
                <a:gd name="T15" fmla="*/ 7 h 14"/>
                <a:gd name="T16" fmla="*/ 18 w 25"/>
                <a:gd name="T17" fmla="*/ 0 h 14"/>
                <a:gd name="T18" fmla="*/ 19 w 25"/>
                <a:gd name="T19" fmla="*/ 9 h 14"/>
                <a:gd name="T20" fmla="*/ 7 w 25"/>
                <a:gd name="T21" fmla="*/ 9 h 14"/>
                <a:gd name="T22" fmla="*/ 5 w 25"/>
                <a:gd name="T23" fmla="*/ 7 h 14"/>
                <a:gd name="T24" fmla="*/ 7 w 25"/>
                <a:gd name="T25" fmla="*/ 5 h 14"/>
                <a:gd name="T26" fmla="*/ 19 w 25"/>
                <a:gd name="T27" fmla="*/ 5 h 14"/>
                <a:gd name="T28" fmla="*/ 21 w 25"/>
                <a:gd name="T29" fmla="*/ 7 h 14"/>
                <a:gd name="T30" fmla="*/ 19 w 25"/>
                <a:gd name="T31" fmla="*/ 9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5" h="14">
                  <a:moveTo>
                    <a:pt x="18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3"/>
                    <a:pt x="3" y="14"/>
                    <a:pt x="7" y="14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2" y="14"/>
                    <a:pt x="25" y="13"/>
                    <a:pt x="25" y="9"/>
                  </a:cubicBezTo>
                  <a:cubicBezTo>
                    <a:pt x="25" y="7"/>
                    <a:pt x="25" y="7"/>
                    <a:pt x="25" y="7"/>
                  </a:cubicBezTo>
                  <a:cubicBezTo>
                    <a:pt x="25" y="3"/>
                    <a:pt x="22" y="0"/>
                    <a:pt x="18" y="0"/>
                  </a:cubicBezTo>
                  <a:close/>
                  <a:moveTo>
                    <a:pt x="19" y="9"/>
                  </a:moveTo>
                  <a:cubicBezTo>
                    <a:pt x="7" y="9"/>
                    <a:pt x="7" y="9"/>
                    <a:pt x="7" y="9"/>
                  </a:cubicBezTo>
                  <a:cubicBezTo>
                    <a:pt x="6" y="9"/>
                    <a:pt x="5" y="8"/>
                    <a:pt x="5" y="7"/>
                  </a:cubicBezTo>
                  <a:cubicBezTo>
                    <a:pt x="5" y="6"/>
                    <a:pt x="6" y="5"/>
                    <a:pt x="7" y="5"/>
                  </a:cubicBezTo>
                  <a:cubicBezTo>
                    <a:pt x="19" y="5"/>
                    <a:pt x="19" y="5"/>
                    <a:pt x="19" y="5"/>
                  </a:cubicBezTo>
                  <a:cubicBezTo>
                    <a:pt x="20" y="5"/>
                    <a:pt x="21" y="6"/>
                    <a:pt x="21" y="7"/>
                  </a:cubicBezTo>
                  <a:cubicBezTo>
                    <a:pt x="21" y="8"/>
                    <a:pt x="20" y="9"/>
                    <a:pt x="19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3" name="Freeform 77"/>
            <p:cNvSpPr/>
            <p:nvPr/>
          </p:nvSpPr>
          <p:spPr bwMode="auto">
            <a:xfrm>
              <a:off x="3219451" y="3381376"/>
              <a:ext cx="254000" cy="147638"/>
            </a:xfrm>
            <a:custGeom>
              <a:avLst/>
              <a:gdLst>
                <a:gd name="T0" fmla="*/ 21 w 160"/>
                <a:gd name="T1" fmla="*/ 0 h 93"/>
                <a:gd name="T2" fmla="*/ 0 w 160"/>
                <a:gd name="T3" fmla="*/ 0 h 93"/>
                <a:gd name="T4" fmla="*/ 0 w 160"/>
                <a:gd name="T5" fmla="*/ 21 h 93"/>
                <a:gd name="T6" fmla="*/ 0 w 160"/>
                <a:gd name="T7" fmla="*/ 93 h 93"/>
                <a:gd name="T8" fmla="*/ 21 w 160"/>
                <a:gd name="T9" fmla="*/ 93 h 93"/>
                <a:gd name="T10" fmla="*/ 21 w 160"/>
                <a:gd name="T11" fmla="*/ 21 h 93"/>
                <a:gd name="T12" fmla="*/ 160 w 160"/>
                <a:gd name="T13" fmla="*/ 21 h 93"/>
                <a:gd name="T14" fmla="*/ 160 w 160"/>
                <a:gd name="T15" fmla="*/ 0 h 93"/>
                <a:gd name="T16" fmla="*/ 21 w 160"/>
                <a:gd name="T17" fmla="*/ 0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60" h="93">
                  <a:moveTo>
                    <a:pt x="21" y="0"/>
                  </a:moveTo>
                  <a:lnTo>
                    <a:pt x="0" y="0"/>
                  </a:lnTo>
                  <a:lnTo>
                    <a:pt x="0" y="21"/>
                  </a:lnTo>
                  <a:lnTo>
                    <a:pt x="0" y="93"/>
                  </a:lnTo>
                  <a:lnTo>
                    <a:pt x="21" y="93"/>
                  </a:lnTo>
                  <a:lnTo>
                    <a:pt x="21" y="21"/>
                  </a:lnTo>
                  <a:lnTo>
                    <a:pt x="160" y="21"/>
                  </a:lnTo>
                  <a:lnTo>
                    <a:pt x="160" y="0"/>
                  </a:ln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4" name="Freeform 78"/>
            <p:cNvSpPr/>
            <p:nvPr/>
          </p:nvSpPr>
          <p:spPr bwMode="auto">
            <a:xfrm>
              <a:off x="3556001" y="3381376"/>
              <a:ext cx="247650" cy="147638"/>
            </a:xfrm>
            <a:custGeom>
              <a:avLst/>
              <a:gdLst>
                <a:gd name="T0" fmla="*/ 135 w 156"/>
                <a:gd name="T1" fmla="*/ 0 h 93"/>
                <a:gd name="T2" fmla="*/ 0 w 156"/>
                <a:gd name="T3" fmla="*/ 0 h 93"/>
                <a:gd name="T4" fmla="*/ 0 w 156"/>
                <a:gd name="T5" fmla="*/ 21 h 93"/>
                <a:gd name="T6" fmla="*/ 135 w 156"/>
                <a:gd name="T7" fmla="*/ 21 h 93"/>
                <a:gd name="T8" fmla="*/ 135 w 156"/>
                <a:gd name="T9" fmla="*/ 93 h 93"/>
                <a:gd name="T10" fmla="*/ 156 w 156"/>
                <a:gd name="T11" fmla="*/ 93 h 93"/>
                <a:gd name="T12" fmla="*/ 156 w 156"/>
                <a:gd name="T13" fmla="*/ 21 h 93"/>
                <a:gd name="T14" fmla="*/ 156 w 156"/>
                <a:gd name="T15" fmla="*/ 0 h 93"/>
                <a:gd name="T16" fmla="*/ 135 w 156"/>
                <a:gd name="T17" fmla="*/ 0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56" h="93">
                  <a:moveTo>
                    <a:pt x="135" y="0"/>
                  </a:moveTo>
                  <a:lnTo>
                    <a:pt x="0" y="0"/>
                  </a:lnTo>
                  <a:lnTo>
                    <a:pt x="0" y="21"/>
                  </a:lnTo>
                  <a:lnTo>
                    <a:pt x="135" y="21"/>
                  </a:lnTo>
                  <a:lnTo>
                    <a:pt x="135" y="93"/>
                  </a:lnTo>
                  <a:lnTo>
                    <a:pt x="156" y="93"/>
                  </a:lnTo>
                  <a:lnTo>
                    <a:pt x="156" y="21"/>
                  </a:lnTo>
                  <a:lnTo>
                    <a:pt x="156" y="0"/>
                  </a:lnTo>
                  <a:lnTo>
                    <a:pt x="135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5" name="Freeform 79"/>
            <p:cNvSpPr/>
            <p:nvPr/>
          </p:nvSpPr>
          <p:spPr bwMode="auto">
            <a:xfrm>
              <a:off x="3498851" y="3355976"/>
              <a:ext cx="33338" cy="131763"/>
            </a:xfrm>
            <a:custGeom>
              <a:avLst/>
              <a:gdLst>
                <a:gd name="T0" fmla="*/ 0 w 21"/>
                <a:gd name="T1" fmla="*/ 0 h 83"/>
                <a:gd name="T2" fmla="*/ 0 w 21"/>
                <a:gd name="T3" fmla="*/ 16 h 83"/>
                <a:gd name="T4" fmla="*/ 0 w 21"/>
                <a:gd name="T5" fmla="*/ 37 h 83"/>
                <a:gd name="T6" fmla="*/ 0 w 21"/>
                <a:gd name="T7" fmla="*/ 83 h 83"/>
                <a:gd name="T8" fmla="*/ 21 w 21"/>
                <a:gd name="T9" fmla="*/ 83 h 83"/>
                <a:gd name="T10" fmla="*/ 21 w 21"/>
                <a:gd name="T11" fmla="*/ 37 h 83"/>
                <a:gd name="T12" fmla="*/ 21 w 21"/>
                <a:gd name="T13" fmla="*/ 16 h 83"/>
                <a:gd name="T14" fmla="*/ 21 w 21"/>
                <a:gd name="T15" fmla="*/ 0 h 83"/>
                <a:gd name="T16" fmla="*/ 0 w 21"/>
                <a:gd name="T17" fmla="*/ 0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1" h="83">
                  <a:moveTo>
                    <a:pt x="0" y="0"/>
                  </a:moveTo>
                  <a:lnTo>
                    <a:pt x="0" y="16"/>
                  </a:lnTo>
                  <a:lnTo>
                    <a:pt x="0" y="37"/>
                  </a:lnTo>
                  <a:lnTo>
                    <a:pt x="0" y="83"/>
                  </a:lnTo>
                  <a:lnTo>
                    <a:pt x="21" y="83"/>
                  </a:lnTo>
                  <a:lnTo>
                    <a:pt x="21" y="37"/>
                  </a:lnTo>
                  <a:lnTo>
                    <a:pt x="21" y="16"/>
                  </a:lnTo>
                  <a:lnTo>
                    <a:pt x="21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06" name="组合 705"/>
          <p:cNvGrpSpPr/>
          <p:nvPr/>
        </p:nvGrpSpPr>
        <p:grpSpPr>
          <a:xfrm>
            <a:off x="2178755" y="3086370"/>
            <a:ext cx="482998" cy="665340"/>
            <a:chOff x="2182813" y="3001963"/>
            <a:chExt cx="550863" cy="758826"/>
          </a:xfrm>
          <a:solidFill>
            <a:srgbClr val="20252D"/>
          </a:solidFill>
        </p:grpSpPr>
        <p:sp>
          <p:nvSpPr>
            <p:cNvPr id="707" name="Freeform 80"/>
            <p:cNvSpPr>
              <a:spLocks noEditPoints="1"/>
            </p:cNvSpPr>
            <p:nvPr/>
          </p:nvSpPr>
          <p:spPr bwMode="auto">
            <a:xfrm>
              <a:off x="2182813" y="3001963"/>
              <a:ext cx="320675" cy="214313"/>
            </a:xfrm>
            <a:custGeom>
              <a:avLst/>
              <a:gdLst>
                <a:gd name="T0" fmla="*/ 29 w 39"/>
                <a:gd name="T1" fmla="*/ 0 h 26"/>
                <a:gd name="T2" fmla="*/ 11 w 39"/>
                <a:gd name="T3" fmla="*/ 0 h 26"/>
                <a:gd name="T4" fmla="*/ 0 w 39"/>
                <a:gd name="T5" fmla="*/ 11 h 26"/>
                <a:gd name="T6" fmla="*/ 0 w 39"/>
                <a:gd name="T7" fmla="*/ 15 h 26"/>
                <a:gd name="T8" fmla="*/ 11 w 39"/>
                <a:gd name="T9" fmla="*/ 26 h 26"/>
                <a:gd name="T10" fmla="*/ 29 w 39"/>
                <a:gd name="T11" fmla="*/ 26 h 26"/>
                <a:gd name="T12" fmla="*/ 39 w 39"/>
                <a:gd name="T13" fmla="*/ 15 h 26"/>
                <a:gd name="T14" fmla="*/ 39 w 39"/>
                <a:gd name="T15" fmla="*/ 11 h 26"/>
                <a:gd name="T16" fmla="*/ 29 w 39"/>
                <a:gd name="T17" fmla="*/ 0 h 26"/>
                <a:gd name="T18" fmla="*/ 29 w 39"/>
                <a:gd name="T19" fmla="*/ 20 h 26"/>
                <a:gd name="T20" fmla="*/ 10 w 39"/>
                <a:gd name="T21" fmla="*/ 20 h 26"/>
                <a:gd name="T22" fmla="*/ 7 w 39"/>
                <a:gd name="T23" fmla="*/ 18 h 26"/>
                <a:gd name="T24" fmla="*/ 10 w 39"/>
                <a:gd name="T25" fmla="*/ 15 h 26"/>
                <a:gd name="T26" fmla="*/ 29 w 39"/>
                <a:gd name="T27" fmla="*/ 15 h 26"/>
                <a:gd name="T28" fmla="*/ 32 w 39"/>
                <a:gd name="T29" fmla="*/ 18 h 26"/>
                <a:gd name="T30" fmla="*/ 29 w 39"/>
                <a:gd name="T31" fmla="*/ 20 h 26"/>
                <a:gd name="T32" fmla="*/ 29 w 39"/>
                <a:gd name="T33" fmla="*/ 11 h 26"/>
                <a:gd name="T34" fmla="*/ 10 w 39"/>
                <a:gd name="T35" fmla="*/ 11 h 26"/>
                <a:gd name="T36" fmla="*/ 7 w 39"/>
                <a:gd name="T37" fmla="*/ 9 h 26"/>
                <a:gd name="T38" fmla="*/ 10 w 39"/>
                <a:gd name="T39" fmla="*/ 6 h 26"/>
                <a:gd name="T40" fmla="*/ 29 w 39"/>
                <a:gd name="T41" fmla="*/ 6 h 26"/>
                <a:gd name="T42" fmla="*/ 32 w 39"/>
                <a:gd name="T43" fmla="*/ 9 h 26"/>
                <a:gd name="T44" fmla="*/ 29 w 39"/>
                <a:gd name="T45" fmla="*/ 11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9" h="26">
                  <a:moveTo>
                    <a:pt x="29" y="0"/>
                  </a:move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21"/>
                    <a:pt x="5" y="26"/>
                    <a:pt x="11" y="26"/>
                  </a:cubicBezTo>
                  <a:cubicBezTo>
                    <a:pt x="29" y="26"/>
                    <a:pt x="29" y="26"/>
                    <a:pt x="29" y="26"/>
                  </a:cubicBezTo>
                  <a:cubicBezTo>
                    <a:pt x="34" y="26"/>
                    <a:pt x="39" y="21"/>
                    <a:pt x="39" y="15"/>
                  </a:cubicBezTo>
                  <a:cubicBezTo>
                    <a:pt x="39" y="11"/>
                    <a:pt x="39" y="11"/>
                    <a:pt x="39" y="11"/>
                  </a:cubicBezTo>
                  <a:cubicBezTo>
                    <a:pt x="39" y="5"/>
                    <a:pt x="34" y="0"/>
                    <a:pt x="29" y="0"/>
                  </a:cubicBezTo>
                  <a:close/>
                  <a:moveTo>
                    <a:pt x="29" y="20"/>
                  </a:moveTo>
                  <a:cubicBezTo>
                    <a:pt x="10" y="20"/>
                    <a:pt x="10" y="20"/>
                    <a:pt x="10" y="20"/>
                  </a:cubicBezTo>
                  <a:cubicBezTo>
                    <a:pt x="8" y="20"/>
                    <a:pt x="7" y="19"/>
                    <a:pt x="7" y="18"/>
                  </a:cubicBezTo>
                  <a:cubicBezTo>
                    <a:pt x="7" y="16"/>
                    <a:pt x="8" y="15"/>
                    <a:pt x="10" y="15"/>
                  </a:cubicBezTo>
                  <a:cubicBezTo>
                    <a:pt x="29" y="15"/>
                    <a:pt x="29" y="15"/>
                    <a:pt x="29" y="15"/>
                  </a:cubicBezTo>
                  <a:cubicBezTo>
                    <a:pt x="31" y="15"/>
                    <a:pt x="32" y="16"/>
                    <a:pt x="32" y="18"/>
                  </a:cubicBezTo>
                  <a:cubicBezTo>
                    <a:pt x="32" y="19"/>
                    <a:pt x="31" y="20"/>
                    <a:pt x="29" y="20"/>
                  </a:cubicBezTo>
                  <a:close/>
                  <a:moveTo>
                    <a:pt x="29" y="11"/>
                  </a:moveTo>
                  <a:cubicBezTo>
                    <a:pt x="10" y="11"/>
                    <a:pt x="10" y="11"/>
                    <a:pt x="10" y="11"/>
                  </a:cubicBezTo>
                  <a:cubicBezTo>
                    <a:pt x="8" y="11"/>
                    <a:pt x="7" y="10"/>
                    <a:pt x="7" y="9"/>
                  </a:cubicBezTo>
                  <a:cubicBezTo>
                    <a:pt x="7" y="7"/>
                    <a:pt x="8" y="6"/>
                    <a:pt x="10" y="6"/>
                  </a:cubicBezTo>
                  <a:cubicBezTo>
                    <a:pt x="29" y="6"/>
                    <a:pt x="29" y="6"/>
                    <a:pt x="29" y="6"/>
                  </a:cubicBezTo>
                  <a:cubicBezTo>
                    <a:pt x="31" y="6"/>
                    <a:pt x="32" y="7"/>
                    <a:pt x="32" y="9"/>
                  </a:cubicBezTo>
                  <a:cubicBezTo>
                    <a:pt x="32" y="10"/>
                    <a:pt x="31" y="11"/>
                    <a:pt x="29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8" name="Freeform 81"/>
            <p:cNvSpPr>
              <a:spLocks noEditPoints="1"/>
            </p:cNvSpPr>
            <p:nvPr/>
          </p:nvSpPr>
          <p:spPr bwMode="auto">
            <a:xfrm>
              <a:off x="2536826" y="3644901"/>
              <a:ext cx="196850" cy="115888"/>
            </a:xfrm>
            <a:custGeom>
              <a:avLst/>
              <a:gdLst>
                <a:gd name="T0" fmla="*/ 18 w 24"/>
                <a:gd name="T1" fmla="*/ 0 h 14"/>
                <a:gd name="T2" fmla="*/ 6 w 24"/>
                <a:gd name="T3" fmla="*/ 0 h 14"/>
                <a:gd name="T4" fmla="*/ 0 w 24"/>
                <a:gd name="T5" fmla="*/ 7 h 14"/>
                <a:gd name="T6" fmla="*/ 0 w 24"/>
                <a:gd name="T7" fmla="*/ 9 h 14"/>
                <a:gd name="T8" fmla="*/ 6 w 24"/>
                <a:gd name="T9" fmla="*/ 14 h 14"/>
                <a:gd name="T10" fmla="*/ 18 w 24"/>
                <a:gd name="T11" fmla="*/ 14 h 14"/>
                <a:gd name="T12" fmla="*/ 24 w 24"/>
                <a:gd name="T13" fmla="*/ 9 h 14"/>
                <a:gd name="T14" fmla="*/ 24 w 24"/>
                <a:gd name="T15" fmla="*/ 7 h 14"/>
                <a:gd name="T16" fmla="*/ 18 w 24"/>
                <a:gd name="T17" fmla="*/ 0 h 14"/>
                <a:gd name="T18" fmla="*/ 18 w 24"/>
                <a:gd name="T19" fmla="*/ 9 h 14"/>
                <a:gd name="T20" fmla="*/ 6 w 24"/>
                <a:gd name="T21" fmla="*/ 9 h 14"/>
                <a:gd name="T22" fmla="*/ 4 w 24"/>
                <a:gd name="T23" fmla="*/ 7 h 14"/>
                <a:gd name="T24" fmla="*/ 6 w 24"/>
                <a:gd name="T25" fmla="*/ 5 h 14"/>
                <a:gd name="T26" fmla="*/ 18 w 24"/>
                <a:gd name="T27" fmla="*/ 5 h 14"/>
                <a:gd name="T28" fmla="*/ 20 w 24"/>
                <a:gd name="T29" fmla="*/ 7 h 14"/>
                <a:gd name="T30" fmla="*/ 18 w 24"/>
                <a:gd name="T31" fmla="*/ 9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4" h="14">
                  <a:moveTo>
                    <a:pt x="18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3"/>
                    <a:pt x="3" y="14"/>
                    <a:pt x="6" y="14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1" y="14"/>
                    <a:pt x="24" y="13"/>
                    <a:pt x="24" y="9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1" y="0"/>
                    <a:pt x="18" y="0"/>
                  </a:cubicBezTo>
                  <a:close/>
                  <a:moveTo>
                    <a:pt x="18" y="9"/>
                  </a:moveTo>
                  <a:cubicBezTo>
                    <a:pt x="6" y="9"/>
                    <a:pt x="6" y="9"/>
                    <a:pt x="6" y="9"/>
                  </a:cubicBezTo>
                  <a:cubicBezTo>
                    <a:pt x="5" y="9"/>
                    <a:pt x="4" y="8"/>
                    <a:pt x="4" y="7"/>
                  </a:cubicBezTo>
                  <a:cubicBezTo>
                    <a:pt x="4" y="6"/>
                    <a:pt x="5" y="5"/>
                    <a:pt x="6" y="5"/>
                  </a:cubicBezTo>
                  <a:cubicBezTo>
                    <a:pt x="18" y="5"/>
                    <a:pt x="18" y="5"/>
                    <a:pt x="18" y="5"/>
                  </a:cubicBezTo>
                  <a:cubicBezTo>
                    <a:pt x="19" y="5"/>
                    <a:pt x="20" y="6"/>
                    <a:pt x="20" y="7"/>
                  </a:cubicBezTo>
                  <a:cubicBezTo>
                    <a:pt x="20" y="8"/>
                    <a:pt x="19" y="9"/>
                    <a:pt x="18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9" name="Freeform 82"/>
            <p:cNvSpPr>
              <a:spLocks noEditPoints="1"/>
            </p:cNvSpPr>
            <p:nvPr/>
          </p:nvSpPr>
          <p:spPr bwMode="auto">
            <a:xfrm>
              <a:off x="2536826" y="3505201"/>
              <a:ext cx="196850" cy="106363"/>
            </a:xfrm>
            <a:custGeom>
              <a:avLst/>
              <a:gdLst>
                <a:gd name="T0" fmla="*/ 18 w 24"/>
                <a:gd name="T1" fmla="*/ 0 h 13"/>
                <a:gd name="T2" fmla="*/ 6 w 24"/>
                <a:gd name="T3" fmla="*/ 0 h 13"/>
                <a:gd name="T4" fmla="*/ 0 w 24"/>
                <a:gd name="T5" fmla="*/ 7 h 13"/>
                <a:gd name="T6" fmla="*/ 0 w 24"/>
                <a:gd name="T7" fmla="*/ 9 h 13"/>
                <a:gd name="T8" fmla="*/ 6 w 24"/>
                <a:gd name="T9" fmla="*/ 13 h 13"/>
                <a:gd name="T10" fmla="*/ 18 w 24"/>
                <a:gd name="T11" fmla="*/ 13 h 13"/>
                <a:gd name="T12" fmla="*/ 24 w 24"/>
                <a:gd name="T13" fmla="*/ 9 h 13"/>
                <a:gd name="T14" fmla="*/ 24 w 24"/>
                <a:gd name="T15" fmla="*/ 7 h 13"/>
                <a:gd name="T16" fmla="*/ 18 w 24"/>
                <a:gd name="T17" fmla="*/ 0 h 13"/>
                <a:gd name="T18" fmla="*/ 18 w 24"/>
                <a:gd name="T19" fmla="*/ 9 h 13"/>
                <a:gd name="T20" fmla="*/ 6 w 24"/>
                <a:gd name="T21" fmla="*/ 9 h 13"/>
                <a:gd name="T22" fmla="*/ 4 w 24"/>
                <a:gd name="T23" fmla="*/ 7 h 13"/>
                <a:gd name="T24" fmla="*/ 6 w 24"/>
                <a:gd name="T25" fmla="*/ 5 h 13"/>
                <a:gd name="T26" fmla="*/ 18 w 24"/>
                <a:gd name="T27" fmla="*/ 5 h 13"/>
                <a:gd name="T28" fmla="*/ 20 w 24"/>
                <a:gd name="T29" fmla="*/ 7 h 13"/>
                <a:gd name="T30" fmla="*/ 18 w 24"/>
                <a:gd name="T31" fmla="*/ 9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4" h="13">
                  <a:moveTo>
                    <a:pt x="18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3"/>
                    <a:pt x="3" y="13"/>
                    <a:pt x="6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1" y="13"/>
                    <a:pt x="24" y="13"/>
                    <a:pt x="24" y="9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1" y="0"/>
                    <a:pt x="18" y="0"/>
                  </a:cubicBezTo>
                  <a:close/>
                  <a:moveTo>
                    <a:pt x="18" y="9"/>
                  </a:moveTo>
                  <a:cubicBezTo>
                    <a:pt x="6" y="9"/>
                    <a:pt x="6" y="9"/>
                    <a:pt x="6" y="9"/>
                  </a:cubicBezTo>
                  <a:cubicBezTo>
                    <a:pt x="5" y="9"/>
                    <a:pt x="4" y="8"/>
                    <a:pt x="4" y="7"/>
                  </a:cubicBezTo>
                  <a:cubicBezTo>
                    <a:pt x="4" y="6"/>
                    <a:pt x="5" y="5"/>
                    <a:pt x="6" y="5"/>
                  </a:cubicBezTo>
                  <a:cubicBezTo>
                    <a:pt x="18" y="5"/>
                    <a:pt x="18" y="5"/>
                    <a:pt x="18" y="5"/>
                  </a:cubicBezTo>
                  <a:cubicBezTo>
                    <a:pt x="19" y="5"/>
                    <a:pt x="20" y="6"/>
                    <a:pt x="20" y="7"/>
                  </a:cubicBezTo>
                  <a:cubicBezTo>
                    <a:pt x="20" y="8"/>
                    <a:pt x="19" y="9"/>
                    <a:pt x="18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10" name="Freeform 83"/>
            <p:cNvSpPr>
              <a:spLocks noEditPoints="1"/>
            </p:cNvSpPr>
            <p:nvPr/>
          </p:nvSpPr>
          <p:spPr bwMode="auto">
            <a:xfrm>
              <a:off x="2536826" y="3355976"/>
              <a:ext cx="196850" cy="107950"/>
            </a:xfrm>
            <a:custGeom>
              <a:avLst/>
              <a:gdLst>
                <a:gd name="T0" fmla="*/ 18 w 24"/>
                <a:gd name="T1" fmla="*/ 0 h 13"/>
                <a:gd name="T2" fmla="*/ 6 w 24"/>
                <a:gd name="T3" fmla="*/ 0 h 13"/>
                <a:gd name="T4" fmla="*/ 0 w 24"/>
                <a:gd name="T5" fmla="*/ 7 h 13"/>
                <a:gd name="T6" fmla="*/ 0 w 24"/>
                <a:gd name="T7" fmla="*/ 9 h 13"/>
                <a:gd name="T8" fmla="*/ 6 w 24"/>
                <a:gd name="T9" fmla="*/ 13 h 13"/>
                <a:gd name="T10" fmla="*/ 18 w 24"/>
                <a:gd name="T11" fmla="*/ 13 h 13"/>
                <a:gd name="T12" fmla="*/ 24 w 24"/>
                <a:gd name="T13" fmla="*/ 9 h 13"/>
                <a:gd name="T14" fmla="*/ 24 w 24"/>
                <a:gd name="T15" fmla="*/ 7 h 13"/>
                <a:gd name="T16" fmla="*/ 18 w 24"/>
                <a:gd name="T17" fmla="*/ 0 h 13"/>
                <a:gd name="T18" fmla="*/ 18 w 24"/>
                <a:gd name="T19" fmla="*/ 9 h 13"/>
                <a:gd name="T20" fmla="*/ 6 w 24"/>
                <a:gd name="T21" fmla="*/ 9 h 13"/>
                <a:gd name="T22" fmla="*/ 4 w 24"/>
                <a:gd name="T23" fmla="*/ 7 h 13"/>
                <a:gd name="T24" fmla="*/ 6 w 24"/>
                <a:gd name="T25" fmla="*/ 5 h 13"/>
                <a:gd name="T26" fmla="*/ 18 w 24"/>
                <a:gd name="T27" fmla="*/ 5 h 13"/>
                <a:gd name="T28" fmla="*/ 20 w 24"/>
                <a:gd name="T29" fmla="*/ 7 h 13"/>
                <a:gd name="T30" fmla="*/ 18 w 24"/>
                <a:gd name="T31" fmla="*/ 9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4" h="13">
                  <a:moveTo>
                    <a:pt x="18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3"/>
                    <a:pt x="3" y="13"/>
                    <a:pt x="6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1" y="13"/>
                    <a:pt x="24" y="13"/>
                    <a:pt x="24" y="9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1" y="0"/>
                    <a:pt x="18" y="0"/>
                  </a:cubicBezTo>
                  <a:close/>
                  <a:moveTo>
                    <a:pt x="18" y="9"/>
                  </a:moveTo>
                  <a:cubicBezTo>
                    <a:pt x="6" y="9"/>
                    <a:pt x="6" y="9"/>
                    <a:pt x="6" y="9"/>
                  </a:cubicBezTo>
                  <a:cubicBezTo>
                    <a:pt x="5" y="9"/>
                    <a:pt x="4" y="8"/>
                    <a:pt x="4" y="7"/>
                  </a:cubicBezTo>
                  <a:cubicBezTo>
                    <a:pt x="4" y="6"/>
                    <a:pt x="5" y="5"/>
                    <a:pt x="6" y="5"/>
                  </a:cubicBezTo>
                  <a:cubicBezTo>
                    <a:pt x="18" y="5"/>
                    <a:pt x="18" y="5"/>
                    <a:pt x="18" y="5"/>
                  </a:cubicBezTo>
                  <a:cubicBezTo>
                    <a:pt x="19" y="5"/>
                    <a:pt x="20" y="6"/>
                    <a:pt x="20" y="7"/>
                  </a:cubicBezTo>
                  <a:cubicBezTo>
                    <a:pt x="20" y="8"/>
                    <a:pt x="19" y="9"/>
                    <a:pt x="18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11" name="Freeform 84"/>
            <p:cNvSpPr/>
            <p:nvPr/>
          </p:nvSpPr>
          <p:spPr bwMode="auto">
            <a:xfrm>
              <a:off x="2314576" y="3232151"/>
              <a:ext cx="204788" cy="495300"/>
            </a:xfrm>
            <a:custGeom>
              <a:avLst/>
              <a:gdLst>
                <a:gd name="T0" fmla="*/ 129 w 129"/>
                <a:gd name="T1" fmla="*/ 130 h 312"/>
                <a:gd name="T2" fmla="*/ 129 w 129"/>
                <a:gd name="T3" fmla="*/ 109 h 312"/>
                <a:gd name="T4" fmla="*/ 36 w 129"/>
                <a:gd name="T5" fmla="*/ 109 h 312"/>
                <a:gd name="T6" fmla="*/ 36 w 129"/>
                <a:gd name="T7" fmla="*/ 0 h 312"/>
                <a:gd name="T8" fmla="*/ 0 w 129"/>
                <a:gd name="T9" fmla="*/ 0 h 312"/>
                <a:gd name="T10" fmla="*/ 0 w 129"/>
                <a:gd name="T11" fmla="*/ 312 h 312"/>
                <a:gd name="T12" fmla="*/ 31 w 129"/>
                <a:gd name="T13" fmla="*/ 312 h 312"/>
                <a:gd name="T14" fmla="*/ 31 w 129"/>
                <a:gd name="T15" fmla="*/ 312 h 312"/>
                <a:gd name="T16" fmla="*/ 129 w 129"/>
                <a:gd name="T17" fmla="*/ 312 h 312"/>
                <a:gd name="T18" fmla="*/ 129 w 129"/>
                <a:gd name="T19" fmla="*/ 286 h 312"/>
                <a:gd name="T20" fmla="*/ 36 w 129"/>
                <a:gd name="T21" fmla="*/ 286 h 312"/>
                <a:gd name="T22" fmla="*/ 36 w 129"/>
                <a:gd name="T23" fmla="*/ 224 h 312"/>
                <a:gd name="T24" fmla="*/ 129 w 129"/>
                <a:gd name="T25" fmla="*/ 224 h 312"/>
                <a:gd name="T26" fmla="*/ 129 w 129"/>
                <a:gd name="T27" fmla="*/ 198 h 312"/>
                <a:gd name="T28" fmla="*/ 36 w 129"/>
                <a:gd name="T29" fmla="*/ 198 h 312"/>
                <a:gd name="T30" fmla="*/ 36 w 129"/>
                <a:gd name="T31" fmla="*/ 130 h 312"/>
                <a:gd name="T32" fmla="*/ 129 w 129"/>
                <a:gd name="T33" fmla="*/ 130 h 3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29" h="312">
                  <a:moveTo>
                    <a:pt x="129" y="130"/>
                  </a:moveTo>
                  <a:lnTo>
                    <a:pt x="129" y="109"/>
                  </a:lnTo>
                  <a:lnTo>
                    <a:pt x="36" y="109"/>
                  </a:lnTo>
                  <a:lnTo>
                    <a:pt x="36" y="0"/>
                  </a:lnTo>
                  <a:lnTo>
                    <a:pt x="0" y="0"/>
                  </a:lnTo>
                  <a:lnTo>
                    <a:pt x="0" y="312"/>
                  </a:lnTo>
                  <a:lnTo>
                    <a:pt x="31" y="312"/>
                  </a:lnTo>
                  <a:lnTo>
                    <a:pt x="31" y="312"/>
                  </a:lnTo>
                  <a:lnTo>
                    <a:pt x="129" y="312"/>
                  </a:lnTo>
                  <a:lnTo>
                    <a:pt x="129" y="286"/>
                  </a:lnTo>
                  <a:lnTo>
                    <a:pt x="36" y="286"/>
                  </a:lnTo>
                  <a:lnTo>
                    <a:pt x="36" y="224"/>
                  </a:lnTo>
                  <a:lnTo>
                    <a:pt x="129" y="224"/>
                  </a:lnTo>
                  <a:lnTo>
                    <a:pt x="129" y="198"/>
                  </a:lnTo>
                  <a:lnTo>
                    <a:pt x="36" y="198"/>
                  </a:lnTo>
                  <a:lnTo>
                    <a:pt x="36" y="130"/>
                  </a:lnTo>
                  <a:lnTo>
                    <a:pt x="129" y="1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12" name="Freeform 85"/>
          <p:cNvSpPr>
            <a:spLocks noEditPoints="1"/>
          </p:cNvSpPr>
          <p:nvPr/>
        </p:nvSpPr>
        <p:spPr bwMode="auto">
          <a:xfrm>
            <a:off x="10397243" y="3019695"/>
            <a:ext cx="403658" cy="780869"/>
          </a:xfrm>
          <a:custGeom>
            <a:avLst/>
            <a:gdLst>
              <a:gd name="T0" fmla="*/ 20 w 56"/>
              <a:gd name="T1" fmla="*/ 35 h 108"/>
              <a:gd name="T2" fmla="*/ 15 w 56"/>
              <a:gd name="T3" fmla="*/ 42 h 108"/>
              <a:gd name="T4" fmla="*/ 15 w 56"/>
              <a:gd name="T5" fmla="*/ 69 h 108"/>
              <a:gd name="T6" fmla="*/ 20 w 56"/>
              <a:gd name="T7" fmla="*/ 76 h 108"/>
              <a:gd name="T8" fmla="*/ 25 w 56"/>
              <a:gd name="T9" fmla="*/ 69 h 108"/>
              <a:gd name="T10" fmla="*/ 25 w 56"/>
              <a:gd name="T11" fmla="*/ 49 h 108"/>
              <a:gd name="T12" fmla="*/ 23 w 56"/>
              <a:gd name="T13" fmla="*/ 37 h 108"/>
              <a:gd name="T14" fmla="*/ 7 w 56"/>
              <a:gd name="T15" fmla="*/ 43 h 108"/>
              <a:gd name="T16" fmla="*/ 1 w 56"/>
              <a:gd name="T17" fmla="*/ 51 h 108"/>
              <a:gd name="T18" fmla="*/ 7 w 56"/>
              <a:gd name="T19" fmla="*/ 72 h 108"/>
              <a:gd name="T20" fmla="*/ 12 w 56"/>
              <a:gd name="T21" fmla="*/ 49 h 108"/>
              <a:gd name="T22" fmla="*/ 7 w 56"/>
              <a:gd name="T23" fmla="*/ 43 h 108"/>
              <a:gd name="T24" fmla="*/ 39 w 56"/>
              <a:gd name="T25" fmla="*/ 6 h 108"/>
              <a:gd name="T26" fmla="*/ 40 w 56"/>
              <a:gd name="T27" fmla="*/ 42 h 108"/>
              <a:gd name="T28" fmla="*/ 40 w 56"/>
              <a:gd name="T29" fmla="*/ 70 h 108"/>
              <a:gd name="T30" fmla="*/ 33 w 56"/>
              <a:gd name="T31" fmla="*/ 79 h 108"/>
              <a:gd name="T32" fmla="*/ 20 w 56"/>
              <a:gd name="T33" fmla="*/ 78 h 108"/>
              <a:gd name="T34" fmla="*/ 7 w 56"/>
              <a:gd name="T35" fmla="*/ 74 h 108"/>
              <a:gd name="T36" fmla="*/ 0 w 56"/>
              <a:gd name="T37" fmla="*/ 98 h 108"/>
              <a:gd name="T38" fmla="*/ 11 w 56"/>
              <a:gd name="T39" fmla="*/ 108 h 108"/>
              <a:gd name="T40" fmla="*/ 51 w 56"/>
              <a:gd name="T41" fmla="*/ 101 h 108"/>
              <a:gd name="T42" fmla="*/ 51 w 56"/>
              <a:gd name="T43" fmla="*/ 100 h 108"/>
              <a:gd name="T44" fmla="*/ 44 w 56"/>
              <a:gd name="T45" fmla="*/ 93 h 108"/>
              <a:gd name="T46" fmla="*/ 44 w 56"/>
              <a:gd name="T47" fmla="*/ 75 h 108"/>
              <a:gd name="T48" fmla="*/ 51 w 56"/>
              <a:gd name="T49" fmla="*/ 68 h 108"/>
              <a:gd name="T50" fmla="*/ 45 w 56"/>
              <a:gd name="T51" fmla="*/ 0 h 108"/>
              <a:gd name="T52" fmla="*/ 51 w 56"/>
              <a:gd name="T53" fmla="*/ 98 h 108"/>
              <a:gd name="T54" fmla="*/ 56 w 56"/>
              <a:gd name="T55" fmla="*/ 75 h 108"/>
              <a:gd name="T56" fmla="*/ 51 w 56"/>
              <a:gd name="T57" fmla="*/ 70 h 108"/>
              <a:gd name="T58" fmla="*/ 47 w 56"/>
              <a:gd name="T59" fmla="*/ 75 h 108"/>
              <a:gd name="T60" fmla="*/ 47 w 56"/>
              <a:gd name="T61" fmla="*/ 93 h 108"/>
              <a:gd name="T62" fmla="*/ 33 w 56"/>
              <a:gd name="T63" fmla="*/ 35 h 108"/>
              <a:gd name="T64" fmla="*/ 28 w 56"/>
              <a:gd name="T65" fmla="*/ 42 h 108"/>
              <a:gd name="T66" fmla="*/ 28 w 56"/>
              <a:gd name="T67" fmla="*/ 70 h 108"/>
              <a:gd name="T68" fmla="*/ 33 w 56"/>
              <a:gd name="T69" fmla="*/ 77 h 108"/>
              <a:gd name="T70" fmla="*/ 38 w 56"/>
              <a:gd name="T71" fmla="*/ 70 h 108"/>
              <a:gd name="T72" fmla="*/ 38 w 56"/>
              <a:gd name="T73" fmla="*/ 42 h 108"/>
              <a:gd name="T74" fmla="*/ 33 w 56"/>
              <a:gd name="T75" fmla="*/ 35 h 10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56" h="108">
                <a:moveTo>
                  <a:pt x="20" y="35"/>
                </a:moveTo>
                <a:cubicBezTo>
                  <a:pt x="20" y="35"/>
                  <a:pt x="20" y="35"/>
                  <a:pt x="20" y="35"/>
                </a:cubicBezTo>
                <a:cubicBezTo>
                  <a:pt x="18" y="35"/>
                  <a:pt x="17" y="36"/>
                  <a:pt x="16" y="37"/>
                </a:cubicBezTo>
                <a:cubicBezTo>
                  <a:pt x="15" y="38"/>
                  <a:pt x="15" y="40"/>
                  <a:pt x="15" y="42"/>
                </a:cubicBezTo>
                <a:cubicBezTo>
                  <a:pt x="15" y="49"/>
                  <a:pt x="15" y="49"/>
                  <a:pt x="15" y="49"/>
                </a:cubicBezTo>
                <a:cubicBezTo>
                  <a:pt x="15" y="69"/>
                  <a:pt x="15" y="69"/>
                  <a:pt x="15" y="69"/>
                </a:cubicBezTo>
                <a:cubicBezTo>
                  <a:pt x="15" y="71"/>
                  <a:pt x="15" y="73"/>
                  <a:pt x="16" y="74"/>
                </a:cubicBezTo>
                <a:cubicBezTo>
                  <a:pt x="17" y="75"/>
                  <a:pt x="18" y="76"/>
                  <a:pt x="20" y="76"/>
                </a:cubicBezTo>
                <a:cubicBezTo>
                  <a:pt x="21" y="76"/>
                  <a:pt x="22" y="75"/>
                  <a:pt x="23" y="74"/>
                </a:cubicBezTo>
                <a:cubicBezTo>
                  <a:pt x="24" y="73"/>
                  <a:pt x="25" y="71"/>
                  <a:pt x="25" y="69"/>
                </a:cubicBezTo>
                <a:cubicBezTo>
                  <a:pt x="25" y="69"/>
                  <a:pt x="25" y="69"/>
                  <a:pt x="25" y="69"/>
                </a:cubicBezTo>
                <a:cubicBezTo>
                  <a:pt x="25" y="49"/>
                  <a:pt x="25" y="49"/>
                  <a:pt x="25" y="49"/>
                </a:cubicBezTo>
                <a:cubicBezTo>
                  <a:pt x="25" y="42"/>
                  <a:pt x="25" y="42"/>
                  <a:pt x="25" y="42"/>
                </a:cubicBezTo>
                <a:cubicBezTo>
                  <a:pt x="25" y="40"/>
                  <a:pt x="24" y="38"/>
                  <a:pt x="23" y="37"/>
                </a:cubicBezTo>
                <a:cubicBezTo>
                  <a:pt x="22" y="36"/>
                  <a:pt x="21" y="35"/>
                  <a:pt x="20" y="35"/>
                </a:cubicBezTo>
                <a:close/>
                <a:moveTo>
                  <a:pt x="7" y="43"/>
                </a:moveTo>
                <a:cubicBezTo>
                  <a:pt x="4" y="43"/>
                  <a:pt x="1" y="45"/>
                  <a:pt x="1" y="48"/>
                </a:cubicBezTo>
                <a:cubicBezTo>
                  <a:pt x="1" y="51"/>
                  <a:pt x="1" y="51"/>
                  <a:pt x="1" y="51"/>
                </a:cubicBezTo>
                <a:cubicBezTo>
                  <a:pt x="1" y="67"/>
                  <a:pt x="1" y="67"/>
                  <a:pt x="1" y="67"/>
                </a:cubicBezTo>
                <a:cubicBezTo>
                  <a:pt x="1" y="70"/>
                  <a:pt x="4" y="72"/>
                  <a:pt x="7" y="72"/>
                </a:cubicBezTo>
                <a:cubicBezTo>
                  <a:pt x="10" y="72"/>
                  <a:pt x="12" y="70"/>
                  <a:pt x="12" y="67"/>
                </a:cubicBezTo>
                <a:cubicBezTo>
                  <a:pt x="12" y="49"/>
                  <a:pt x="12" y="49"/>
                  <a:pt x="12" y="49"/>
                </a:cubicBezTo>
                <a:cubicBezTo>
                  <a:pt x="12" y="48"/>
                  <a:pt x="12" y="48"/>
                  <a:pt x="12" y="48"/>
                </a:cubicBezTo>
                <a:cubicBezTo>
                  <a:pt x="12" y="45"/>
                  <a:pt x="10" y="43"/>
                  <a:pt x="7" y="43"/>
                </a:cubicBezTo>
                <a:close/>
                <a:moveTo>
                  <a:pt x="45" y="0"/>
                </a:moveTo>
                <a:cubicBezTo>
                  <a:pt x="42" y="0"/>
                  <a:pt x="39" y="2"/>
                  <a:pt x="39" y="6"/>
                </a:cubicBezTo>
                <a:cubicBezTo>
                  <a:pt x="39" y="38"/>
                  <a:pt x="39" y="38"/>
                  <a:pt x="39" y="38"/>
                </a:cubicBezTo>
                <a:cubicBezTo>
                  <a:pt x="40" y="40"/>
                  <a:pt x="40" y="41"/>
                  <a:pt x="40" y="42"/>
                </a:cubicBezTo>
                <a:cubicBezTo>
                  <a:pt x="40" y="49"/>
                  <a:pt x="40" y="49"/>
                  <a:pt x="40" y="49"/>
                </a:cubicBezTo>
                <a:cubicBezTo>
                  <a:pt x="40" y="70"/>
                  <a:pt x="40" y="70"/>
                  <a:pt x="40" y="70"/>
                </a:cubicBezTo>
                <a:cubicBezTo>
                  <a:pt x="40" y="71"/>
                  <a:pt x="40" y="72"/>
                  <a:pt x="39" y="73"/>
                </a:cubicBezTo>
                <a:cubicBezTo>
                  <a:pt x="39" y="77"/>
                  <a:pt x="36" y="79"/>
                  <a:pt x="33" y="79"/>
                </a:cubicBezTo>
                <a:cubicBezTo>
                  <a:pt x="29" y="79"/>
                  <a:pt x="27" y="77"/>
                  <a:pt x="26" y="74"/>
                </a:cubicBezTo>
                <a:cubicBezTo>
                  <a:pt x="25" y="76"/>
                  <a:pt x="23" y="78"/>
                  <a:pt x="20" y="78"/>
                </a:cubicBezTo>
                <a:cubicBezTo>
                  <a:pt x="16" y="78"/>
                  <a:pt x="13" y="75"/>
                  <a:pt x="13" y="72"/>
                </a:cubicBezTo>
                <a:cubicBezTo>
                  <a:pt x="11" y="73"/>
                  <a:pt x="9" y="74"/>
                  <a:pt x="7" y="74"/>
                </a:cubicBezTo>
                <a:cubicBezTo>
                  <a:pt x="3" y="74"/>
                  <a:pt x="1" y="73"/>
                  <a:pt x="0" y="70"/>
                </a:cubicBezTo>
                <a:cubicBezTo>
                  <a:pt x="0" y="98"/>
                  <a:pt x="0" y="98"/>
                  <a:pt x="0" y="98"/>
                </a:cubicBezTo>
                <a:cubicBezTo>
                  <a:pt x="0" y="98"/>
                  <a:pt x="0" y="99"/>
                  <a:pt x="0" y="100"/>
                </a:cubicBezTo>
                <a:cubicBezTo>
                  <a:pt x="3" y="102"/>
                  <a:pt x="8" y="108"/>
                  <a:pt x="11" y="108"/>
                </a:cubicBezTo>
                <a:cubicBezTo>
                  <a:pt x="44" y="108"/>
                  <a:pt x="44" y="108"/>
                  <a:pt x="44" y="108"/>
                </a:cubicBezTo>
                <a:cubicBezTo>
                  <a:pt x="47" y="107"/>
                  <a:pt x="50" y="105"/>
                  <a:pt x="51" y="101"/>
                </a:cubicBezTo>
                <a:cubicBezTo>
                  <a:pt x="51" y="100"/>
                  <a:pt x="51" y="100"/>
                  <a:pt x="51" y="100"/>
                </a:cubicBezTo>
                <a:cubicBezTo>
                  <a:pt x="51" y="100"/>
                  <a:pt x="51" y="100"/>
                  <a:pt x="51" y="100"/>
                </a:cubicBezTo>
                <a:cubicBezTo>
                  <a:pt x="49" y="100"/>
                  <a:pt x="49" y="100"/>
                  <a:pt x="49" y="100"/>
                </a:cubicBezTo>
                <a:cubicBezTo>
                  <a:pt x="46" y="99"/>
                  <a:pt x="44" y="96"/>
                  <a:pt x="44" y="93"/>
                </a:cubicBezTo>
                <a:cubicBezTo>
                  <a:pt x="44" y="77"/>
                  <a:pt x="44" y="77"/>
                  <a:pt x="44" y="77"/>
                </a:cubicBezTo>
                <a:cubicBezTo>
                  <a:pt x="44" y="75"/>
                  <a:pt x="44" y="75"/>
                  <a:pt x="44" y="75"/>
                </a:cubicBezTo>
                <a:cubicBezTo>
                  <a:pt x="44" y="71"/>
                  <a:pt x="47" y="68"/>
                  <a:pt x="51" y="68"/>
                </a:cubicBezTo>
                <a:cubicBezTo>
                  <a:pt x="51" y="68"/>
                  <a:pt x="51" y="68"/>
                  <a:pt x="51" y="68"/>
                </a:cubicBezTo>
                <a:cubicBezTo>
                  <a:pt x="51" y="6"/>
                  <a:pt x="51" y="6"/>
                  <a:pt x="51" y="6"/>
                </a:cubicBezTo>
                <a:cubicBezTo>
                  <a:pt x="51" y="2"/>
                  <a:pt x="48" y="0"/>
                  <a:pt x="45" y="0"/>
                </a:cubicBezTo>
                <a:close/>
                <a:moveTo>
                  <a:pt x="51" y="98"/>
                </a:moveTo>
                <a:cubicBezTo>
                  <a:pt x="51" y="98"/>
                  <a:pt x="51" y="98"/>
                  <a:pt x="51" y="98"/>
                </a:cubicBezTo>
                <a:cubicBezTo>
                  <a:pt x="54" y="98"/>
                  <a:pt x="56" y="96"/>
                  <a:pt x="56" y="93"/>
                </a:cubicBezTo>
                <a:cubicBezTo>
                  <a:pt x="56" y="75"/>
                  <a:pt x="56" y="75"/>
                  <a:pt x="56" y="75"/>
                </a:cubicBezTo>
                <a:cubicBezTo>
                  <a:pt x="56" y="72"/>
                  <a:pt x="54" y="70"/>
                  <a:pt x="51" y="70"/>
                </a:cubicBezTo>
                <a:cubicBezTo>
                  <a:pt x="51" y="70"/>
                  <a:pt x="51" y="70"/>
                  <a:pt x="51" y="70"/>
                </a:cubicBezTo>
                <a:cubicBezTo>
                  <a:pt x="51" y="70"/>
                  <a:pt x="51" y="70"/>
                  <a:pt x="51" y="70"/>
                </a:cubicBezTo>
                <a:cubicBezTo>
                  <a:pt x="48" y="71"/>
                  <a:pt x="47" y="72"/>
                  <a:pt x="47" y="75"/>
                </a:cubicBezTo>
                <a:cubicBezTo>
                  <a:pt x="47" y="77"/>
                  <a:pt x="47" y="77"/>
                  <a:pt x="47" y="77"/>
                </a:cubicBezTo>
                <a:cubicBezTo>
                  <a:pt x="47" y="93"/>
                  <a:pt x="47" y="93"/>
                  <a:pt x="47" y="93"/>
                </a:cubicBezTo>
                <a:cubicBezTo>
                  <a:pt x="47" y="95"/>
                  <a:pt x="48" y="97"/>
                  <a:pt x="51" y="98"/>
                </a:cubicBezTo>
                <a:close/>
                <a:moveTo>
                  <a:pt x="33" y="35"/>
                </a:moveTo>
                <a:cubicBezTo>
                  <a:pt x="31" y="35"/>
                  <a:pt x="30" y="36"/>
                  <a:pt x="29" y="37"/>
                </a:cubicBezTo>
                <a:cubicBezTo>
                  <a:pt x="28" y="38"/>
                  <a:pt x="28" y="40"/>
                  <a:pt x="28" y="42"/>
                </a:cubicBezTo>
                <a:cubicBezTo>
                  <a:pt x="28" y="49"/>
                  <a:pt x="28" y="49"/>
                  <a:pt x="28" y="49"/>
                </a:cubicBezTo>
                <a:cubicBezTo>
                  <a:pt x="28" y="70"/>
                  <a:pt x="28" y="70"/>
                  <a:pt x="28" y="70"/>
                </a:cubicBezTo>
                <a:cubicBezTo>
                  <a:pt x="28" y="72"/>
                  <a:pt x="28" y="74"/>
                  <a:pt x="29" y="75"/>
                </a:cubicBezTo>
                <a:cubicBezTo>
                  <a:pt x="30" y="76"/>
                  <a:pt x="31" y="77"/>
                  <a:pt x="33" y="77"/>
                </a:cubicBezTo>
                <a:cubicBezTo>
                  <a:pt x="34" y="77"/>
                  <a:pt x="35" y="76"/>
                  <a:pt x="36" y="75"/>
                </a:cubicBezTo>
                <a:cubicBezTo>
                  <a:pt x="37" y="74"/>
                  <a:pt x="38" y="72"/>
                  <a:pt x="38" y="70"/>
                </a:cubicBezTo>
                <a:cubicBezTo>
                  <a:pt x="38" y="49"/>
                  <a:pt x="38" y="49"/>
                  <a:pt x="38" y="49"/>
                </a:cubicBezTo>
                <a:cubicBezTo>
                  <a:pt x="38" y="42"/>
                  <a:pt x="38" y="42"/>
                  <a:pt x="38" y="42"/>
                </a:cubicBezTo>
                <a:cubicBezTo>
                  <a:pt x="38" y="40"/>
                  <a:pt x="37" y="38"/>
                  <a:pt x="36" y="37"/>
                </a:cubicBezTo>
                <a:cubicBezTo>
                  <a:pt x="35" y="36"/>
                  <a:pt x="34" y="35"/>
                  <a:pt x="33" y="35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713" name="组合 712"/>
          <p:cNvGrpSpPr/>
          <p:nvPr/>
        </p:nvGrpSpPr>
        <p:grpSpPr>
          <a:xfrm>
            <a:off x="1150054" y="3184795"/>
            <a:ext cx="555377" cy="491349"/>
            <a:chOff x="1154113" y="3100388"/>
            <a:chExt cx="633413" cy="560388"/>
          </a:xfrm>
          <a:solidFill>
            <a:srgbClr val="20252D"/>
          </a:solidFill>
        </p:grpSpPr>
        <p:sp>
          <p:nvSpPr>
            <p:cNvPr id="714" name="Freeform 86"/>
            <p:cNvSpPr/>
            <p:nvPr/>
          </p:nvSpPr>
          <p:spPr bwMode="auto">
            <a:xfrm>
              <a:off x="1154113" y="3414713"/>
              <a:ext cx="633413" cy="246063"/>
            </a:xfrm>
            <a:custGeom>
              <a:avLst/>
              <a:gdLst>
                <a:gd name="T0" fmla="*/ 77 w 77"/>
                <a:gd name="T1" fmla="*/ 0 h 30"/>
                <a:gd name="T2" fmla="*/ 67 w 77"/>
                <a:gd name="T3" fmla="*/ 0 h 30"/>
                <a:gd name="T4" fmla="*/ 67 w 77"/>
                <a:gd name="T5" fmla="*/ 16 h 30"/>
                <a:gd name="T6" fmla="*/ 63 w 77"/>
                <a:gd name="T7" fmla="*/ 20 h 30"/>
                <a:gd name="T8" fmla="*/ 14 w 77"/>
                <a:gd name="T9" fmla="*/ 20 h 30"/>
                <a:gd name="T10" fmla="*/ 10 w 77"/>
                <a:gd name="T11" fmla="*/ 16 h 30"/>
                <a:gd name="T12" fmla="*/ 10 w 77"/>
                <a:gd name="T13" fmla="*/ 0 h 30"/>
                <a:gd name="T14" fmla="*/ 0 w 77"/>
                <a:gd name="T15" fmla="*/ 0 h 30"/>
                <a:gd name="T16" fmla="*/ 0 w 77"/>
                <a:gd name="T17" fmla="*/ 16 h 30"/>
                <a:gd name="T18" fmla="*/ 14 w 77"/>
                <a:gd name="T19" fmla="*/ 30 h 30"/>
                <a:gd name="T20" fmla="*/ 63 w 77"/>
                <a:gd name="T21" fmla="*/ 30 h 30"/>
                <a:gd name="T22" fmla="*/ 77 w 77"/>
                <a:gd name="T23" fmla="*/ 16 h 30"/>
                <a:gd name="T24" fmla="*/ 77 w 77"/>
                <a:gd name="T25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7" h="30">
                  <a:moveTo>
                    <a:pt x="77" y="0"/>
                  </a:moveTo>
                  <a:cubicBezTo>
                    <a:pt x="67" y="0"/>
                    <a:pt x="67" y="0"/>
                    <a:pt x="67" y="0"/>
                  </a:cubicBezTo>
                  <a:cubicBezTo>
                    <a:pt x="67" y="16"/>
                    <a:pt x="67" y="16"/>
                    <a:pt x="67" y="16"/>
                  </a:cubicBezTo>
                  <a:cubicBezTo>
                    <a:pt x="67" y="18"/>
                    <a:pt x="66" y="20"/>
                    <a:pt x="63" y="20"/>
                  </a:cubicBezTo>
                  <a:cubicBezTo>
                    <a:pt x="14" y="20"/>
                    <a:pt x="14" y="20"/>
                    <a:pt x="14" y="20"/>
                  </a:cubicBezTo>
                  <a:cubicBezTo>
                    <a:pt x="12" y="20"/>
                    <a:pt x="10" y="18"/>
                    <a:pt x="10" y="16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24"/>
                    <a:pt x="6" y="30"/>
                    <a:pt x="14" y="30"/>
                  </a:cubicBezTo>
                  <a:cubicBezTo>
                    <a:pt x="63" y="30"/>
                    <a:pt x="63" y="30"/>
                    <a:pt x="63" y="30"/>
                  </a:cubicBezTo>
                  <a:cubicBezTo>
                    <a:pt x="71" y="30"/>
                    <a:pt x="77" y="24"/>
                    <a:pt x="77" y="16"/>
                  </a:cubicBezTo>
                  <a:lnTo>
                    <a:pt x="77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15" name="Freeform 87"/>
            <p:cNvSpPr/>
            <p:nvPr/>
          </p:nvSpPr>
          <p:spPr bwMode="auto">
            <a:xfrm>
              <a:off x="1293813" y="3100388"/>
              <a:ext cx="354013" cy="428625"/>
            </a:xfrm>
            <a:custGeom>
              <a:avLst/>
              <a:gdLst>
                <a:gd name="T0" fmla="*/ 16 w 43"/>
                <a:gd name="T1" fmla="*/ 0 h 52"/>
                <a:gd name="T2" fmla="*/ 13 w 43"/>
                <a:gd name="T3" fmla="*/ 2 h 52"/>
                <a:gd name="T4" fmla="*/ 13 w 43"/>
                <a:gd name="T5" fmla="*/ 29 h 52"/>
                <a:gd name="T6" fmla="*/ 5 w 43"/>
                <a:gd name="T7" fmla="*/ 29 h 52"/>
                <a:gd name="T8" fmla="*/ 2 w 43"/>
                <a:gd name="T9" fmla="*/ 31 h 52"/>
                <a:gd name="T10" fmla="*/ 8 w 43"/>
                <a:gd name="T11" fmla="*/ 39 h 52"/>
                <a:gd name="T12" fmla="*/ 13 w 43"/>
                <a:gd name="T13" fmla="*/ 44 h 52"/>
                <a:gd name="T14" fmla="*/ 20 w 43"/>
                <a:gd name="T15" fmla="*/ 51 h 52"/>
                <a:gd name="T16" fmla="*/ 24 w 43"/>
                <a:gd name="T17" fmla="*/ 51 h 52"/>
                <a:gd name="T18" fmla="*/ 31 w 43"/>
                <a:gd name="T19" fmla="*/ 43 h 52"/>
                <a:gd name="T20" fmla="*/ 35 w 43"/>
                <a:gd name="T21" fmla="*/ 39 h 52"/>
                <a:gd name="T22" fmla="*/ 42 w 43"/>
                <a:gd name="T23" fmla="*/ 31 h 52"/>
                <a:gd name="T24" fmla="*/ 39 w 43"/>
                <a:gd name="T25" fmla="*/ 29 h 52"/>
                <a:gd name="T26" fmla="*/ 30 w 43"/>
                <a:gd name="T27" fmla="*/ 29 h 52"/>
                <a:gd name="T28" fmla="*/ 30 w 43"/>
                <a:gd name="T29" fmla="*/ 2 h 52"/>
                <a:gd name="T30" fmla="*/ 27 w 43"/>
                <a:gd name="T31" fmla="*/ 0 h 52"/>
                <a:gd name="T32" fmla="*/ 16 w 43"/>
                <a:gd name="T33" fmla="*/ 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3" h="52">
                  <a:moveTo>
                    <a:pt x="16" y="0"/>
                  </a:moveTo>
                  <a:cubicBezTo>
                    <a:pt x="15" y="0"/>
                    <a:pt x="13" y="1"/>
                    <a:pt x="13" y="2"/>
                  </a:cubicBezTo>
                  <a:cubicBezTo>
                    <a:pt x="13" y="29"/>
                    <a:pt x="13" y="29"/>
                    <a:pt x="13" y="29"/>
                  </a:cubicBezTo>
                  <a:cubicBezTo>
                    <a:pt x="5" y="29"/>
                    <a:pt x="5" y="29"/>
                    <a:pt x="5" y="29"/>
                  </a:cubicBezTo>
                  <a:cubicBezTo>
                    <a:pt x="2" y="29"/>
                    <a:pt x="0" y="30"/>
                    <a:pt x="2" y="31"/>
                  </a:cubicBezTo>
                  <a:cubicBezTo>
                    <a:pt x="8" y="39"/>
                    <a:pt x="8" y="39"/>
                    <a:pt x="8" y="39"/>
                  </a:cubicBezTo>
                  <a:cubicBezTo>
                    <a:pt x="10" y="40"/>
                    <a:pt x="12" y="42"/>
                    <a:pt x="13" y="44"/>
                  </a:cubicBezTo>
                  <a:cubicBezTo>
                    <a:pt x="20" y="51"/>
                    <a:pt x="20" y="51"/>
                    <a:pt x="20" y="51"/>
                  </a:cubicBezTo>
                  <a:cubicBezTo>
                    <a:pt x="21" y="52"/>
                    <a:pt x="23" y="52"/>
                    <a:pt x="24" y="51"/>
                  </a:cubicBezTo>
                  <a:cubicBezTo>
                    <a:pt x="31" y="43"/>
                    <a:pt x="31" y="43"/>
                    <a:pt x="31" y="43"/>
                  </a:cubicBezTo>
                  <a:cubicBezTo>
                    <a:pt x="32" y="42"/>
                    <a:pt x="34" y="40"/>
                    <a:pt x="35" y="39"/>
                  </a:cubicBezTo>
                  <a:cubicBezTo>
                    <a:pt x="42" y="31"/>
                    <a:pt x="42" y="31"/>
                    <a:pt x="42" y="31"/>
                  </a:cubicBezTo>
                  <a:cubicBezTo>
                    <a:pt x="43" y="30"/>
                    <a:pt x="42" y="29"/>
                    <a:pt x="39" y="29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0" y="2"/>
                    <a:pt x="30" y="2"/>
                    <a:pt x="30" y="2"/>
                  </a:cubicBezTo>
                  <a:cubicBezTo>
                    <a:pt x="30" y="1"/>
                    <a:pt x="29" y="0"/>
                    <a:pt x="27" y="0"/>
                  </a:cubicBezTo>
                  <a:lnTo>
                    <a:pt x="16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16" name="组合 715"/>
          <p:cNvGrpSpPr/>
          <p:nvPr/>
        </p:nvGrpSpPr>
        <p:grpSpPr>
          <a:xfrm>
            <a:off x="4169479" y="2252934"/>
            <a:ext cx="533107" cy="398090"/>
            <a:chOff x="4173538" y="2168526"/>
            <a:chExt cx="608013" cy="454025"/>
          </a:xfrm>
          <a:solidFill>
            <a:srgbClr val="20252D"/>
          </a:solidFill>
        </p:grpSpPr>
        <p:sp>
          <p:nvSpPr>
            <p:cNvPr id="717" name="Freeform 88"/>
            <p:cNvSpPr/>
            <p:nvPr/>
          </p:nvSpPr>
          <p:spPr bwMode="auto">
            <a:xfrm>
              <a:off x="4173538" y="2168526"/>
              <a:ext cx="568325" cy="454025"/>
            </a:xfrm>
            <a:custGeom>
              <a:avLst/>
              <a:gdLst>
                <a:gd name="T0" fmla="*/ 54 w 69"/>
                <a:gd name="T1" fmla="*/ 35 h 55"/>
                <a:gd name="T2" fmla="*/ 65 w 69"/>
                <a:gd name="T3" fmla="*/ 24 h 55"/>
                <a:gd name="T4" fmla="*/ 69 w 69"/>
                <a:gd name="T5" fmla="*/ 25 h 55"/>
                <a:gd name="T6" fmla="*/ 69 w 69"/>
                <a:gd name="T7" fmla="*/ 16 h 55"/>
                <a:gd name="T8" fmla="*/ 61 w 69"/>
                <a:gd name="T9" fmla="*/ 8 h 55"/>
                <a:gd name="T10" fmla="*/ 33 w 69"/>
                <a:gd name="T11" fmla="*/ 8 h 55"/>
                <a:gd name="T12" fmla="*/ 26 w 69"/>
                <a:gd name="T13" fmla="*/ 0 h 55"/>
                <a:gd name="T14" fmla="*/ 9 w 69"/>
                <a:gd name="T15" fmla="*/ 0 h 55"/>
                <a:gd name="T16" fmla="*/ 2 w 69"/>
                <a:gd name="T17" fmla="*/ 5 h 55"/>
                <a:gd name="T18" fmla="*/ 0 w 69"/>
                <a:gd name="T19" fmla="*/ 9 h 55"/>
                <a:gd name="T20" fmla="*/ 0 w 69"/>
                <a:gd name="T21" fmla="*/ 9 h 55"/>
                <a:gd name="T22" fmla="*/ 0 w 69"/>
                <a:gd name="T23" fmla="*/ 10 h 55"/>
                <a:gd name="T24" fmla="*/ 0 w 69"/>
                <a:gd name="T25" fmla="*/ 11 h 55"/>
                <a:gd name="T26" fmla="*/ 0 w 69"/>
                <a:gd name="T27" fmla="*/ 23 h 55"/>
                <a:gd name="T28" fmla="*/ 0 w 69"/>
                <a:gd name="T29" fmla="*/ 48 h 55"/>
                <a:gd name="T30" fmla="*/ 8 w 69"/>
                <a:gd name="T31" fmla="*/ 55 h 55"/>
                <a:gd name="T32" fmla="*/ 61 w 69"/>
                <a:gd name="T33" fmla="*/ 55 h 55"/>
                <a:gd name="T34" fmla="*/ 69 w 69"/>
                <a:gd name="T35" fmla="*/ 48 h 55"/>
                <a:gd name="T36" fmla="*/ 69 w 69"/>
                <a:gd name="T37" fmla="*/ 46 h 55"/>
                <a:gd name="T38" fmla="*/ 65 w 69"/>
                <a:gd name="T39" fmla="*/ 46 h 55"/>
                <a:gd name="T40" fmla="*/ 54 w 69"/>
                <a:gd name="T41" fmla="*/ 3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9" h="55">
                  <a:moveTo>
                    <a:pt x="54" y="35"/>
                  </a:moveTo>
                  <a:cubicBezTo>
                    <a:pt x="54" y="29"/>
                    <a:pt x="59" y="24"/>
                    <a:pt x="65" y="24"/>
                  </a:cubicBezTo>
                  <a:cubicBezTo>
                    <a:pt x="67" y="24"/>
                    <a:pt x="68" y="25"/>
                    <a:pt x="69" y="25"/>
                  </a:cubicBezTo>
                  <a:cubicBezTo>
                    <a:pt x="69" y="16"/>
                    <a:pt x="69" y="16"/>
                    <a:pt x="69" y="16"/>
                  </a:cubicBezTo>
                  <a:cubicBezTo>
                    <a:pt x="69" y="12"/>
                    <a:pt x="65" y="8"/>
                    <a:pt x="61" y="8"/>
                  </a:cubicBezTo>
                  <a:cubicBezTo>
                    <a:pt x="33" y="8"/>
                    <a:pt x="33" y="8"/>
                    <a:pt x="33" y="8"/>
                  </a:cubicBezTo>
                  <a:cubicBezTo>
                    <a:pt x="32" y="4"/>
                    <a:pt x="29" y="0"/>
                    <a:pt x="26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5" y="0"/>
                    <a:pt x="3" y="2"/>
                    <a:pt x="2" y="5"/>
                  </a:cubicBezTo>
                  <a:cubicBezTo>
                    <a:pt x="1" y="6"/>
                    <a:pt x="0" y="7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0" y="23"/>
                    <a:pt x="0" y="23"/>
                    <a:pt x="0" y="23"/>
                  </a:cubicBezTo>
                  <a:cubicBezTo>
                    <a:pt x="0" y="48"/>
                    <a:pt x="0" y="48"/>
                    <a:pt x="0" y="48"/>
                  </a:cubicBezTo>
                  <a:cubicBezTo>
                    <a:pt x="0" y="52"/>
                    <a:pt x="4" y="55"/>
                    <a:pt x="8" y="55"/>
                  </a:cubicBezTo>
                  <a:cubicBezTo>
                    <a:pt x="61" y="55"/>
                    <a:pt x="61" y="55"/>
                    <a:pt x="61" y="55"/>
                  </a:cubicBezTo>
                  <a:cubicBezTo>
                    <a:pt x="65" y="55"/>
                    <a:pt x="69" y="52"/>
                    <a:pt x="69" y="48"/>
                  </a:cubicBezTo>
                  <a:cubicBezTo>
                    <a:pt x="69" y="46"/>
                    <a:pt x="69" y="46"/>
                    <a:pt x="69" y="46"/>
                  </a:cubicBezTo>
                  <a:cubicBezTo>
                    <a:pt x="68" y="46"/>
                    <a:pt x="67" y="46"/>
                    <a:pt x="65" y="46"/>
                  </a:cubicBezTo>
                  <a:cubicBezTo>
                    <a:pt x="59" y="46"/>
                    <a:pt x="54" y="41"/>
                    <a:pt x="54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18" name="Freeform 89"/>
            <p:cNvSpPr>
              <a:spLocks noEditPoints="1"/>
            </p:cNvSpPr>
            <p:nvPr/>
          </p:nvSpPr>
          <p:spPr bwMode="auto">
            <a:xfrm>
              <a:off x="4641851" y="2390776"/>
              <a:ext cx="139700" cy="139700"/>
            </a:xfrm>
            <a:custGeom>
              <a:avLst/>
              <a:gdLst>
                <a:gd name="T0" fmla="*/ 12 w 17"/>
                <a:gd name="T1" fmla="*/ 0 h 17"/>
                <a:gd name="T2" fmla="*/ 8 w 17"/>
                <a:gd name="T3" fmla="*/ 0 h 17"/>
                <a:gd name="T4" fmla="*/ 0 w 17"/>
                <a:gd name="T5" fmla="*/ 8 h 17"/>
                <a:gd name="T6" fmla="*/ 8 w 17"/>
                <a:gd name="T7" fmla="*/ 17 h 17"/>
                <a:gd name="T8" fmla="*/ 12 w 17"/>
                <a:gd name="T9" fmla="*/ 17 h 17"/>
                <a:gd name="T10" fmla="*/ 17 w 17"/>
                <a:gd name="T11" fmla="*/ 8 h 17"/>
                <a:gd name="T12" fmla="*/ 12 w 17"/>
                <a:gd name="T13" fmla="*/ 0 h 17"/>
                <a:gd name="T14" fmla="*/ 12 w 17"/>
                <a:gd name="T15" fmla="*/ 10 h 17"/>
                <a:gd name="T16" fmla="*/ 14 w 17"/>
                <a:gd name="T17" fmla="*/ 12 h 17"/>
                <a:gd name="T18" fmla="*/ 14 w 17"/>
                <a:gd name="T19" fmla="*/ 14 h 17"/>
                <a:gd name="T20" fmla="*/ 13 w 17"/>
                <a:gd name="T21" fmla="*/ 15 h 17"/>
                <a:gd name="T22" fmla="*/ 12 w 17"/>
                <a:gd name="T23" fmla="*/ 14 h 17"/>
                <a:gd name="T24" fmla="*/ 12 w 17"/>
                <a:gd name="T25" fmla="*/ 14 h 17"/>
                <a:gd name="T26" fmla="*/ 8 w 17"/>
                <a:gd name="T27" fmla="*/ 10 h 17"/>
                <a:gd name="T28" fmla="*/ 4 w 17"/>
                <a:gd name="T29" fmla="*/ 14 h 17"/>
                <a:gd name="T30" fmla="*/ 4 w 17"/>
                <a:gd name="T31" fmla="*/ 15 h 17"/>
                <a:gd name="T32" fmla="*/ 3 w 17"/>
                <a:gd name="T33" fmla="*/ 14 h 17"/>
                <a:gd name="T34" fmla="*/ 3 w 17"/>
                <a:gd name="T35" fmla="*/ 12 h 17"/>
                <a:gd name="T36" fmla="*/ 7 w 17"/>
                <a:gd name="T37" fmla="*/ 8 h 17"/>
                <a:gd name="T38" fmla="*/ 3 w 17"/>
                <a:gd name="T39" fmla="*/ 4 h 17"/>
                <a:gd name="T40" fmla="*/ 3 w 17"/>
                <a:gd name="T41" fmla="*/ 3 h 17"/>
                <a:gd name="T42" fmla="*/ 4 w 17"/>
                <a:gd name="T43" fmla="*/ 3 h 17"/>
                <a:gd name="T44" fmla="*/ 8 w 17"/>
                <a:gd name="T45" fmla="*/ 7 h 17"/>
                <a:gd name="T46" fmla="*/ 12 w 17"/>
                <a:gd name="T47" fmla="*/ 3 h 17"/>
                <a:gd name="T48" fmla="*/ 12 w 17"/>
                <a:gd name="T49" fmla="*/ 3 h 17"/>
                <a:gd name="T50" fmla="*/ 14 w 17"/>
                <a:gd name="T51" fmla="*/ 3 h 17"/>
                <a:gd name="T52" fmla="*/ 14 w 17"/>
                <a:gd name="T53" fmla="*/ 4 h 17"/>
                <a:gd name="T54" fmla="*/ 12 w 17"/>
                <a:gd name="T55" fmla="*/ 7 h 17"/>
                <a:gd name="T56" fmla="*/ 10 w 17"/>
                <a:gd name="T57" fmla="*/ 8 h 17"/>
                <a:gd name="T58" fmla="*/ 12 w 17"/>
                <a:gd name="T59" fmla="*/ 1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7" h="17">
                  <a:moveTo>
                    <a:pt x="12" y="0"/>
                  </a:moveTo>
                  <a:cubicBezTo>
                    <a:pt x="11" y="0"/>
                    <a:pt x="10" y="0"/>
                    <a:pt x="8" y="0"/>
                  </a:cubicBezTo>
                  <a:cubicBezTo>
                    <a:pt x="3" y="0"/>
                    <a:pt x="0" y="4"/>
                    <a:pt x="0" y="8"/>
                  </a:cubicBezTo>
                  <a:cubicBezTo>
                    <a:pt x="0" y="13"/>
                    <a:pt x="3" y="17"/>
                    <a:pt x="8" y="17"/>
                  </a:cubicBezTo>
                  <a:cubicBezTo>
                    <a:pt x="10" y="17"/>
                    <a:pt x="11" y="17"/>
                    <a:pt x="12" y="17"/>
                  </a:cubicBezTo>
                  <a:cubicBezTo>
                    <a:pt x="15" y="15"/>
                    <a:pt x="17" y="12"/>
                    <a:pt x="17" y="8"/>
                  </a:cubicBezTo>
                  <a:cubicBezTo>
                    <a:pt x="17" y="5"/>
                    <a:pt x="15" y="2"/>
                    <a:pt x="12" y="0"/>
                  </a:cubicBezTo>
                  <a:close/>
                  <a:moveTo>
                    <a:pt x="12" y="10"/>
                  </a:moveTo>
                  <a:cubicBezTo>
                    <a:pt x="14" y="12"/>
                    <a:pt x="14" y="12"/>
                    <a:pt x="14" y="12"/>
                  </a:cubicBezTo>
                  <a:cubicBezTo>
                    <a:pt x="15" y="13"/>
                    <a:pt x="15" y="14"/>
                    <a:pt x="14" y="14"/>
                  </a:cubicBezTo>
                  <a:cubicBezTo>
                    <a:pt x="13" y="15"/>
                    <a:pt x="13" y="15"/>
                    <a:pt x="13" y="15"/>
                  </a:cubicBezTo>
                  <a:cubicBezTo>
                    <a:pt x="12" y="14"/>
                    <a:pt x="12" y="14"/>
                    <a:pt x="12" y="14"/>
                  </a:cubicBezTo>
                  <a:cubicBezTo>
                    <a:pt x="12" y="14"/>
                    <a:pt x="12" y="14"/>
                    <a:pt x="12" y="14"/>
                  </a:cubicBezTo>
                  <a:cubicBezTo>
                    <a:pt x="8" y="10"/>
                    <a:pt x="8" y="10"/>
                    <a:pt x="8" y="10"/>
                  </a:cubicBezTo>
                  <a:cubicBezTo>
                    <a:pt x="4" y="14"/>
                    <a:pt x="4" y="14"/>
                    <a:pt x="4" y="14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2" y="14"/>
                    <a:pt x="2" y="13"/>
                    <a:pt x="3" y="12"/>
                  </a:cubicBezTo>
                  <a:cubicBezTo>
                    <a:pt x="7" y="8"/>
                    <a:pt x="7" y="8"/>
                    <a:pt x="7" y="8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3"/>
                    <a:pt x="3" y="3"/>
                  </a:cubicBezTo>
                  <a:cubicBezTo>
                    <a:pt x="3" y="2"/>
                    <a:pt x="4" y="2"/>
                    <a:pt x="4" y="3"/>
                  </a:cubicBezTo>
                  <a:cubicBezTo>
                    <a:pt x="8" y="7"/>
                    <a:pt x="8" y="7"/>
                    <a:pt x="8" y="7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3" y="2"/>
                    <a:pt x="14" y="2"/>
                    <a:pt x="14" y="3"/>
                  </a:cubicBezTo>
                  <a:cubicBezTo>
                    <a:pt x="15" y="3"/>
                    <a:pt x="15" y="4"/>
                    <a:pt x="14" y="4"/>
                  </a:cubicBezTo>
                  <a:cubicBezTo>
                    <a:pt x="12" y="7"/>
                    <a:pt x="12" y="7"/>
                    <a:pt x="12" y="7"/>
                  </a:cubicBezTo>
                  <a:cubicBezTo>
                    <a:pt x="10" y="8"/>
                    <a:pt x="10" y="8"/>
                    <a:pt x="10" y="8"/>
                  </a:cubicBezTo>
                  <a:lnTo>
                    <a:pt x="1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19" name="组合 718"/>
          <p:cNvGrpSpPr/>
          <p:nvPr/>
        </p:nvGrpSpPr>
        <p:grpSpPr>
          <a:xfrm>
            <a:off x="10306754" y="2162445"/>
            <a:ext cx="562337" cy="563729"/>
            <a:chOff x="10310813" y="2078038"/>
            <a:chExt cx="641350" cy="642938"/>
          </a:xfrm>
          <a:solidFill>
            <a:srgbClr val="20252D"/>
          </a:solidFill>
        </p:grpSpPr>
        <p:sp>
          <p:nvSpPr>
            <p:cNvPr id="720" name="Freeform 90"/>
            <p:cNvSpPr>
              <a:spLocks noEditPoints="1"/>
            </p:cNvSpPr>
            <p:nvPr/>
          </p:nvSpPr>
          <p:spPr bwMode="auto">
            <a:xfrm>
              <a:off x="10310813" y="2078038"/>
              <a:ext cx="641350" cy="642938"/>
            </a:xfrm>
            <a:custGeom>
              <a:avLst/>
              <a:gdLst>
                <a:gd name="T0" fmla="*/ 39 w 78"/>
                <a:gd name="T1" fmla="*/ 0 h 78"/>
                <a:gd name="T2" fmla="*/ 0 w 78"/>
                <a:gd name="T3" fmla="*/ 39 h 78"/>
                <a:gd name="T4" fmla="*/ 39 w 78"/>
                <a:gd name="T5" fmla="*/ 78 h 78"/>
                <a:gd name="T6" fmla="*/ 78 w 78"/>
                <a:gd name="T7" fmla="*/ 39 h 78"/>
                <a:gd name="T8" fmla="*/ 39 w 78"/>
                <a:gd name="T9" fmla="*/ 0 h 78"/>
                <a:gd name="T10" fmla="*/ 39 w 78"/>
                <a:gd name="T11" fmla="*/ 56 h 78"/>
                <a:gd name="T12" fmla="*/ 22 w 78"/>
                <a:gd name="T13" fmla="*/ 39 h 78"/>
                <a:gd name="T14" fmla="*/ 39 w 78"/>
                <a:gd name="T15" fmla="*/ 22 h 78"/>
                <a:gd name="T16" fmla="*/ 56 w 78"/>
                <a:gd name="T17" fmla="*/ 39 h 78"/>
                <a:gd name="T18" fmla="*/ 39 w 78"/>
                <a:gd name="T19" fmla="*/ 56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8" h="78">
                  <a:moveTo>
                    <a:pt x="39" y="0"/>
                  </a:moveTo>
                  <a:cubicBezTo>
                    <a:pt x="18" y="0"/>
                    <a:pt x="0" y="18"/>
                    <a:pt x="0" y="39"/>
                  </a:cubicBezTo>
                  <a:cubicBezTo>
                    <a:pt x="0" y="60"/>
                    <a:pt x="18" y="77"/>
                    <a:pt x="39" y="78"/>
                  </a:cubicBezTo>
                  <a:cubicBezTo>
                    <a:pt x="60" y="77"/>
                    <a:pt x="78" y="60"/>
                    <a:pt x="78" y="39"/>
                  </a:cubicBezTo>
                  <a:cubicBezTo>
                    <a:pt x="78" y="18"/>
                    <a:pt x="60" y="0"/>
                    <a:pt x="39" y="0"/>
                  </a:cubicBezTo>
                  <a:close/>
                  <a:moveTo>
                    <a:pt x="39" y="56"/>
                  </a:moveTo>
                  <a:cubicBezTo>
                    <a:pt x="30" y="56"/>
                    <a:pt x="22" y="48"/>
                    <a:pt x="22" y="39"/>
                  </a:cubicBezTo>
                  <a:cubicBezTo>
                    <a:pt x="22" y="30"/>
                    <a:pt x="30" y="22"/>
                    <a:pt x="39" y="22"/>
                  </a:cubicBezTo>
                  <a:cubicBezTo>
                    <a:pt x="48" y="22"/>
                    <a:pt x="56" y="30"/>
                    <a:pt x="56" y="39"/>
                  </a:cubicBezTo>
                  <a:cubicBezTo>
                    <a:pt x="56" y="48"/>
                    <a:pt x="48" y="56"/>
                    <a:pt x="39" y="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21" name="Freeform 91"/>
            <p:cNvSpPr>
              <a:spLocks noEditPoints="1"/>
            </p:cNvSpPr>
            <p:nvPr/>
          </p:nvSpPr>
          <p:spPr bwMode="auto">
            <a:xfrm>
              <a:off x="10499726" y="2266951"/>
              <a:ext cx="263525" cy="263525"/>
            </a:xfrm>
            <a:custGeom>
              <a:avLst/>
              <a:gdLst>
                <a:gd name="T0" fmla="*/ 16 w 32"/>
                <a:gd name="T1" fmla="*/ 0 h 32"/>
                <a:gd name="T2" fmla="*/ 0 w 32"/>
                <a:gd name="T3" fmla="*/ 16 h 32"/>
                <a:gd name="T4" fmla="*/ 16 w 32"/>
                <a:gd name="T5" fmla="*/ 32 h 32"/>
                <a:gd name="T6" fmla="*/ 32 w 32"/>
                <a:gd name="T7" fmla="*/ 16 h 32"/>
                <a:gd name="T8" fmla="*/ 16 w 32"/>
                <a:gd name="T9" fmla="*/ 0 h 32"/>
                <a:gd name="T10" fmla="*/ 16 w 32"/>
                <a:gd name="T11" fmla="*/ 25 h 32"/>
                <a:gd name="T12" fmla="*/ 7 w 32"/>
                <a:gd name="T13" fmla="*/ 16 h 32"/>
                <a:gd name="T14" fmla="*/ 16 w 32"/>
                <a:gd name="T15" fmla="*/ 7 h 32"/>
                <a:gd name="T16" fmla="*/ 25 w 32"/>
                <a:gd name="T17" fmla="*/ 16 h 32"/>
                <a:gd name="T18" fmla="*/ 16 w 32"/>
                <a:gd name="T19" fmla="*/ 25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2" h="32">
                  <a:moveTo>
                    <a:pt x="16" y="0"/>
                  </a:moveTo>
                  <a:cubicBezTo>
                    <a:pt x="7" y="0"/>
                    <a:pt x="0" y="7"/>
                    <a:pt x="0" y="16"/>
                  </a:cubicBezTo>
                  <a:cubicBezTo>
                    <a:pt x="0" y="25"/>
                    <a:pt x="7" y="31"/>
                    <a:pt x="16" y="32"/>
                  </a:cubicBezTo>
                  <a:cubicBezTo>
                    <a:pt x="25" y="31"/>
                    <a:pt x="32" y="25"/>
                    <a:pt x="32" y="16"/>
                  </a:cubicBezTo>
                  <a:cubicBezTo>
                    <a:pt x="32" y="7"/>
                    <a:pt x="25" y="0"/>
                    <a:pt x="16" y="0"/>
                  </a:cubicBezTo>
                  <a:close/>
                  <a:moveTo>
                    <a:pt x="16" y="25"/>
                  </a:moveTo>
                  <a:cubicBezTo>
                    <a:pt x="11" y="25"/>
                    <a:pt x="7" y="21"/>
                    <a:pt x="7" y="16"/>
                  </a:cubicBezTo>
                  <a:cubicBezTo>
                    <a:pt x="7" y="11"/>
                    <a:pt x="11" y="7"/>
                    <a:pt x="16" y="7"/>
                  </a:cubicBezTo>
                  <a:cubicBezTo>
                    <a:pt x="21" y="7"/>
                    <a:pt x="25" y="11"/>
                    <a:pt x="25" y="16"/>
                  </a:cubicBezTo>
                  <a:cubicBezTo>
                    <a:pt x="25" y="21"/>
                    <a:pt x="21" y="25"/>
                    <a:pt x="16" y="2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22" name="组合 721"/>
          <p:cNvGrpSpPr/>
          <p:nvPr/>
        </p:nvGrpSpPr>
        <p:grpSpPr>
          <a:xfrm>
            <a:off x="9278055" y="2203720"/>
            <a:ext cx="498308" cy="491349"/>
            <a:chOff x="9282113" y="2119313"/>
            <a:chExt cx="568325" cy="560388"/>
          </a:xfrm>
          <a:solidFill>
            <a:srgbClr val="20252D"/>
          </a:solidFill>
        </p:grpSpPr>
        <p:sp>
          <p:nvSpPr>
            <p:cNvPr id="723" name="Freeform 92"/>
            <p:cNvSpPr>
              <a:spLocks noEditPoints="1"/>
            </p:cNvSpPr>
            <p:nvPr/>
          </p:nvSpPr>
          <p:spPr bwMode="auto">
            <a:xfrm>
              <a:off x="9282113" y="2119313"/>
              <a:ext cx="568325" cy="560388"/>
            </a:xfrm>
            <a:custGeom>
              <a:avLst/>
              <a:gdLst>
                <a:gd name="T0" fmla="*/ 65 w 69"/>
                <a:gd name="T1" fmla="*/ 0 h 68"/>
                <a:gd name="T2" fmla="*/ 65 w 69"/>
                <a:gd name="T3" fmla="*/ 1 h 68"/>
                <a:gd name="T4" fmla="*/ 65 w 69"/>
                <a:gd name="T5" fmla="*/ 23 h 68"/>
                <a:gd name="T6" fmla="*/ 64 w 69"/>
                <a:gd name="T7" fmla="*/ 25 h 68"/>
                <a:gd name="T8" fmla="*/ 62 w 69"/>
                <a:gd name="T9" fmla="*/ 26 h 68"/>
                <a:gd name="T10" fmla="*/ 57 w 69"/>
                <a:gd name="T11" fmla="*/ 26 h 68"/>
                <a:gd name="T12" fmla="*/ 13 w 69"/>
                <a:gd name="T13" fmla="*/ 26 h 68"/>
                <a:gd name="T14" fmla="*/ 6 w 69"/>
                <a:gd name="T15" fmla="*/ 25 h 68"/>
                <a:gd name="T16" fmla="*/ 5 w 69"/>
                <a:gd name="T17" fmla="*/ 23 h 68"/>
                <a:gd name="T18" fmla="*/ 5 w 69"/>
                <a:gd name="T19" fmla="*/ 1 h 68"/>
                <a:gd name="T20" fmla="*/ 5 w 69"/>
                <a:gd name="T21" fmla="*/ 0 h 68"/>
                <a:gd name="T22" fmla="*/ 0 w 69"/>
                <a:gd name="T23" fmla="*/ 4 h 68"/>
                <a:gd name="T24" fmla="*/ 0 w 69"/>
                <a:gd name="T25" fmla="*/ 64 h 68"/>
                <a:gd name="T26" fmla="*/ 7 w 69"/>
                <a:gd name="T27" fmla="*/ 68 h 68"/>
                <a:gd name="T28" fmla="*/ 63 w 69"/>
                <a:gd name="T29" fmla="*/ 68 h 68"/>
                <a:gd name="T30" fmla="*/ 69 w 69"/>
                <a:gd name="T31" fmla="*/ 64 h 68"/>
                <a:gd name="T32" fmla="*/ 69 w 69"/>
                <a:gd name="T33" fmla="*/ 4 h 68"/>
                <a:gd name="T34" fmla="*/ 65 w 69"/>
                <a:gd name="T35" fmla="*/ 0 h 68"/>
                <a:gd name="T36" fmla="*/ 63 w 69"/>
                <a:gd name="T37" fmla="*/ 58 h 68"/>
                <a:gd name="T38" fmla="*/ 63 w 69"/>
                <a:gd name="T39" fmla="*/ 58 h 68"/>
                <a:gd name="T40" fmla="*/ 61 w 69"/>
                <a:gd name="T41" fmla="*/ 61 h 68"/>
                <a:gd name="T42" fmla="*/ 57 w 69"/>
                <a:gd name="T43" fmla="*/ 63 h 68"/>
                <a:gd name="T44" fmla="*/ 45 w 69"/>
                <a:gd name="T45" fmla="*/ 64 h 68"/>
                <a:gd name="T46" fmla="*/ 25 w 69"/>
                <a:gd name="T47" fmla="*/ 64 h 68"/>
                <a:gd name="T48" fmla="*/ 9 w 69"/>
                <a:gd name="T49" fmla="*/ 61 h 68"/>
                <a:gd name="T50" fmla="*/ 7 w 69"/>
                <a:gd name="T51" fmla="*/ 58 h 68"/>
                <a:gd name="T52" fmla="*/ 7 w 69"/>
                <a:gd name="T53" fmla="*/ 44 h 68"/>
                <a:gd name="T54" fmla="*/ 9 w 69"/>
                <a:gd name="T55" fmla="*/ 41 h 68"/>
                <a:gd name="T56" fmla="*/ 13 w 69"/>
                <a:gd name="T57" fmla="*/ 39 h 68"/>
                <a:gd name="T58" fmla="*/ 25 w 69"/>
                <a:gd name="T59" fmla="*/ 38 h 68"/>
                <a:gd name="T60" fmla="*/ 45 w 69"/>
                <a:gd name="T61" fmla="*/ 38 h 68"/>
                <a:gd name="T62" fmla="*/ 61 w 69"/>
                <a:gd name="T63" fmla="*/ 41 h 68"/>
                <a:gd name="T64" fmla="*/ 63 w 69"/>
                <a:gd name="T65" fmla="*/ 44 h 68"/>
                <a:gd name="T66" fmla="*/ 63 w 69"/>
                <a:gd name="T67" fmla="*/ 58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69" h="68">
                  <a:moveTo>
                    <a:pt x="65" y="0"/>
                  </a:moveTo>
                  <a:cubicBezTo>
                    <a:pt x="65" y="1"/>
                    <a:pt x="65" y="1"/>
                    <a:pt x="65" y="1"/>
                  </a:cubicBezTo>
                  <a:cubicBezTo>
                    <a:pt x="65" y="23"/>
                    <a:pt x="65" y="23"/>
                    <a:pt x="65" y="23"/>
                  </a:cubicBezTo>
                  <a:cubicBezTo>
                    <a:pt x="65" y="24"/>
                    <a:pt x="64" y="25"/>
                    <a:pt x="64" y="25"/>
                  </a:cubicBezTo>
                  <a:cubicBezTo>
                    <a:pt x="63" y="25"/>
                    <a:pt x="62" y="25"/>
                    <a:pt x="62" y="26"/>
                  </a:cubicBezTo>
                  <a:cubicBezTo>
                    <a:pt x="60" y="26"/>
                    <a:pt x="59" y="26"/>
                    <a:pt x="57" y="26"/>
                  </a:cubicBezTo>
                  <a:cubicBezTo>
                    <a:pt x="13" y="26"/>
                    <a:pt x="13" y="26"/>
                    <a:pt x="13" y="26"/>
                  </a:cubicBezTo>
                  <a:cubicBezTo>
                    <a:pt x="10" y="26"/>
                    <a:pt x="8" y="26"/>
                    <a:pt x="6" y="25"/>
                  </a:cubicBezTo>
                  <a:cubicBezTo>
                    <a:pt x="6" y="25"/>
                    <a:pt x="5" y="24"/>
                    <a:pt x="5" y="23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2" y="1"/>
                    <a:pt x="0" y="2"/>
                    <a:pt x="0" y="4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6"/>
                    <a:pt x="3" y="68"/>
                    <a:pt x="7" y="68"/>
                  </a:cubicBezTo>
                  <a:cubicBezTo>
                    <a:pt x="63" y="68"/>
                    <a:pt x="63" y="68"/>
                    <a:pt x="63" y="68"/>
                  </a:cubicBezTo>
                  <a:cubicBezTo>
                    <a:pt x="66" y="68"/>
                    <a:pt x="69" y="66"/>
                    <a:pt x="69" y="64"/>
                  </a:cubicBezTo>
                  <a:cubicBezTo>
                    <a:pt x="69" y="4"/>
                    <a:pt x="69" y="4"/>
                    <a:pt x="69" y="4"/>
                  </a:cubicBezTo>
                  <a:cubicBezTo>
                    <a:pt x="69" y="2"/>
                    <a:pt x="67" y="1"/>
                    <a:pt x="65" y="0"/>
                  </a:cubicBezTo>
                  <a:close/>
                  <a:moveTo>
                    <a:pt x="63" y="58"/>
                  </a:moveTo>
                  <a:cubicBezTo>
                    <a:pt x="63" y="58"/>
                    <a:pt x="63" y="58"/>
                    <a:pt x="63" y="58"/>
                  </a:cubicBezTo>
                  <a:cubicBezTo>
                    <a:pt x="63" y="60"/>
                    <a:pt x="62" y="61"/>
                    <a:pt x="61" y="61"/>
                  </a:cubicBezTo>
                  <a:cubicBezTo>
                    <a:pt x="60" y="62"/>
                    <a:pt x="59" y="62"/>
                    <a:pt x="57" y="63"/>
                  </a:cubicBezTo>
                  <a:cubicBezTo>
                    <a:pt x="54" y="64"/>
                    <a:pt x="50" y="64"/>
                    <a:pt x="45" y="64"/>
                  </a:cubicBezTo>
                  <a:cubicBezTo>
                    <a:pt x="25" y="64"/>
                    <a:pt x="25" y="64"/>
                    <a:pt x="25" y="64"/>
                  </a:cubicBezTo>
                  <a:cubicBezTo>
                    <a:pt x="18" y="64"/>
                    <a:pt x="12" y="63"/>
                    <a:pt x="9" y="61"/>
                  </a:cubicBezTo>
                  <a:cubicBezTo>
                    <a:pt x="8" y="61"/>
                    <a:pt x="7" y="60"/>
                    <a:pt x="7" y="58"/>
                  </a:cubicBezTo>
                  <a:cubicBezTo>
                    <a:pt x="7" y="44"/>
                    <a:pt x="7" y="44"/>
                    <a:pt x="7" y="44"/>
                  </a:cubicBezTo>
                  <a:cubicBezTo>
                    <a:pt x="7" y="42"/>
                    <a:pt x="8" y="41"/>
                    <a:pt x="9" y="41"/>
                  </a:cubicBezTo>
                  <a:cubicBezTo>
                    <a:pt x="10" y="40"/>
                    <a:pt x="11" y="39"/>
                    <a:pt x="13" y="39"/>
                  </a:cubicBezTo>
                  <a:cubicBezTo>
                    <a:pt x="16" y="38"/>
                    <a:pt x="20" y="38"/>
                    <a:pt x="25" y="38"/>
                  </a:cubicBezTo>
                  <a:cubicBezTo>
                    <a:pt x="45" y="38"/>
                    <a:pt x="45" y="38"/>
                    <a:pt x="45" y="38"/>
                  </a:cubicBezTo>
                  <a:cubicBezTo>
                    <a:pt x="52" y="38"/>
                    <a:pt x="58" y="39"/>
                    <a:pt x="61" y="41"/>
                  </a:cubicBezTo>
                  <a:cubicBezTo>
                    <a:pt x="62" y="41"/>
                    <a:pt x="63" y="42"/>
                    <a:pt x="63" y="44"/>
                  </a:cubicBezTo>
                  <a:lnTo>
                    <a:pt x="63" y="5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24" name="Freeform 93"/>
            <p:cNvSpPr/>
            <p:nvPr/>
          </p:nvSpPr>
          <p:spPr bwMode="auto">
            <a:xfrm>
              <a:off x="9364663" y="2457451"/>
              <a:ext cx="411163" cy="165100"/>
            </a:xfrm>
            <a:custGeom>
              <a:avLst/>
              <a:gdLst>
                <a:gd name="T0" fmla="*/ 49 w 50"/>
                <a:gd name="T1" fmla="*/ 2 h 20"/>
                <a:gd name="T2" fmla="*/ 46 w 50"/>
                <a:gd name="T3" fmla="*/ 1 h 20"/>
                <a:gd name="T4" fmla="*/ 35 w 50"/>
                <a:gd name="T5" fmla="*/ 0 h 20"/>
                <a:gd name="T6" fmla="*/ 15 w 50"/>
                <a:gd name="T7" fmla="*/ 0 h 20"/>
                <a:gd name="T8" fmla="*/ 1 w 50"/>
                <a:gd name="T9" fmla="*/ 2 h 20"/>
                <a:gd name="T10" fmla="*/ 0 w 50"/>
                <a:gd name="T11" fmla="*/ 3 h 20"/>
                <a:gd name="T12" fmla="*/ 0 w 50"/>
                <a:gd name="T13" fmla="*/ 17 h 20"/>
                <a:gd name="T14" fmla="*/ 0 w 50"/>
                <a:gd name="T15" fmla="*/ 17 h 20"/>
                <a:gd name="T16" fmla="*/ 0 w 50"/>
                <a:gd name="T17" fmla="*/ 18 h 20"/>
                <a:gd name="T18" fmla="*/ 4 w 50"/>
                <a:gd name="T19" fmla="*/ 19 h 20"/>
                <a:gd name="T20" fmla="*/ 15 w 50"/>
                <a:gd name="T21" fmla="*/ 20 h 20"/>
                <a:gd name="T22" fmla="*/ 35 w 50"/>
                <a:gd name="T23" fmla="*/ 20 h 20"/>
                <a:gd name="T24" fmla="*/ 49 w 50"/>
                <a:gd name="T25" fmla="*/ 18 h 20"/>
                <a:gd name="T26" fmla="*/ 50 w 50"/>
                <a:gd name="T27" fmla="*/ 17 h 20"/>
                <a:gd name="T28" fmla="*/ 50 w 50"/>
                <a:gd name="T29" fmla="*/ 3 h 20"/>
                <a:gd name="T30" fmla="*/ 50 w 50"/>
                <a:gd name="T31" fmla="*/ 3 h 20"/>
                <a:gd name="T32" fmla="*/ 49 w 50"/>
                <a:gd name="T33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0" h="20">
                  <a:moveTo>
                    <a:pt x="49" y="2"/>
                  </a:moveTo>
                  <a:cubicBezTo>
                    <a:pt x="49" y="2"/>
                    <a:pt x="48" y="1"/>
                    <a:pt x="46" y="1"/>
                  </a:cubicBezTo>
                  <a:cubicBezTo>
                    <a:pt x="43" y="0"/>
                    <a:pt x="39" y="0"/>
                    <a:pt x="35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9" y="0"/>
                    <a:pt x="3" y="1"/>
                    <a:pt x="1" y="2"/>
                  </a:cubicBezTo>
                  <a:cubicBezTo>
                    <a:pt x="0" y="2"/>
                    <a:pt x="0" y="3"/>
                    <a:pt x="0" y="3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1" y="18"/>
                    <a:pt x="2" y="19"/>
                    <a:pt x="4" y="19"/>
                  </a:cubicBezTo>
                  <a:cubicBezTo>
                    <a:pt x="6" y="20"/>
                    <a:pt x="10" y="20"/>
                    <a:pt x="15" y="20"/>
                  </a:cubicBezTo>
                  <a:cubicBezTo>
                    <a:pt x="35" y="20"/>
                    <a:pt x="35" y="20"/>
                    <a:pt x="35" y="20"/>
                  </a:cubicBezTo>
                  <a:cubicBezTo>
                    <a:pt x="41" y="20"/>
                    <a:pt x="47" y="19"/>
                    <a:pt x="49" y="18"/>
                  </a:cubicBezTo>
                  <a:cubicBezTo>
                    <a:pt x="50" y="18"/>
                    <a:pt x="50" y="17"/>
                    <a:pt x="50" y="17"/>
                  </a:cubicBezTo>
                  <a:cubicBezTo>
                    <a:pt x="50" y="3"/>
                    <a:pt x="50" y="3"/>
                    <a:pt x="50" y="3"/>
                  </a:cubicBezTo>
                  <a:cubicBezTo>
                    <a:pt x="50" y="3"/>
                    <a:pt x="50" y="3"/>
                    <a:pt x="50" y="3"/>
                  </a:cubicBezTo>
                  <a:lnTo>
                    <a:pt x="49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25" name="Freeform 94"/>
            <p:cNvSpPr>
              <a:spLocks noEditPoints="1"/>
            </p:cNvSpPr>
            <p:nvPr/>
          </p:nvSpPr>
          <p:spPr bwMode="auto">
            <a:xfrm>
              <a:off x="9348788" y="2119313"/>
              <a:ext cx="442913" cy="188913"/>
            </a:xfrm>
            <a:custGeom>
              <a:avLst/>
              <a:gdLst>
                <a:gd name="T0" fmla="*/ 49 w 54"/>
                <a:gd name="T1" fmla="*/ 0 h 23"/>
                <a:gd name="T2" fmla="*/ 5 w 54"/>
                <a:gd name="T3" fmla="*/ 0 h 23"/>
                <a:gd name="T4" fmla="*/ 0 w 54"/>
                <a:gd name="T5" fmla="*/ 1 h 23"/>
                <a:gd name="T6" fmla="*/ 0 w 54"/>
                <a:gd name="T7" fmla="*/ 1 h 23"/>
                <a:gd name="T8" fmla="*/ 0 w 54"/>
                <a:gd name="T9" fmla="*/ 22 h 23"/>
                <a:gd name="T10" fmla="*/ 1 w 54"/>
                <a:gd name="T11" fmla="*/ 23 h 23"/>
                <a:gd name="T12" fmla="*/ 5 w 54"/>
                <a:gd name="T13" fmla="*/ 23 h 23"/>
                <a:gd name="T14" fmla="*/ 49 w 54"/>
                <a:gd name="T15" fmla="*/ 23 h 23"/>
                <a:gd name="T16" fmla="*/ 54 w 54"/>
                <a:gd name="T17" fmla="*/ 23 h 23"/>
                <a:gd name="T18" fmla="*/ 54 w 54"/>
                <a:gd name="T19" fmla="*/ 22 h 23"/>
                <a:gd name="T20" fmla="*/ 54 w 54"/>
                <a:gd name="T21" fmla="*/ 1 h 23"/>
                <a:gd name="T22" fmla="*/ 53 w 54"/>
                <a:gd name="T23" fmla="*/ 1 h 23"/>
                <a:gd name="T24" fmla="*/ 49 w 54"/>
                <a:gd name="T25" fmla="*/ 0 h 23"/>
                <a:gd name="T26" fmla="*/ 9 w 54"/>
                <a:gd name="T27" fmla="*/ 16 h 23"/>
                <a:gd name="T28" fmla="*/ 9 w 54"/>
                <a:gd name="T29" fmla="*/ 16 h 23"/>
                <a:gd name="T30" fmla="*/ 9 w 54"/>
                <a:gd name="T31" fmla="*/ 18 h 23"/>
                <a:gd name="T32" fmla="*/ 7 w 54"/>
                <a:gd name="T33" fmla="*/ 19 h 23"/>
                <a:gd name="T34" fmla="*/ 3 w 54"/>
                <a:gd name="T35" fmla="*/ 19 h 23"/>
                <a:gd name="T36" fmla="*/ 2 w 54"/>
                <a:gd name="T37" fmla="*/ 18 h 23"/>
                <a:gd name="T38" fmla="*/ 1 w 54"/>
                <a:gd name="T39" fmla="*/ 16 h 23"/>
                <a:gd name="T40" fmla="*/ 1 w 54"/>
                <a:gd name="T41" fmla="*/ 4 h 23"/>
                <a:gd name="T42" fmla="*/ 2 w 54"/>
                <a:gd name="T43" fmla="*/ 3 h 23"/>
                <a:gd name="T44" fmla="*/ 3 w 54"/>
                <a:gd name="T45" fmla="*/ 1 h 23"/>
                <a:gd name="T46" fmla="*/ 7 w 54"/>
                <a:gd name="T47" fmla="*/ 1 h 23"/>
                <a:gd name="T48" fmla="*/ 9 w 54"/>
                <a:gd name="T49" fmla="*/ 3 h 23"/>
                <a:gd name="T50" fmla="*/ 9 w 54"/>
                <a:gd name="T51" fmla="*/ 4 h 23"/>
                <a:gd name="T52" fmla="*/ 9 w 54"/>
                <a:gd name="T53" fmla="*/ 16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54" h="23">
                  <a:moveTo>
                    <a:pt x="49" y="0"/>
                  </a:moveTo>
                  <a:cubicBezTo>
                    <a:pt x="5" y="0"/>
                    <a:pt x="5" y="0"/>
                    <a:pt x="5" y="0"/>
                  </a:cubicBezTo>
                  <a:cubicBezTo>
                    <a:pt x="3" y="0"/>
                    <a:pt x="1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1" y="23"/>
                    <a:pt x="1" y="23"/>
                    <a:pt x="1" y="23"/>
                  </a:cubicBezTo>
                  <a:cubicBezTo>
                    <a:pt x="2" y="23"/>
                    <a:pt x="3" y="23"/>
                    <a:pt x="5" y="23"/>
                  </a:cubicBezTo>
                  <a:cubicBezTo>
                    <a:pt x="49" y="23"/>
                    <a:pt x="49" y="23"/>
                    <a:pt x="49" y="23"/>
                  </a:cubicBezTo>
                  <a:cubicBezTo>
                    <a:pt x="51" y="23"/>
                    <a:pt x="53" y="23"/>
                    <a:pt x="54" y="23"/>
                  </a:cubicBezTo>
                  <a:cubicBezTo>
                    <a:pt x="54" y="22"/>
                    <a:pt x="54" y="22"/>
                    <a:pt x="54" y="22"/>
                  </a:cubicBezTo>
                  <a:cubicBezTo>
                    <a:pt x="54" y="1"/>
                    <a:pt x="54" y="1"/>
                    <a:pt x="54" y="1"/>
                  </a:cubicBezTo>
                  <a:cubicBezTo>
                    <a:pt x="53" y="1"/>
                    <a:pt x="53" y="1"/>
                    <a:pt x="53" y="1"/>
                  </a:cubicBezTo>
                  <a:cubicBezTo>
                    <a:pt x="52" y="1"/>
                    <a:pt x="51" y="0"/>
                    <a:pt x="49" y="0"/>
                  </a:cubicBezTo>
                  <a:close/>
                  <a:moveTo>
                    <a:pt x="9" y="16"/>
                  </a:moveTo>
                  <a:cubicBezTo>
                    <a:pt x="9" y="16"/>
                    <a:pt x="9" y="16"/>
                    <a:pt x="9" y="16"/>
                  </a:cubicBezTo>
                  <a:cubicBezTo>
                    <a:pt x="9" y="17"/>
                    <a:pt x="9" y="17"/>
                    <a:pt x="9" y="18"/>
                  </a:cubicBezTo>
                  <a:cubicBezTo>
                    <a:pt x="8" y="18"/>
                    <a:pt x="8" y="19"/>
                    <a:pt x="7" y="19"/>
                  </a:cubicBezTo>
                  <a:cubicBezTo>
                    <a:pt x="3" y="19"/>
                    <a:pt x="3" y="19"/>
                    <a:pt x="3" y="19"/>
                  </a:cubicBezTo>
                  <a:cubicBezTo>
                    <a:pt x="2" y="19"/>
                    <a:pt x="2" y="18"/>
                    <a:pt x="2" y="18"/>
                  </a:cubicBezTo>
                  <a:cubicBezTo>
                    <a:pt x="2" y="17"/>
                    <a:pt x="1" y="17"/>
                    <a:pt x="1" y="16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3"/>
                    <a:pt x="2" y="3"/>
                    <a:pt x="2" y="3"/>
                  </a:cubicBezTo>
                  <a:cubicBezTo>
                    <a:pt x="2" y="2"/>
                    <a:pt x="2" y="1"/>
                    <a:pt x="3" y="1"/>
                  </a:cubicBezTo>
                  <a:cubicBezTo>
                    <a:pt x="7" y="1"/>
                    <a:pt x="7" y="1"/>
                    <a:pt x="7" y="1"/>
                  </a:cubicBezTo>
                  <a:cubicBezTo>
                    <a:pt x="8" y="1"/>
                    <a:pt x="8" y="2"/>
                    <a:pt x="9" y="3"/>
                  </a:cubicBezTo>
                  <a:cubicBezTo>
                    <a:pt x="9" y="3"/>
                    <a:pt x="9" y="3"/>
                    <a:pt x="9" y="4"/>
                  </a:cubicBezTo>
                  <a:lnTo>
                    <a:pt x="9" y="1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26" name="Rectangle 95"/>
            <p:cNvSpPr>
              <a:spLocks noChangeArrowheads="1"/>
            </p:cNvSpPr>
            <p:nvPr/>
          </p:nvSpPr>
          <p:spPr bwMode="auto">
            <a:xfrm>
              <a:off x="9380538" y="2151063"/>
              <a:ext cx="17463" cy="1000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27" name="Freeform 96"/>
          <p:cNvSpPr>
            <a:spLocks noEditPoints="1"/>
          </p:cNvSpPr>
          <p:nvPr/>
        </p:nvSpPr>
        <p:spPr bwMode="auto">
          <a:xfrm>
            <a:off x="6217354" y="2244995"/>
            <a:ext cx="563729" cy="418969"/>
          </a:xfrm>
          <a:custGeom>
            <a:avLst/>
            <a:gdLst>
              <a:gd name="T0" fmla="*/ 57 w 78"/>
              <a:gd name="T1" fmla="*/ 37 h 58"/>
              <a:gd name="T2" fmla="*/ 68 w 78"/>
              <a:gd name="T3" fmla="*/ 25 h 58"/>
              <a:gd name="T4" fmla="*/ 72 w 78"/>
              <a:gd name="T5" fmla="*/ 26 h 58"/>
              <a:gd name="T6" fmla="*/ 72 w 78"/>
              <a:gd name="T7" fmla="*/ 17 h 58"/>
              <a:gd name="T8" fmla="*/ 64 w 78"/>
              <a:gd name="T9" fmla="*/ 9 h 58"/>
              <a:gd name="T10" fmla="*/ 34 w 78"/>
              <a:gd name="T11" fmla="*/ 9 h 58"/>
              <a:gd name="T12" fmla="*/ 27 w 78"/>
              <a:gd name="T13" fmla="*/ 0 h 58"/>
              <a:gd name="T14" fmla="*/ 10 w 78"/>
              <a:gd name="T15" fmla="*/ 0 h 58"/>
              <a:gd name="T16" fmla="*/ 1 w 78"/>
              <a:gd name="T17" fmla="*/ 5 h 58"/>
              <a:gd name="T18" fmla="*/ 0 w 78"/>
              <a:gd name="T19" fmla="*/ 9 h 58"/>
              <a:gd name="T20" fmla="*/ 0 w 78"/>
              <a:gd name="T21" fmla="*/ 9 h 58"/>
              <a:gd name="T22" fmla="*/ 0 w 78"/>
              <a:gd name="T23" fmla="*/ 10 h 58"/>
              <a:gd name="T24" fmla="*/ 0 w 78"/>
              <a:gd name="T25" fmla="*/ 11 h 58"/>
              <a:gd name="T26" fmla="*/ 0 w 78"/>
              <a:gd name="T27" fmla="*/ 24 h 58"/>
              <a:gd name="T28" fmla="*/ 0 w 78"/>
              <a:gd name="T29" fmla="*/ 50 h 58"/>
              <a:gd name="T30" fmla="*/ 8 w 78"/>
              <a:gd name="T31" fmla="*/ 58 h 58"/>
              <a:gd name="T32" fmla="*/ 64 w 78"/>
              <a:gd name="T33" fmla="*/ 58 h 58"/>
              <a:gd name="T34" fmla="*/ 72 w 78"/>
              <a:gd name="T35" fmla="*/ 50 h 58"/>
              <a:gd name="T36" fmla="*/ 72 w 78"/>
              <a:gd name="T37" fmla="*/ 48 h 58"/>
              <a:gd name="T38" fmla="*/ 68 w 78"/>
              <a:gd name="T39" fmla="*/ 48 h 58"/>
              <a:gd name="T40" fmla="*/ 57 w 78"/>
              <a:gd name="T41" fmla="*/ 37 h 58"/>
              <a:gd name="T42" fmla="*/ 72 w 78"/>
              <a:gd name="T43" fmla="*/ 28 h 58"/>
              <a:gd name="T44" fmla="*/ 68 w 78"/>
              <a:gd name="T45" fmla="*/ 27 h 58"/>
              <a:gd name="T46" fmla="*/ 59 w 78"/>
              <a:gd name="T47" fmla="*/ 37 h 58"/>
              <a:gd name="T48" fmla="*/ 68 w 78"/>
              <a:gd name="T49" fmla="*/ 46 h 58"/>
              <a:gd name="T50" fmla="*/ 72 w 78"/>
              <a:gd name="T51" fmla="*/ 45 h 58"/>
              <a:gd name="T52" fmla="*/ 78 w 78"/>
              <a:gd name="T53" fmla="*/ 37 h 58"/>
              <a:gd name="T54" fmla="*/ 72 w 78"/>
              <a:gd name="T55" fmla="*/ 28 h 58"/>
              <a:gd name="T56" fmla="*/ 72 w 78"/>
              <a:gd name="T57" fmla="*/ 39 h 58"/>
              <a:gd name="T58" fmla="*/ 69 w 78"/>
              <a:gd name="T59" fmla="*/ 44 h 58"/>
              <a:gd name="T60" fmla="*/ 68 w 78"/>
              <a:gd name="T61" fmla="*/ 44 h 58"/>
              <a:gd name="T62" fmla="*/ 68 w 78"/>
              <a:gd name="T63" fmla="*/ 44 h 58"/>
              <a:gd name="T64" fmla="*/ 67 w 78"/>
              <a:gd name="T65" fmla="*/ 44 h 58"/>
              <a:gd name="T66" fmla="*/ 62 w 78"/>
              <a:gd name="T67" fmla="*/ 37 h 58"/>
              <a:gd name="T68" fmla="*/ 62 w 78"/>
              <a:gd name="T69" fmla="*/ 37 h 58"/>
              <a:gd name="T70" fmla="*/ 65 w 78"/>
              <a:gd name="T71" fmla="*/ 37 h 58"/>
              <a:gd name="T72" fmla="*/ 68 w 78"/>
              <a:gd name="T73" fmla="*/ 41 h 58"/>
              <a:gd name="T74" fmla="*/ 72 w 78"/>
              <a:gd name="T75" fmla="*/ 35 h 58"/>
              <a:gd name="T76" fmla="*/ 74 w 78"/>
              <a:gd name="T77" fmla="*/ 31 h 58"/>
              <a:gd name="T78" fmla="*/ 75 w 78"/>
              <a:gd name="T79" fmla="*/ 31 h 58"/>
              <a:gd name="T80" fmla="*/ 76 w 78"/>
              <a:gd name="T81" fmla="*/ 33 h 58"/>
              <a:gd name="T82" fmla="*/ 72 w 78"/>
              <a:gd name="T83" fmla="*/ 39 h 5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78" h="58">
                <a:moveTo>
                  <a:pt x="57" y="37"/>
                </a:moveTo>
                <a:cubicBezTo>
                  <a:pt x="57" y="30"/>
                  <a:pt x="62" y="25"/>
                  <a:pt x="68" y="25"/>
                </a:cubicBezTo>
                <a:cubicBezTo>
                  <a:pt x="69" y="25"/>
                  <a:pt x="71" y="26"/>
                  <a:pt x="72" y="26"/>
                </a:cubicBezTo>
                <a:cubicBezTo>
                  <a:pt x="72" y="17"/>
                  <a:pt x="72" y="17"/>
                  <a:pt x="72" y="17"/>
                </a:cubicBezTo>
                <a:cubicBezTo>
                  <a:pt x="72" y="12"/>
                  <a:pt x="68" y="9"/>
                  <a:pt x="64" y="9"/>
                </a:cubicBezTo>
                <a:cubicBezTo>
                  <a:pt x="34" y="9"/>
                  <a:pt x="34" y="9"/>
                  <a:pt x="34" y="9"/>
                </a:cubicBezTo>
                <a:cubicBezTo>
                  <a:pt x="33" y="4"/>
                  <a:pt x="30" y="0"/>
                  <a:pt x="27" y="0"/>
                </a:cubicBezTo>
                <a:cubicBezTo>
                  <a:pt x="10" y="0"/>
                  <a:pt x="10" y="0"/>
                  <a:pt x="10" y="0"/>
                </a:cubicBezTo>
                <a:cubicBezTo>
                  <a:pt x="5" y="0"/>
                  <a:pt x="3" y="2"/>
                  <a:pt x="1" y="5"/>
                </a:cubicBezTo>
                <a:cubicBezTo>
                  <a:pt x="1" y="6"/>
                  <a:pt x="0" y="8"/>
                  <a:pt x="0" y="9"/>
                </a:cubicBezTo>
                <a:cubicBezTo>
                  <a:pt x="0" y="9"/>
                  <a:pt x="0" y="9"/>
                  <a:pt x="0" y="9"/>
                </a:cubicBezTo>
                <a:cubicBezTo>
                  <a:pt x="0" y="10"/>
                  <a:pt x="0" y="10"/>
                  <a:pt x="0" y="10"/>
                </a:cubicBezTo>
                <a:cubicBezTo>
                  <a:pt x="0" y="11"/>
                  <a:pt x="0" y="11"/>
                  <a:pt x="0" y="11"/>
                </a:cubicBezTo>
                <a:cubicBezTo>
                  <a:pt x="0" y="24"/>
                  <a:pt x="0" y="24"/>
                  <a:pt x="0" y="24"/>
                </a:cubicBezTo>
                <a:cubicBezTo>
                  <a:pt x="0" y="50"/>
                  <a:pt x="0" y="50"/>
                  <a:pt x="0" y="50"/>
                </a:cubicBezTo>
                <a:cubicBezTo>
                  <a:pt x="0" y="54"/>
                  <a:pt x="4" y="58"/>
                  <a:pt x="8" y="58"/>
                </a:cubicBezTo>
                <a:cubicBezTo>
                  <a:pt x="64" y="58"/>
                  <a:pt x="64" y="58"/>
                  <a:pt x="64" y="58"/>
                </a:cubicBezTo>
                <a:cubicBezTo>
                  <a:pt x="68" y="58"/>
                  <a:pt x="72" y="54"/>
                  <a:pt x="72" y="50"/>
                </a:cubicBezTo>
                <a:cubicBezTo>
                  <a:pt x="72" y="48"/>
                  <a:pt x="72" y="48"/>
                  <a:pt x="72" y="48"/>
                </a:cubicBezTo>
                <a:cubicBezTo>
                  <a:pt x="71" y="48"/>
                  <a:pt x="69" y="48"/>
                  <a:pt x="68" y="48"/>
                </a:cubicBezTo>
                <a:cubicBezTo>
                  <a:pt x="62" y="48"/>
                  <a:pt x="57" y="43"/>
                  <a:pt x="57" y="37"/>
                </a:cubicBezTo>
                <a:close/>
                <a:moveTo>
                  <a:pt x="72" y="28"/>
                </a:moveTo>
                <a:cubicBezTo>
                  <a:pt x="71" y="28"/>
                  <a:pt x="69" y="27"/>
                  <a:pt x="68" y="27"/>
                </a:cubicBezTo>
                <a:cubicBezTo>
                  <a:pt x="63" y="27"/>
                  <a:pt x="59" y="32"/>
                  <a:pt x="59" y="37"/>
                </a:cubicBezTo>
                <a:cubicBezTo>
                  <a:pt x="59" y="42"/>
                  <a:pt x="63" y="46"/>
                  <a:pt x="68" y="46"/>
                </a:cubicBezTo>
                <a:cubicBezTo>
                  <a:pt x="69" y="46"/>
                  <a:pt x="71" y="46"/>
                  <a:pt x="72" y="45"/>
                </a:cubicBezTo>
                <a:cubicBezTo>
                  <a:pt x="75" y="44"/>
                  <a:pt x="78" y="41"/>
                  <a:pt x="78" y="37"/>
                </a:cubicBezTo>
                <a:cubicBezTo>
                  <a:pt x="78" y="33"/>
                  <a:pt x="75" y="29"/>
                  <a:pt x="72" y="28"/>
                </a:cubicBezTo>
                <a:close/>
                <a:moveTo>
                  <a:pt x="72" y="39"/>
                </a:moveTo>
                <a:cubicBezTo>
                  <a:pt x="69" y="44"/>
                  <a:pt x="69" y="44"/>
                  <a:pt x="69" y="44"/>
                </a:cubicBezTo>
                <a:cubicBezTo>
                  <a:pt x="68" y="44"/>
                  <a:pt x="68" y="44"/>
                  <a:pt x="68" y="44"/>
                </a:cubicBezTo>
                <a:cubicBezTo>
                  <a:pt x="68" y="44"/>
                  <a:pt x="68" y="44"/>
                  <a:pt x="68" y="44"/>
                </a:cubicBezTo>
                <a:cubicBezTo>
                  <a:pt x="67" y="44"/>
                  <a:pt x="67" y="44"/>
                  <a:pt x="67" y="44"/>
                </a:cubicBezTo>
                <a:cubicBezTo>
                  <a:pt x="62" y="37"/>
                  <a:pt x="62" y="37"/>
                  <a:pt x="62" y="37"/>
                </a:cubicBezTo>
                <a:cubicBezTo>
                  <a:pt x="62" y="37"/>
                  <a:pt x="62" y="37"/>
                  <a:pt x="62" y="37"/>
                </a:cubicBezTo>
                <a:cubicBezTo>
                  <a:pt x="65" y="37"/>
                  <a:pt x="65" y="37"/>
                  <a:pt x="65" y="37"/>
                </a:cubicBezTo>
                <a:cubicBezTo>
                  <a:pt x="68" y="41"/>
                  <a:pt x="68" y="41"/>
                  <a:pt x="68" y="41"/>
                </a:cubicBezTo>
                <a:cubicBezTo>
                  <a:pt x="72" y="35"/>
                  <a:pt x="72" y="35"/>
                  <a:pt x="72" y="35"/>
                </a:cubicBezTo>
                <a:cubicBezTo>
                  <a:pt x="74" y="31"/>
                  <a:pt x="74" y="31"/>
                  <a:pt x="74" y="31"/>
                </a:cubicBezTo>
                <a:cubicBezTo>
                  <a:pt x="74" y="31"/>
                  <a:pt x="75" y="31"/>
                  <a:pt x="75" y="31"/>
                </a:cubicBezTo>
                <a:cubicBezTo>
                  <a:pt x="76" y="31"/>
                  <a:pt x="76" y="32"/>
                  <a:pt x="76" y="33"/>
                </a:cubicBezTo>
                <a:lnTo>
                  <a:pt x="72" y="39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728" name="Freeform 97"/>
          <p:cNvSpPr>
            <a:spLocks noEditPoints="1"/>
          </p:cNvSpPr>
          <p:nvPr/>
        </p:nvSpPr>
        <p:spPr bwMode="auto">
          <a:xfrm>
            <a:off x="8298567" y="2219595"/>
            <a:ext cx="520579" cy="455159"/>
          </a:xfrm>
          <a:custGeom>
            <a:avLst/>
            <a:gdLst>
              <a:gd name="T0" fmla="*/ 71 w 72"/>
              <a:gd name="T1" fmla="*/ 1 h 63"/>
              <a:gd name="T2" fmla="*/ 69 w 72"/>
              <a:gd name="T3" fmla="*/ 0 h 63"/>
              <a:gd name="T4" fmla="*/ 2 w 72"/>
              <a:gd name="T5" fmla="*/ 0 h 63"/>
              <a:gd name="T6" fmla="*/ 1 w 72"/>
              <a:gd name="T7" fmla="*/ 1 h 63"/>
              <a:gd name="T8" fmla="*/ 0 w 72"/>
              <a:gd name="T9" fmla="*/ 3 h 63"/>
              <a:gd name="T10" fmla="*/ 0 w 72"/>
              <a:gd name="T11" fmla="*/ 61 h 63"/>
              <a:gd name="T12" fmla="*/ 1 w 72"/>
              <a:gd name="T13" fmla="*/ 63 h 63"/>
              <a:gd name="T14" fmla="*/ 2 w 72"/>
              <a:gd name="T15" fmla="*/ 63 h 63"/>
              <a:gd name="T16" fmla="*/ 69 w 72"/>
              <a:gd name="T17" fmla="*/ 63 h 63"/>
              <a:gd name="T18" fmla="*/ 71 w 72"/>
              <a:gd name="T19" fmla="*/ 63 h 63"/>
              <a:gd name="T20" fmla="*/ 72 w 72"/>
              <a:gd name="T21" fmla="*/ 61 h 63"/>
              <a:gd name="T22" fmla="*/ 72 w 72"/>
              <a:gd name="T23" fmla="*/ 3 h 63"/>
              <a:gd name="T24" fmla="*/ 71 w 72"/>
              <a:gd name="T25" fmla="*/ 1 h 63"/>
              <a:gd name="T26" fmla="*/ 20 w 72"/>
              <a:gd name="T27" fmla="*/ 21 h 63"/>
              <a:gd name="T28" fmla="*/ 5 w 72"/>
              <a:gd name="T29" fmla="*/ 21 h 63"/>
              <a:gd name="T30" fmla="*/ 5 w 72"/>
              <a:gd name="T31" fmla="*/ 5 h 63"/>
              <a:gd name="T32" fmla="*/ 20 w 72"/>
              <a:gd name="T33" fmla="*/ 5 h 63"/>
              <a:gd name="T34" fmla="*/ 20 w 72"/>
              <a:gd name="T35" fmla="*/ 21 h 63"/>
              <a:gd name="T36" fmla="*/ 5 w 72"/>
              <a:gd name="T37" fmla="*/ 58 h 63"/>
              <a:gd name="T38" fmla="*/ 5 w 72"/>
              <a:gd name="T39" fmla="*/ 25 h 63"/>
              <a:gd name="T40" fmla="*/ 20 w 72"/>
              <a:gd name="T41" fmla="*/ 25 h 63"/>
              <a:gd name="T42" fmla="*/ 20 w 72"/>
              <a:gd name="T43" fmla="*/ 58 h 63"/>
              <a:gd name="T44" fmla="*/ 5 w 72"/>
              <a:gd name="T45" fmla="*/ 58 h 63"/>
              <a:gd name="T46" fmla="*/ 25 w 72"/>
              <a:gd name="T47" fmla="*/ 25 h 63"/>
              <a:gd name="T48" fmla="*/ 47 w 72"/>
              <a:gd name="T49" fmla="*/ 25 h 63"/>
              <a:gd name="T50" fmla="*/ 47 w 72"/>
              <a:gd name="T51" fmla="*/ 58 h 63"/>
              <a:gd name="T52" fmla="*/ 25 w 72"/>
              <a:gd name="T53" fmla="*/ 58 h 63"/>
              <a:gd name="T54" fmla="*/ 25 w 72"/>
              <a:gd name="T55" fmla="*/ 25 h 63"/>
              <a:gd name="T56" fmla="*/ 25 w 72"/>
              <a:gd name="T57" fmla="*/ 21 h 63"/>
              <a:gd name="T58" fmla="*/ 25 w 72"/>
              <a:gd name="T59" fmla="*/ 5 h 63"/>
              <a:gd name="T60" fmla="*/ 47 w 72"/>
              <a:gd name="T61" fmla="*/ 5 h 63"/>
              <a:gd name="T62" fmla="*/ 47 w 72"/>
              <a:gd name="T63" fmla="*/ 21 h 63"/>
              <a:gd name="T64" fmla="*/ 25 w 72"/>
              <a:gd name="T65" fmla="*/ 21 h 63"/>
              <a:gd name="T66" fmla="*/ 52 w 72"/>
              <a:gd name="T67" fmla="*/ 5 h 63"/>
              <a:gd name="T68" fmla="*/ 67 w 72"/>
              <a:gd name="T69" fmla="*/ 5 h 63"/>
              <a:gd name="T70" fmla="*/ 67 w 72"/>
              <a:gd name="T71" fmla="*/ 21 h 63"/>
              <a:gd name="T72" fmla="*/ 52 w 72"/>
              <a:gd name="T73" fmla="*/ 21 h 63"/>
              <a:gd name="T74" fmla="*/ 52 w 72"/>
              <a:gd name="T75" fmla="*/ 5 h 63"/>
              <a:gd name="T76" fmla="*/ 52 w 72"/>
              <a:gd name="T77" fmla="*/ 58 h 63"/>
              <a:gd name="T78" fmla="*/ 52 w 72"/>
              <a:gd name="T79" fmla="*/ 25 h 63"/>
              <a:gd name="T80" fmla="*/ 67 w 72"/>
              <a:gd name="T81" fmla="*/ 25 h 63"/>
              <a:gd name="T82" fmla="*/ 67 w 72"/>
              <a:gd name="T83" fmla="*/ 58 h 63"/>
              <a:gd name="T84" fmla="*/ 52 w 72"/>
              <a:gd name="T85" fmla="*/ 58 h 6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72" h="63">
                <a:moveTo>
                  <a:pt x="71" y="1"/>
                </a:moveTo>
                <a:cubicBezTo>
                  <a:pt x="71" y="1"/>
                  <a:pt x="70" y="0"/>
                  <a:pt x="69" y="0"/>
                </a:cubicBezTo>
                <a:cubicBezTo>
                  <a:pt x="2" y="0"/>
                  <a:pt x="2" y="0"/>
                  <a:pt x="2" y="0"/>
                </a:cubicBezTo>
                <a:cubicBezTo>
                  <a:pt x="2" y="0"/>
                  <a:pt x="1" y="1"/>
                  <a:pt x="1" y="1"/>
                </a:cubicBezTo>
                <a:cubicBezTo>
                  <a:pt x="0" y="2"/>
                  <a:pt x="0" y="2"/>
                  <a:pt x="0" y="3"/>
                </a:cubicBezTo>
                <a:cubicBezTo>
                  <a:pt x="0" y="61"/>
                  <a:pt x="0" y="61"/>
                  <a:pt x="0" y="61"/>
                </a:cubicBezTo>
                <a:cubicBezTo>
                  <a:pt x="0" y="62"/>
                  <a:pt x="0" y="62"/>
                  <a:pt x="1" y="63"/>
                </a:cubicBezTo>
                <a:cubicBezTo>
                  <a:pt x="1" y="63"/>
                  <a:pt x="2" y="63"/>
                  <a:pt x="2" y="63"/>
                </a:cubicBezTo>
                <a:cubicBezTo>
                  <a:pt x="69" y="63"/>
                  <a:pt x="69" y="63"/>
                  <a:pt x="69" y="63"/>
                </a:cubicBezTo>
                <a:cubicBezTo>
                  <a:pt x="70" y="63"/>
                  <a:pt x="71" y="63"/>
                  <a:pt x="71" y="63"/>
                </a:cubicBezTo>
                <a:cubicBezTo>
                  <a:pt x="72" y="62"/>
                  <a:pt x="72" y="62"/>
                  <a:pt x="72" y="61"/>
                </a:cubicBezTo>
                <a:cubicBezTo>
                  <a:pt x="72" y="3"/>
                  <a:pt x="72" y="3"/>
                  <a:pt x="72" y="3"/>
                </a:cubicBezTo>
                <a:cubicBezTo>
                  <a:pt x="72" y="2"/>
                  <a:pt x="72" y="2"/>
                  <a:pt x="71" y="1"/>
                </a:cubicBezTo>
                <a:close/>
                <a:moveTo>
                  <a:pt x="20" y="21"/>
                </a:moveTo>
                <a:cubicBezTo>
                  <a:pt x="5" y="21"/>
                  <a:pt x="5" y="21"/>
                  <a:pt x="5" y="21"/>
                </a:cubicBezTo>
                <a:cubicBezTo>
                  <a:pt x="5" y="5"/>
                  <a:pt x="5" y="5"/>
                  <a:pt x="5" y="5"/>
                </a:cubicBezTo>
                <a:cubicBezTo>
                  <a:pt x="20" y="5"/>
                  <a:pt x="20" y="5"/>
                  <a:pt x="20" y="5"/>
                </a:cubicBezTo>
                <a:lnTo>
                  <a:pt x="20" y="21"/>
                </a:lnTo>
                <a:close/>
                <a:moveTo>
                  <a:pt x="5" y="58"/>
                </a:moveTo>
                <a:cubicBezTo>
                  <a:pt x="5" y="25"/>
                  <a:pt x="5" y="25"/>
                  <a:pt x="5" y="25"/>
                </a:cubicBezTo>
                <a:cubicBezTo>
                  <a:pt x="20" y="25"/>
                  <a:pt x="20" y="25"/>
                  <a:pt x="20" y="25"/>
                </a:cubicBezTo>
                <a:cubicBezTo>
                  <a:pt x="20" y="58"/>
                  <a:pt x="20" y="58"/>
                  <a:pt x="20" y="58"/>
                </a:cubicBezTo>
                <a:lnTo>
                  <a:pt x="5" y="58"/>
                </a:lnTo>
                <a:close/>
                <a:moveTo>
                  <a:pt x="25" y="25"/>
                </a:moveTo>
                <a:cubicBezTo>
                  <a:pt x="47" y="25"/>
                  <a:pt x="47" y="25"/>
                  <a:pt x="47" y="25"/>
                </a:cubicBezTo>
                <a:cubicBezTo>
                  <a:pt x="47" y="58"/>
                  <a:pt x="47" y="58"/>
                  <a:pt x="47" y="58"/>
                </a:cubicBezTo>
                <a:cubicBezTo>
                  <a:pt x="25" y="58"/>
                  <a:pt x="25" y="58"/>
                  <a:pt x="25" y="58"/>
                </a:cubicBezTo>
                <a:lnTo>
                  <a:pt x="25" y="25"/>
                </a:lnTo>
                <a:close/>
                <a:moveTo>
                  <a:pt x="25" y="21"/>
                </a:moveTo>
                <a:cubicBezTo>
                  <a:pt x="25" y="5"/>
                  <a:pt x="25" y="5"/>
                  <a:pt x="25" y="5"/>
                </a:cubicBezTo>
                <a:cubicBezTo>
                  <a:pt x="47" y="5"/>
                  <a:pt x="47" y="5"/>
                  <a:pt x="47" y="5"/>
                </a:cubicBezTo>
                <a:cubicBezTo>
                  <a:pt x="47" y="21"/>
                  <a:pt x="47" y="21"/>
                  <a:pt x="47" y="21"/>
                </a:cubicBezTo>
                <a:lnTo>
                  <a:pt x="25" y="21"/>
                </a:lnTo>
                <a:close/>
                <a:moveTo>
                  <a:pt x="52" y="5"/>
                </a:moveTo>
                <a:cubicBezTo>
                  <a:pt x="67" y="5"/>
                  <a:pt x="67" y="5"/>
                  <a:pt x="67" y="5"/>
                </a:cubicBezTo>
                <a:cubicBezTo>
                  <a:pt x="67" y="21"/>
                  <a:pt x="67" y="21"/>
                  <a:pt x="67" y="21"/>
                </a:cubicBezTo>
                <a:cubicBezTo>
                  <a:pt x="52" y="21"/>
                  <a:pt x="52" y="21"/>
                  <a:pt x="52" y="21"/>
                </a:cubicBezTo>
                <a:lnTo>
                  <a:pt x="52" y="5"/>
                </a:lnTo>
                <a:close/>
                <a:moveTo>
                  <a:pt x="52" y="58"/>
                </a:moveTo>
                <a:cubicBezTo>
                  <a:pt x="52" y="25"/>
                  <a:pt x="52" y="25"/>
                  <a:pt x="52" y="25"/>
                </a:cubicBezTo>
                <a:cubicBezTo>
                  <a:pt x="67" y="25"/>
                  <a:pt x="67" y="25"/>
                  <a:pt x="67" y="25"/>
                </a:cubicBezTo>
                <a:cubicBezTo>
                  <a:pt x="67" y="58"/>
                  <a:pt x="67" y="58"/>
                  <a:pt x="67" y="58"/>
                </a:cubicBezTo>
                <a:lnTo>
                  <a:pt x="52" y="58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729" name="组合 728"/>
          <p:cNvGrpSpPr/>
          <p:nvPr/>
        </p:nvGrpSpPr>
        <p:grpSpPr>
          <a:xfrm>
            <a:off x="7122229" y="2203720"/>
            <a:ext cx="663947" cy="491349"/>
            <a:chOff x="7126288" y="2119313"/>
            <a:chExt cx="757238" cy="560388"/>
          </a:xfrm>
          <a:solidFill>
            <a:srgbClr val="20252D"/>
          </a:solidFill>
        </p:grpSpPr>
        <p:sp>
          <p:nvSpPr>
            <p:cNvPr id="730" name="Freeform 98"/>
            <p:cNvSpPr>
              <a:spLocks noEditPoints="1"/>
            </p:cNvSpPr>
            <p:nvPr/>
          </p:nvSpPr>
          <p:spPr bwMode="auto">
            <a:xfrm>
              <a:off x="7126288" y="2119313"/>
              <a:ext cx="757238" cy="560388"/>
            </a:xfrm>
            <a:custGeom>
              <a:avLst/>
              <a:gdLst>
                <a:gd name="T0" fmla="*/ 92 w 92"/>
                <a:gd name="T1" fmla="*/ 2 h 68"/>
                <a:gd name="T2" fmla="*/ 90 w 92"/>
                <a:gd name="T3" fmla="*/ 0 h 68"/>
                <a:gd name="T4" fmla="*/ 47 w 92"/>
                <a:gd name="T5" fmla="*/ 0 h 68"/>
                <a:gd name="T6" fmla="*/ 46 w 92"/>
                <a:gd name="T7" fmla="*/ 0 h 68"/>
                <a:gd name="T8" fmla="*/ 45 w 92"/>
                <a:gd name="T9" fmla="*/ 0 h 68"/>
                <a:gd name="T10" fmla="*/ 3 w 92"/>
                <a:gd name="T11" fmla="*/ 0 h 68"/>
                <a:gd name="T12" fmla="*/ 0 w 92"/>
                <a:gd name="T13" fmla="*/ 2 h 68"/>
                <a:gd name="T14" fmla="*/ 0 w 92"/>
                <a:gd name="T15" fmla="*/ 4 h 68"/>
                <a:gd name="T16" fmla="*/ 0 w 92"/>
                <a:gd name="T17" fmla="*/ 64 h 68"/>
                <a:gd name="T18" fmla="*/ 0 w 92"/>
                <a:gd name="T19" fmla="*/ 66 h 68"/>
                <a:gd name="T20" fmla="*/ 3 w 92"/>
                <a:gd name="T21" fmla="*/ 68 h 68"/>
                <a:gd name="T22" fmla="*/ 45 w 92"/>
                <a:gd name="T23" fmla="*/ 68 h 68"/>
                <a:gd name="T24" fmla="*/ 46 w 92"/>
                <a:gd name="T25" fmla="*/ 67 h 68"/>
                <a:gd name="T26" fmla="*/ 47 w 92"/>
                <a:gd name="T27" fmla="*/ 68 h 68"/>
                <a:gd name="T28" fmla="*/ 90 w 92"/>
                <a:gd name="T29" fmla="*/ 68 h 68"/>
                <a:gd name="T30" fmla="*/ 92 w 92"/>
                <a:gd name="T31" fmla="*/ 66 h 68"/>
                <a:gd name="T32" fmla="*/ 92 w 92"/>
                <a:gd name="T33" fmla="*/ 64 h 68"/>
                <a:gd name="T34" fmla="*/ 92 w 92"/>
                <a:gd name="T35" fmla="*/ 64 h 68"/>
                <a:gd name="T36" fmla="*/ 92 w 92"/>
                <a:gd name="T37" fmla="*/ 4 h 68"/>
                <a:gd name="T38" fmla="*/ 92 w 92"/>
                <a:gd name="T39" fmla="*/ 2 h 68"/>
                <a:gd name="T40" fmla="*/ 44 w 92"/>
                <a:gd name="T41" fmla="*/ 64 h 68"/>
                <a:gd name="T42" fmla="*/ 44 w 92"/>
                <a:gd name="T43" fmla="*/ 64 h 68"/>
                <a:gd name="T44" fmla="*/ 3 w 92"/>
                <a:gd name="T45" fmla="*/ 64 h 68"/>
                <a:gd name="T46" fmla="*/ 3 w 92"/>
                <a:gd name="T47" fmla="*/ 64 h 68"/>
                <a:gd name="T48" fmla="*/ 3 w 92"/>
                <a:gd name="T49" fmla="*/ 4 h 68"/>
                <a:gd name="T50" fmla="*/ 3 w 92"/>
                <a:gd name="T51" fmla="*/ 3 h 68"/>
                <a:gd name="T52" fmla="*/ 44 w 92"/>
                <a:gd name="T53" fmla="*/ 3 h 68"/>
                <a:gd name="T54" fmla="*/ 44 w 92"/>
                <a:gd name="T55" fmla="*/ 4 h 68"/>
                <a:gd name="T56" fmla="*/ 44 w 92"/>
                <a:gd name="T57" fmla="*/ 64 h 68"/>
                <a:gd name="T58" fmla="*/ 89 w 92"/>
                <a:gd name="T59" fmla="*/ 64 h 68"/>
                <a:gd name="T60" fmla="*/ 89 w 92"/>
                <a:gd name="T61" fmla="*/ 64 h 68"/>
                <a:gd name="T62" fmla="*/ 48 w 92"/>
                <a:gd name="T63" fmla="*/ 64 h 68"/>
                <a:gd name="T64" fmla="*/ 48 w 92"/>
                <a:gd name="T65" fmla="*/ 64 h 68"/>
                <a:gd name="T66" fmla="*/ 48 w 92"/>
                <a:gd name="T67" fmla="*/ 4 h 68"/>
                <a:gd name="T68" fmla="*/ 48 w 92"/>
                <a:gd name="T69" fmla="*/ 3 h 68"/>
                <a:gd name="T70" fmla="*/ 89 w 92"/>
                <a:gd name="T71" fmla="*/ 3 h 68"/>
                <a:gd name="T72" fmla="*/ 89 w 92"/>
                <a:gd name="T73" fmla="*/ 4 h 68"/>
                <a:gd name="T74" fmla="*/ 89 w 92"/>
                <a:gd name="T75" fmla="*/ 6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92" h="68">
                  <a:moveTo>
                    <a:pt x="92" y="2"/>
                  </a:moveTo>
                  <a:cubicBezTo>
                    <a:pt x="91" y="1"/>
                    <a:pt x="91" y="0"/>
                    <a:pt x="90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47" y="0"/>
                    <a:pt x="46" y="0"/>
                    <a:pt x="46" y="0"/>
                  </a:cubicBezTo>
                  <a:cubicBezTo>
                    <a:pt x="46" y="0"/>
                    <a:pt x="45" y="0"/>
                    <a:pt x="45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1" y="0"/>
                    <a:pt x="1" y="1"/>
                    <a:pt x="0" y="2"/>
                  </a:cubicBezTo>
                  <a:cubicBezTo>
                    <a:pt x="0" y="2"/>
                    <a:pt x="0" y="3"/>
                    <a:pt x="0" y="4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5"/>
                    <a:pt x="0" y="66"/>
                    <a:pt x="0" y="66"/>
                  </a:cubicBezTo>
                  <a:cubicBezTo>
                    <a:pt x="1" y="67"/>
                    <a:pt x="1" y="68"/>
                    <a:pt x="3" y="68"/>
                  </a:cubicBezTo>
                  <a:cubicBezTo>
                    <a:pt x="45" y="68"/>
                    <a:pt x="45" y="68"/>
                    <a:pt x="45" y="68"/>
                  </a:cubicBezTo>
                  <a:cubicBezTo>
                    <a:pt x="45" y="68"/>
                    <a:pt x="46" y="68"/>
                    <a:pt x="46" y="67"/>
                  </a:cubicBezTo>
                  <a:cubicBezTo>
                    <a:pt x="46" y="68"/>
                    <a:pt x="47" y="68"/>
                    <a:pt x="47" y="68"/>
                  </a:cubicBezTo>
                  <a:cubicBezTo>
                    <a:pt x="90" y="68"/>
                    <a:pt x="90" y="68"/>
                    <a:pt x="90" y="68"/>
                  </a:cubicBezTo>
                  <a:cubicBezTo>
                    <a:pt x="91" y="68"/>
                    <a:pt x="91" y="67"/>
                    <a:pt x="92" y="66"/>
                  </a:cubicBezTo>
                  <a:cubicBezTo>
                    <a:pt x="92" y="66"/>
                    <a:pt x="92" y="65"/>
                    <a:pt x="92" y="64"/>
                  </a:cubicBezTo>
                  <a:cubicBezTo>
                    <a:pt x="92" y="64"/>
                    <a:pt x="92" y="64"/>
                    <a:pt x="92" y="64"/>
                  </a:cubicBezTo>
                  <a:cubicBezTo>
                    <a:pt x="92" y="4"/>
                    <a:pt x="92" y="4"/>
                    <a:pt x="92" y="4"/>
                  </a:cubicBezTo>
                  <a:cubicBezTo>
                    <a:pt x="92" y="3"/>
                    <a:pt x="92" y="2"/>
                    <a:pt x="92" y="2"/>
                  </a:cubicBezTo>
                  <a:close/>
                  <a:moveTo>
                    <a:pt x="44" y="64"/>
                  </a:moveTo>
                  <a:cubicBezTo>
                    <a:pt x="44" y="64"/>
                    <a:pt x="44" y="64"/>
                    <a:pt x="44" y="64"/>
                  </a:cubicBezTo>
                  <a:cubicBezTo>
                    <a:pt x="3" y="64"/>
                    <a:pt x="3" y="64"/>
                    <a:pt x="3" y="64"/>
                  </a:cubicBezTo>
                  <a:cubicBezTo>
                    <a:pt x="3" y="64"/>
                    <a:pt x="3" y="64"/>
                    <a:pt x="3" y="64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4" y="3"/>
                    <a:pt x="44" y="3"/>
                    <a:pt x="44" y="3"/>
                  </a:cubicBezTo>
                  <a:cubicBezTo>
                    <a:pt x="44" y="4"/>
                    <a:pt x="44" y="4"/>
                    <a:pt x="44" y="4"/>
                  </a:cubicBezTo>
                  <a:lnTo>
                    <a:pt x="44" y="64"/>
                  </a:lnTo>
                  <a:close/>
                  <a:moveTo>
                    <a:pt x="89" y="64"/>
                  </a:moveTo>
                  <a:cubicBezTo>
                    <a:pt x="89" y="64"/>
                    <a:pt x="89" y="64"/>
                    <a:pt x="89" y="64"/>
                  </a:cubicBezTo>
                  <a:cubicBezTo>
                    <a:pt x="48" y="64"/>
                    <a:pt x="48" y="64"/>
                    <a:pt x="48" y="64"/>
                  </a:cubicBezTo>
                  <a:cubicBezTo>
                    <a:pt x="48" y="64"/>
                    <a:pt x="48" y="64"/>
                    <a:pt x="48" y="64"/>
                  </a:cubicBezTo>
                  <a:cubicBezTo>
                    <a:pt x="48" y="4"/>
                    <a:pt x="48" y="4"/>
                    <a:pt x="48" y="4"/>
                  </a:cubicBezTo>
                  <a:cubicBezTo>
                    <a:pt x="48" y="3"/>
                    <a:pt x="48" y="3"/>
                    <a:pt x="48" y="3"/>
                  </a:cubicBezTo>
                  <a:cubicBezTo>
                    <a:pt x="89" y="3"/>
                    <a:pt x="89" y="3"/>
                    <a:pt x="89" y="3"/>
                  </a:cubicBezTo>
                  <a:cubicBezTo>
                    <a:pt x="89" y="4"/>
                    <a:pt x="89" y="4"/>
                    <a:pt x="89" y="4"/>
                  </a:cubicBezTo>
                  <a:lnTo>
                    <a:pt x="89" y="6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1" name="Freeform 99"/>
            <p:cNvSpPr/>
            <p:nvPr/>
          </p:nvSpPr>
          <p:spPr bwMode="auto">
            <a:xfrm>
              <a:off x="7604126" y="2266951"/>
              <a:ext cx="173038" cy="7938"/>
            </a:xfrm>
            <a:custGeom>
              <a:avLst/>
              <a:gdLst>
                <a:gd name="T0" fmla="*/ 5 w 109"/>
                <a:gd name="T1" fmla="*/ 5 h 5"/>
                <a:gd name="T2" fmla="*/ 0 w 109"/>
                <a:gd name="T3" fmla="*/ 5 h 5"/>
                <a:gd name="T4" fmla="*/ 5 w 109"/>
                <a:gd name="T5" fmla="*/ 0 h 5"/>
                <a:gd name="T6" fmla="*/ 104 w 109"/>
                <a:gd name="T7" fmla="*/ 0 h 5"/>
                <a:gd name="T8" fmla="*/ 109 w 109"/>
                <a:gd name="T9" fmla="*/ 5 h 5"/>
                <a:gd name="T10" fmla="*/ 104 w 109"/>
                <a:gd name="T11" fmla="*/ 5 h 5"/>
                <a:gd name="T12" fmla="*/ 5 w 109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9" h="5">
                  <a:moveTo>
                    <a:pt x="5" y="5"/>
                  </a:moveTo>
                  <a:lnTo>
                    <a:pt x="0" y="5"/>
                  </a:lnTo>
                  <a:lnTo>
                    <a:pt x="5" y="0"/>
                  </a:lnTo>
                  <a:lnTo>
                    <a:pt x="104" y="0"/>
                  </a:lnTo>
                  <a:lnTo>
                    <a:pt x="109" y="5"/>
                  </a:lnTo>
                  <a:lnTo>
                    <a:pt x="104" y="5"/>
                  </a:lnTo>
                  <a:lnTo>
                    <a:pt x="5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2" name="Freeform 100"/>
            <p:cNvSpPr/>
            <p:nvPr/>
          </p:nvSpPr>
          <p:spPr bwMode="auto">
            <a:xfrm>
              <a:off x="7604126" y="2308226"/>
              <a:ext cx="173038" cy="7938"/>
            </a:xfrm>
            <a:custGeom>
              <a:avLst/>
              <a:gdLst>
                <a:gd name="T0" fmla="*/ 5 w 109"/>
                <a:gd name="T1" fmla="*/ 5 h 5"/>
                <a:gd name="T2" fmla="*/ 0 w 109"/>
                <a:gd name="T3" fmla="*/ 0 h 5"/>
                <a:gd name="T4" fmla="*/ 5 w 109"/>
                <a:gd name="T5" fmla="*/ 0 h 5"/>
                <a:gd name="T6" fmla="*/ 104 w 109"/>
                <a:gd name="T7" fmla="*/ 0 h 5"/>
                <a:gd name="T8" fmla="*/ 109 w 109"/>
                <a:gd name="T9" fmla="*/ 0 h 5"/>
                <a:gd name="T10" fmla="*/ 104 w 109"/>
                <a:gd name="T11" fmla="*/ 5 h 5"/>
                <a:gd name="T12" fmla="*/ 5 w 109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9" h="5">
                  <a:moveTo>
                    <a:pt x="5" y="5"/>
                  </a:moveTo>
                  <a:lnTo>
                    <a:pt x="0" y="0"/>
                  </a:lnTo>
                  <a:lnTo>
                    <a:pt x="5" y="0"/>
                  </a:lnTo>
                  <a:lnTo>
                    <a:pt x="104" y="0"/>
                  </a:lnTo>
                  <a:lnTo>
                    <a:pt x="109" y="0"/>
                  </a:lnTo>
                  <a:lnTo>
                    <a:pt x="104" y="5"/>
                  </a:lnTo>
                  <a:lnTo>
                    <a:pt x="5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3" name="Freeform 101"/>
            <p:cNvSpPr/>
            <p:nvPr/>
          </p:nvSpPr>
          <p:spPr bwMode="auto">
            <a:xfrm>
              <a:off x="7604126" y="2366963"/>
              <a:ext cx="173038" cy="7938"/>
            </a:xfrm>
            <a:custGeom>
              <a:avLst/>
              <a:gdLst>
                <a:gd name="T0" fmla="*/ 5 w 109"/>
                <a:gd name="T1" fmla="*/ 5 h 5"/>
                <a:gd name="T2" fmla="*/ 0 w 109"/>
                <a:gd name="T3" fmla="*/ 0 h 5"/>
                <a:gd name="T4" fmla="*/ 5 w 109"/>
                <a:gd name="T5" fmla="*/ 0 h 5"/>
                <a:gd name="T6" fmla="*/ 104 w 109"/>
                <a:gd name="T7" fmla="*/ 0 h 5"/>
                <a:gd name="T8" fmla="*/ 109 w 109"/>
                <a:gd name="T9" fmla="*/ 0 h 5"/>
                <a:gd name="T10" fmla="*/ 104 w 109"/>
                <a:gd name="T11" fmla="*/ 5 h 5"/>
                <a:gd name="T12" fmla="*/ 5 w 109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9" h="5">
                  <a:moveTo>
                    <a:pt x="5" y="5"/>
                  </a:moveTo>
                  <a:lnTo>
                    <a:pt x="0" y="0"/>
                  </a:lnTo>
                  <a:lnTo>
                    <a:pt x="5" y="0"/>
                  </a:lnTo>
                  <a:lnTo>
                    <a:pt x="104" y="0"/>
                  </a:lnTo>
                  <a:lnTo>
                    <a:pt x="109" y="0"/>
                  </a:lnTo>
                  <a:lnTo>
                    <a:pt x="104" y="5"/>
                  </a:lnTo>
                  <a:lnTo>
                    <a:pt x="5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4" name="Freeform 102"/>
            <p:cNvSpPr/>
            <p:nvPr/>
          </p:nvSpPr>
          <p:spPr bwMode="auto">
            <a:xfrm>
              <a:off x="7604126" y="2398713"/>
              <a:ext cx="173038" cy="9525"/>
            </a:xfrm>
            <a:custGeom>
              <a:avLst/>
              <a:gdLst>
                <a:gd name="T0" fmla="*/ 5 w 109"/>
                <a:gd name="T1" fmla="*/ 6 h 6"/>
                <a:gd name="T2" fmla="*/ 0 w 109"/>
                <a:gd name="T3" fmla="*/ 0 h 6"/>
                <a:gd name="T4" fmla="*/ 5 w 109"/>
                <a:gd name="T5" fmla="*/ 0 h 6"/>
                <a:gd name="T6" fmla="*/ 104 w 109"/>
                <a:gd name="T7" fmla="*/ 0 h 6"/>
                <a:gd name="T8" fmla="*/ 109 w 109"/>
                <a:gd name="T9" fmla="*/ 0 h 6"/>
                <a:gd name="T10" fmla="*/ 104 w 109"/>
                <a:gd name="T11" fmla="*/ 6 h 6"/>
                <a:gd name="T12" fmla="*/ 5 w 109"/>
                <a:gd name="T13" fmla="*/ 6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9" h="6">
                  <a:moveTo>
                    <a:pt x="5" y="6"/>
                  </a:moveTo>
                  <a:lnTo>
                    <a:pt x="0" y="0"/>
                  </a:lnTo>
                  <a:lnTo>
                    <a:pt x="5" y="0"/>
                  </a:lnTo>
                  <a:lnTo>
                    <a:pt x="104" y="0"/>
                  </a:lnTo>
                  <a:lnTo>
                    <a:pt x="109" y="0"/>
                  </a:lnTo>
                  <a:lnTo>
                    <a:pt x="104" y="6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5" name="Freeform 103"/>
            <p:cNvSpPr/>
            <p:nvPr/>
          </p:nvSpPr>
          <p:spPr bwMode="auto">
            <a:xfrm>
              <a:off x="7604126" y="2439988"/>
              <a:ext cx="173038" cy="17463"/>
            </a:xfrm>
            <a:custGeom>
              <a:avLst/>
              <a:gdLst>
                <a:gd name="T0" fmla="*/ 5 w 109"/>
                <a:gd name="T1" fmla="*/ 11 h 11"/>
                <a:gd name="T2" fmla="*/ 0 w 109"/>
                <a:gd name="T3" fmla="*/ 6 h 11"/>
                <a:gd name="T4" fmla="*/ 5 w 109"/>
                <a:gd name="T5" fmla="*/ 0 h 11"/>
                <a:gd name="T6" fmla="*/ 104 w 109"/>
                <a:gd name="T7" fmla="*/ 0 h 11"/>
                <a:gd name="T8" fmla="*/ 109 w 109"/>
                <a:gd name="T9" fmla="*/ 6 h 11"/>
                <a:gd name="T10" fmla="*/ 104 w 109"/>
                <a:gd name="T11" fmla="*/ 11 h 11"/>
                <a:gd name="T12" fmla="*/ 5 w 109"/>
                <a:gd name="T13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9" h="11">
                  <a:moveTo>
                    <a:pt x="5" y="11"/>
                  </a:moveTo>
                  <a:lnTo>
                    <a:pt x="0" y="6"/>
                  </a:lnTo>
                  <a:lnTo>
                    <a:pt x="5" y="0"/>
                  </a:lnTo>
                  <a:lnTo>
                    <a:pt x="104" y="0"/>
                  </a:lnTo>
                  <a:lnTo>
                    <a:pt x="109" y="6"/>
                  </a:lnTo>
                  <a:lnTo>
                    <a:pt x="104" y="11"/>
                  </a:lnTo>
                  <a:lnTo>
                    <a:pt x="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6" name="Freeform 104"/>
            <p:cNvSpPr/>
            <p:nvPr/>
          </p:nvSpPr>
          <p:spPr bwMode="auto">
            <a:xfrm>
              <a:off x="7604126" y="2481263"/>
              <a:ext cx="173038" cy="7938"/>
            </a:xfrm>
            <a:custGeom>
              <a:avLst/>
              <a:gdLst>
                <a:gd name="T0" fmla="*/ 5 w 109"/>
                <a:gd name="T1" fmla="*/ 5 h 5"/>
                <a:gd name="T2" fmla="*/ 0 w 109"/>
                <a:gd name="T3" fmla="*/ 0 h 5"/>
                <a:gd name="T4" fmla="*/ 5 w 109"/>
                <a:gd name="T5" fmla="*/ 0 h 5"/>
                <a:gd name="T6" fmla="*/ 104 w 109"/>
                <a:gd name="T7" fmla="*/ 0 h 5"/>
                <a:gd name="T8" fmla="*/ 109 w 109"/>
                <a:gd name="T9" fmla="*/ 0 h 5"/>
                <a:gd name="T10" fmla="*/ 104 w 109"/>
                <a:gd name="T11" fmla="*/ 5 h 5"/>
                <a:gd name="T12" fmla="*/ 5 w 109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9" h="5">
                  <a:moveTo>
                    <a:pt x="5" y="5"/>
                  </a:moveTo>
                  <a:lnTo>
                    <a:pt x="0" y="0"/>
                  </a:lnTo>
                  <a:lnTo>
                    <a:pt x="5" y="0"/>
                  </a:lnTo>
                  <a:lnTo>
                    <a:pt x="104" y="0"/>
                  </a:lnTo>
                  <a:lnTo>
                    <a:pt x="109" y="0"/>
                  </a:lnTo>
                  <a:lnTo>
                    <a:pt x="104" y="5"/>
                  </a:lnTo>
                  <a:lnTo>
                    <a:pt x="5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7" name="Freeform 105"/>
            <p:cNvSpPr/>
            <p:nvPr/>
          </p:nvSpPr>
          <p:spPr bwMode="auto">
            <a:xfrm>
              <a:off x="7234238" y="2266951"/>
              <a:ext cx="163513" cy="7938"/>
            </a:xfrm>
            <a:custGeom>
              <a:avLst/>
              <a:gdLst>
                <a:gd name="T0" fmla="*/ 0 w 103"/>
                <a:gd name="T1" fmla="*/ 5 h 5"/>
                <a:gd name="T2" fmla="*/ 0 w 103"/>
                <a:gd name="T3" fmla="*/ 5 h 5"/>
                <a:gd name="T4" fmla="*/ 0 w 103"/>
                <a:gd name="T5" fmla="*/ 0 h 5"/>
                <a:gd name="T6" fmla="*/ 98 w 103"/>
                <a:gd name="T7" fmla="*/ 0 h 5"/>
                <a:gd name="T8" fmla="*/ 103 w 103"/>
                <a:gd name="T9" fmla="*/ 5 h 5"/>
                <a:gd name="T10" fmla="*/ 98 w 103"/>
                <a:gd name="T11" fmla="*/ 5 h 5"/>
                <a:gd name="T12" fmla="*/ 0 w 103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3" h="5">
                  <a:moveTo>
                    <a:pt x="0" y="5"/>
                  </a:moveTo>
                  <a:lnTo>
                    <a:pt x="0" y="5"/>
                  </a:lnTo>
                  <a:lnTo>
                    <a:pt x="0" y="0"/>
                  </a:lnTo>
                  <a:lnTo>
                    <a:pt x="98" y="0"/>
                  </a:lnTo>
                  <a:lnTo>
                    <a:pt x="103" y="5"/>
                  </a:lnTo>
                  <a:lnTo>
                    <a:pt x="98" y="5"/>
                  </a:lnTo>
                  <a:lnTo>
                    <a:pt x="0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8" name="Freeform 106"/>
            <p:cNvSpPr/>
            <p:nvPr/>
          </p:nvSpPr>
          <p:spPr bwMode="auto">
            <a:xfrm>
              <a:off x="7234238" y="2308226"/>
              <a:ext cx="163513" cy="7938"/>
            </a:xfrm>
            <a:custGeom>
              <a:avLst/>
              <a:gdLst>
                <a:gd name="T0" fmla="*/ 0 w 103"/>
                <a:gd name="T1" fmla="*/ 5 h 5"/>
                <a:gd name="T2" fmla="*/ 0 w 103"/>
                <a:gd name="T3" fmla="*/ 0 h 5"/>
                <a:gd name="T4" fmla="*/ 0 w 103"/>
                <a:gd name="T5" fmla="*/ 0 h 5"/>
                <a:gd name="T6" fmla="*/ 98 w 103"/>
                <a:gd name="T7" fmla="*/ 0 h 5"/>
                <a:gd name="T8" fmla="*/ 103 w 103"/>
                <a:gd name="T9" fmla="*/ 0 h 5"/>
                <a:gd name="T10" fmla="*/ 98 w 103"/>
                <a:gd name="T11" fmla="*/ 5 h 5"/>
                <a:gd name="T12" fmla="*/ 0 w 103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3" h="5">
                  <a:moveTo>
                    <a:pt x="0" y="5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98" y="0"/>
                  </a:lnTo>
                  <a:lnTo>
                    <a:pt x="103" y="0"/>
                  </a:lnTo>
                  <a:lnTo>
                    <a:pt x="98" y="5"/>
                  </a:lnTo>
                  <a:lnTo>
                    <a:pt x="0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39" name="Freeform 107"/>
            <p:cNvSpPr/>
            <p:nvPr/>
          </p:nvSpPr>
          <p:spPr bwMode="auto">
            <a:xfrm>
              <a:off x="7234238" y="2366963"/>
              <a:ext cx="163513" cy="7938"/>
            </a:xfrm>
            <a:custGeom>
              <a:avLst/>
              <a:gdLst>
                <a:gd name="T0" fmla="*/ 0 w 103"/>
                <a:gd name="T1" fmla="*/ 5 h 5"/>
                <a:gd name="T2" fmla="*/ 0 w 103"/>
                <a:gd name="T3" fmla="*/ 0 h 5"/>
                <a:gd name="T4" fmla="*/ 0 w 103"/>
                <a:gd name="T5" fmla="*/ 0 h 5"/>
                <a:gd name="T6" fmla="*/ 98 w 103"/>
                <a:gd name="T7" fmla="*/ 0 h 5"/>
                <a:gd name="T8" fmla="*/ 103 w 103"/>
                <a:gd name="T9" fmla="*/ 0 h 5"/>
                <a:gd name="T10" fmla="*/ 98 w 103"/>
                <a:gd name="T11" fmla="*/ 5 h 5"/>
                <a:gd name="T12" fmla="*/ 0 w 103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3" h="5">
                  <a:moveTo>
                    <a:pt x="0" y="5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98" y="0"/>
                  </a:lnTo>
                  <a:lnTo>
                    <a:pt x="103" y="0"/>
                  </a:lnTo>
                  <a:lnTo>
                    <a:pt x="98" y="5"/>
                  </a:lnTo>
                  <a:lnTo>
                    <a:pt x="0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40" name="Freeform 108"/>
            <p:cNvSpPr/>
            <p:nvPr/>
          </p:nvSpPr>
          <p:spPr bwMode="auto">
            <a:xfrm>
              <a:off x="7234238" y="2398713"/>
              <a:ext cx="163513" cy="9525"/>
            </a:xfrm>
            <a:custGeom>
              <a:avLst/>
              <a:gdLst>
                <a:gd name="T0" fmla="*/ 0 w 103"/>
                <a:gd name="T1" fmla="*/ 6 h 6"/>
                <a:gd name="T2" fmla="*/ 0 w 103"/>
                <a:gd name="T3" fmla="*/ 0 h 6"/>
                <a:gd name="T4" fmla="*/ 0 w 103"/>
                <a:gd name="T5" fmla="*/ 0 h 6"/>
                <a:gd name="T6" fmla="*/ 98 w 103"/>
                <a:gd name="T7" fmla="*/ 0 h 6"/>
                <a:gd name="T8" fmla="*/ 103 w 103"/>
                <a:gd name="T9" fmla="*/ 0 h 6"/>
                <a:gd name="T10" fmla="*/ 98 w 103"/>
                <a:gd name="T11" fmla="*/ 6 h 6"/>
                <a:gd name="T12" fmla="*/ 0 w 103"/>
                <a:gd name="T13" fmla="*/ 6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3" h="6">
                  <a:moveTo>
                    <a:pt x="0" y="6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98" y="0"/>
                  </a:lnTo>
                  <a:lnTo>
                    <a:pt x="103" y="0"/>
                  </a:lnTo>
                  <a:lnTo>
                    <a:pt x="98" y="6"/>
                  </a:ln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41" name="Freeform 109"/>
            <p:cNvSpPr/>
            <p:nvPr/>
          </p:nvSpPr>
          <p:spPr bwMode="auto">
            <a:xfrm>
              <a:off x="7234238" y="2439988"/>
              <a:ext cx="163513" cy="17463"/>
            </a:xfrm>
            <a:custGeom>
              <a:avLst/>
              <a:gdLst>
                <a:gd name="T0" fmla="*/ 0 w 103"/>
                <a:gd name="T1" fmla="*/ 11 h 11"/>
                <a:gd name="T2" fmla="*/ 0 w 103"/>
                <a:gd name="T3" fmla="*/ 6 h 11"/>
                <a:gd name="T4" fmla="*/ 0 w 103"/>
                <a:gd name="T5" fmla="*/ 0 h 11"/>
                <a:gd name="T6" fmla="*/ 98 w 103"/>
                <a:gd name="T7" fmla="*/ 0 h 11"/>
                <a:gd name="T8" fmla="*/ 103 w 103"/>
                <a:gd name="T9" fmla="*/ 6 h 11"/>
                <a:gd name="T10" fmla="*/ 98 w 103"/>
                <a:gd name="T11" fmla="*/ 11 h 11"/>
                <a:gd name="T12" fmla="*/ 0 w 103"/>
                <a:gd name="T13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3" h="11">
                  <a:moveTo>
                    <a:pt x="0" y="11"/>
                  </a:moveTo>
                  <a:lnTo>
                    <a:pt x="0" y="6"/>
                  </a:lnTo>
                  <a:lnTo>
                    <a:pt x="0" y="0"/>
                  </a:lnTo>
                  <a:lnTo>
                    <a:pt x="98" y="0"/>
                  </a:lnTo>
                  <a:lnTo>
                    <a:pt x="103" y="6"/>
                  </a:lnTo>
                  <a:lnTo>
                    <a:pt x="98" y="11"/>
                  </a:lnTo>
                  <a:lnTo>
                    <a:pt x="0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42" name="Freeform 110"/>
            <p:cNvSpPr/>
            <p:nvPr/>
          </p:nvSpPr>
          <p:spPr bwMode="auto">
            <a:xfrm>
              <a:off x="7234238" y="2481263"/>
              <a:ext cx="163513" cy="7938"/>
            </a:xfrm>
            <a:custGeom>
              <a:avLst/>
              <a:gdLst>
                <a:gd name="T0" fmla="*/ 0 w 103"/>
                <a:gd name="T1" fmla="*/ 5 h 5"/>
                <a:gd name="T2" fmla="*/ 0 w 103"/>
                <a:gd name="T3" fmla="*/ 0 h 5"/>
                <a:gd name="T4" fmla="*/ 0 w 103"/>
                <a:gd name="T5" fmla="*/ 0 h 5"/>
                <a:gd name="T6" fmla="*/ 98 w 103"/>
                <a:gd name="T7" fmla="*/ 0 h 5"/>
                <a:gd name="T8" fmla="*/ 103 w 103"/>
                <a:gd name="T9" fmla="*/ 0 h 5"/>
                <a:gd name="T10" fmla="*/ 98 w 103"/>
                <a:gd name="T11" fmla="*/ 5 h 5"/>
                <a:gd name="T12" fmla="*/ 0 w 103"/>
                <a:gd name="T13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3" h="5">
                  <a:moveTo>
                    <a:pt x="0" y="5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98" y="0"/>
                  </a:lnTo>
                  <a:lnTo>
                    <a:pt x="103" y="0"/>
                  </a:lnTo>
                  <a:lnTo>
                    <a:pt x="98" y="5"/>
                  </a:lnTo>
                  <a:lnTo>
                    <a:pt x="0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43" name="Freeform 111"/>
          <p:cNvSpPr>
            <a:spLocks noEditPoints="1"/>
          </p:cNvSpPr>
          <p:nvPr/>
        </p:nvSpPr>
        <p:spPr bwMode="auto">
          <a:xfrm>
            <a:off x="5115630" y="2219595"/>
            <a:ext cx="576256" cy="455159"/>
          </a:xfrm>
          <a:custGeom>
            <a:avLst/>
            <a:gdLst>
              <a:gd name="T0" fmla="*/ 65 w 80"/>
              <a:gd name="T1" fmla="*/ 17 h 63"/>
              <a:gd name="T2" fmla="*/ 65 w 80"/>
              <a:gd name="T3" fmla="*/ 15 h 63"/>
              <a:gd name="T4" fmla="*/ 58 w 80"/>
              <a:gd name="T5" fmla="*/ 2 h 63"/>
              <a:gd name="T6" fmla="*/ 34 w 80"/>
              <a:gd name="T7" fmla="*/ 7 h 63"/>
              <a:gd name="T8" fmla="*/ 27 w 80"/>
              <a:gd name="T9" fmla="*/ 0 h 63"/>
              <a:gd name="T10" fmla="*/ 13 w 80"/>
              <a:gd name="T11" fmla="*/ 3 h 63"/>
              <a:gd name="T12" fmla="*/ 8 w 80"/>
              <a:gd name="T13" fmla="*/ 11 h 63"/>
              <a:gd name="T14" fmla="*/ 1 w 80"/>
              <a:gd name="T15" fmla="*/ 26 h 63"/>
              <a:gd name="T16" fmla="*/ 4 w 80"/>
              <a:gd name="T17" fmla="*/ 53 h 63"/>
              <a:gd name="T18" fmla="*/ 8 w 80"/>
              <a:gd name="T19" fmla="*/ 60 h 63"/>
              <a:gd name="T20" fmla="*/ 8 w 80"/>
              <a:gd name="T21" fmla="*/ 60 h 63"/>
              <a:gd name="T22" fmla="*/ 8 w 80"/>
              <a:gd name="T23" fmla="*/ 60 h 63"/>
              <a:gd name="T24" fmla="*/ 8 w 80"/>
              <a:gd name="T25" fmla="*/ 38 h 63"/>
              <a:gd name="T26" fmla="*/ 8 w 80"/>
              <a:gd name="T27" fmla="*/ 36 h 63"/>
              <a:gd name="T28" fmla="*/ 11 w 80"/>
              <a:gd name="T29" fmla="*/ 26 h 63"/>
              <a:gd name="T30" fmla="*/ 20 w 80"/>
              <a:gd name="T31" fmla="*/ 21 h 63"/>
              <a:gd name="T32" fmla="*/ 65 w 80"/>
              <a:gd name="T33" fmla="*/ 17 h 63"/>
              <a:gd name="T34" fmla="*/ 79 w 80"/>
              <a:gd name="T35" fmla="*/ 23 h 63"/>
              <a:gd name="T36" fmla="*/ 77 w 80"/>
              <a:gd name="T37" fmla="*/ 22 h 63"/>
              <a:gd name="T38" fmla="*/ 77 w 80"/>
              <a:gd name="T39" fmla="*/ 22 h 63"/>
              <a:gd name="T40" fmla="*/ 64 w 80"/>
              <a:gd name="T41" fmla="*/ 23 h 63"/>
              <a:gd name="T42" fmla="*/ 21 w 80"/>
              <a:gd name="T43" fmla="*/ 27 h 63"/>
              <a:gd name="T44" fmla="*/ 16 w 80"/>
              <a:gd name="T45" fmla="*/ 30 h 63"/>
              <a:gd name="T46" fmla="*/ 14 w 80"/>
              <a:gd name="T47" fmla="*/ 36 h 63"/>
              <a:gd name="T48" fmla="*/ 14 w 80"/>
              <a:gd name="T49" fmla="*/ 37 h 63"/>
              <a:gd name="T50" fmla="*/ 14 w 80"/>
              <a:gd name="T51" fmla="*/ 37 h 63"/>
              <a:gd name="T52" fmla="*/ 14 w 80"/>
              <a:gd name="T53" fmla="*/ 59 h 63"/>
              <a:gd name="T54" fmla="*/ 14 w 80"/>
              <a:gd name="T55" fmla="*/ 61 h 63"/>
              <a:gd name="T56" fmla="*/ 19 w 80"/>
              <a:gd name="T57" fmla="*/ 63 h 63"/>
              <a:gd name="T58" fmla="*/ 19 w 80"/>
              <a:gd name="T59" fmla="*/ 63 h 63"/>
              <a:gd name="T60" fmla="*/ 58 w 80"/>
              <a:gd name="T61" fmla="*/ 60 h 63"/>
              <a:gd name="T62" fmla="*/ 63 w 80"/>
              <a:gd name="T63" fmla="*/ 57 h 63"/>
              <a:gd name="T64" fmla="*/ 66 w 80"/>
              <a:gd name="T65" fmla="*/ 53 h 63"/>
              <a:gd name="T66" fmla="*/ 66 w 80"/>
              <a:gd name="T67" fmla="*/ 53 h 63"/>
              <a:gd name="T68" fmla="*/ 78 w 80"/>
              <a:gd name="T69" fmla="*/ 30 h 63"/>
              <a:gd name="T70" fmla="*/ 80 w 80"/>
              <a:gd name="T71" fmla="*/ 25 h 63"/>
              <a:gd name="T72" fmla="*/ 79 w 80"/>
              <a:gd name="T73" fmla="*/ 23 h 6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80" h="63">
                <a:moveTo>
                  <a:pt x="65" y="17"/>
                </a:moveTo>
                <a:cubicBezTo>
                  <a:pt x="65" y="15"/>
                  <a:pt x="65" y="15"/>
                  <a:pt x="65" y="15"/>
                </a:cubicBezTo>
                <a:cubicBezTo>
                  <a:pt x="66" y="7"/>
                  <a:pt x="63" y="1"/>
                  <a:pt x="58" y="2"/>
                </a:cubicBezTo>
                <a:cubicBezTo>
                  <a:pt x="34" y="7"/>
                  <a:pt x="34" y="7"/>
                  <a:pt x="34" y="7"/>
                </a:cubicBezTo>
                <a:cubicBezTo>
                  <a:pt x="34" y="2"/>
                  <a:pt x="29" y="0"/>
                  <a:pt x="27" y="0"/>
                </a:cubicBezTo>
                <a:cubicBezTo>
                  <a:pt x="13" y="3"/>
                  <a:pt x="13" y="3"/>
                  <a:pt x="13" y="3"/>
                </a:cubicBezTo>
                <a:cubicBezTo>
                  <a:pt x="11" y="4"/>
                  <a:pt x="8" y="7"/>
                  <a:pt x="8" y="11"/>
                </a:cubicBezTo>
                <a:cubicBezTo>
                  <a:pt x="3" y="12"/>
                  <a:pt x="0" y="19"/>
                  <a:pt x="1" y="26"/>
                </a:cubicBezTo>
                <a:cubicBezTo>
                  <a:pt x="4" y="53"/>
                  <a:pt x="4" y="53"/>
                  <a:pt x="4" y="53"/>
                </a:cubicBezTo>
                <a:cubicBezTo>
                  <a:pt x="4" y="56"/>
                  <a:pt x="6" y="59"/>
                  <a:pt x="8" y="60"/>
                </a:cubicBezTo>
                <a:cubicBezTo>
                  <a:pt x="8" y="60"/>
                  <a:pt x="8" y="60"/>
                  <a:pt x="8" y="60"/>
                </a:cubicBezTo>
                <a:cubicBezTo>
                  <a:pt x="8" y="60"/>
                  <a:pt x="8" y="60"/>
                  <a:pt x="8" y="60"/>
                </a:cubicBezTo>
                <a:cubicBezTo>
                  <a:pt x="8" y="38"/>
                  <a:pt x="8" y="38"/>
                  <a:pt x="8" y="38"/>
                </a:cubicBezTo>
                <a:cubicBezTo>
                  <a:pt x="8" y="37"/>
                  <a:pt x="8" y="37"/>
                  <a:pt x="8" y="36"/>
                </a:cubicBezTo>
                <a:cubicBezTo>
                  <a:pt x="8" y="32"/>
                  <a:pt x="9" y="29"/>
                  <a:pt x="11" y="26"/>
                </a:cubicBezTo>
                <a:cubicBezTo>
                  <a:pt x="13" y="23"/>
                  <a:pt x="17" y="21"/>
                  <a:pt x="20" y="21"/>
                </a:cubicBezTo>
                <a:lnTo>
                  <a:pt x="65" y="17"/>
                </a:lnTo>
                <a:close/>
                <a:moveTo>
                  <a:pt x="79" y="23"/>
                </a:moveTo>
                <a:cubicBezTo>
                  <a:pt x="78" y="22"/>
                  <a:pt x="78" y="22"/>
                  <a:pt x="77" y="22"/>
                </a:cubicBezTo>
                <a:cubicBezTo>
                  <a:pt x="77" y="22"/>
                  <a:pt x="77" y="22"/>
                  <a:pt x="77" y="22"/>
                </a:cubicBezTo>
                <a:cubicBezTo>
                  <a:pt x="64" y="23"/>
                  <a:pt x="64" y="23"/>
                  <a:pt x="64" y="23"/>
                </a:cubicBezTo>
                <a:cubicBezTo>
                  <a:pt x="21" y="27"/>
                  <a:pt x="21" y="27"/>
                  <a:pt x="21" y="27"/>
                </a:cubicBezTo>
                <a:cubicBezTo>
                  <a:pt x="19" y="27"/>
                  <a:pt x="17" y="28"/>
                  <a:pt x="16" y="30"/>
                </a:cubicBezTo>
                <a:cubicBezTo>
                  <a:pt x="15" y="31"/>
                  <a:pt x="14" y="34"/>
                  <a:pt x="14" y="36"/>
                </a:cubicBezTo>
                <a:cubicBezTo>
                  <a:pt x="14" y="37"/>
                  <a:pt x="14" y="37"/>
                  <a:pt x="14" y="37"/>
                </a:cubicBezTo>
                <a:cubicBezTo>
                  <a:pt x="14" y="37"/>
                  <a:pt x="14" y="37"/>
                  <a:pt x="14" y="37"/>
                </a:cubicBezTo>
                <a:cubicBezTo>
                  <a:pt x="14" y="59"/>
                  <a:pt x="14" y="59"/>
                  <a:pt x="14" y="59"/>
                </a:cubicBezTo>
                <a:cubicBezTo>
                  <a:pt x="14" y="60"/>
                  <a:pt x="14" y="60"/>
                  <a:pt x="14" y="61"/>
                </a:cubicBezTo>
                <a:cubicBezTo>
                  <a:pt x="15" y="62"/>
                  <a:pt x="17" y="63"/>
                  <a:pt x="19" y="63"/>
                </a:cubicBezTo>
                <a:cubicBezTo>
                  <a:pt x="19" y="63"/>
                  <a:pt x="19" y="63"/>
                  <a:pt x="19" y="63"/>
                </a:cubicBezTo>
                <a:cubicBezTo>
                  <a:pt x="58" y="60"/>
                  <a:pt x="58" y="60"/>
                  <a:pt x="58" y="60"/>
                </a:cubicBezTo>
                <a:cubicBezTo>
                  <a:pt x="59" y="59"/>
                  <a:pt x="61" y="59"/>
                  <a:pt x="63" y="57"/>
                </a:cubicBezTo>
                <a:cubicBezTo>
                  <a:pt x="64" y="56"/>
                  <a:pt x="66" y="55"/>
                  <a:pt x="66" y="53"/>
                </a:cubicBezTo>
                <a:cubicBezTo>
                  <a:pt x="66" y="53"/>
                  <a:pt x="66" y="53"/>
                  <a:pt x="66" y="53"/>
                </a:cubicBezTo>
                <a:cubicBezTo>
                  <a:pt x="78" y="30"/>
                  <a:pt x="78" y="30"/>
                  <a:pt x="78" y="30"/>
                </a:cubicBezTo>
                <a:cubicBezTo>
                  <a:pt x="79" y="28"/>
                  <a:pt x="80" y="26"/>
                  <a:pt x="80" y="25"/>
                </a:cubicBezTo>
                <a:cubicBezTo>
                  <a:pt x="80" y="24"/>
                  <a:pt x="79" y="23"/>
                  <a:pt x="79" y="23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744" name="组合 743"/>
          <p:cNvGrpSpPr/>
          <p:nvPr/>
        </p:nvGrpSpPr>
        <p:grpSpPr>
          <a:xfrm>
            <a:off x="2112079" y="2203720"/>
            <a:ext cx="598527" cy="491349"/>
            <a:chOff x="2116138" y="2119313"/>
            <a:chExt cx="682625" cy="560388"/>
          </a:xfrm>
          <a:solidFill>
            <a:srgbClr val="20252D"/>
          </a:solidFill>
        </p:grpSpPr>
        <p:sp>
          <p:nvSpPr>
            <p:cNvPr id="745" name="Freeform 112"/>
            <p:cNvSpPr>
              <a:spLocks noEditPoints="1"/>
            </p:cNvSpPr>
            <p:nvPr/>
          </p:nvSpPr>
          <p:spPr bwMode="auto">
            <a:xfrm>
              <a:off x="2116138" y="2225676"/>
              <a:ext cx="682625" cy="454025"/>
            </a:xfrm>
            <a:custGeom>
              <a:avLst/>
              <a:gdLst>
                <a:gd name="T0" fmla="*/ 66 w 83"/>
                <a:gd name="T1" fmla="*/ 0 h 55"/>
                <a:gd name="T2" fmla="*/ 63 w 83"/>
                <a:gd name="T3" fmla="*/ 0 h 55"/>
                <a:gd name="T4" fmla="*/ 64 w 83"/>
                <a:gd name="T5" fmla="*/ 4 h 55"/>
                <a:gd name="T6" fmla="*/ 64 w 83"/>
                <a:gd name="T7" fmla="*/ 5 h 55"/>
                <a:gd name="T8" fmla="*/ 57 w 83"/>
                <a:gd name="T9" fmla="*/ 5 h 55"/>
                <a:gd name="T10" fmla="*/ 57 w 83"/>
                <a:gd name="T11" fmla="*/ 4 h 55"/>
                <a:gd name="T12" fmla="*/ 57 w 83"/>
                <a:gd name="T13" fmla="*/ 0 h 55"/>
                <a:gd name="T14" fmla="*/ 27 w 83"/>
                <a:gd name="T15" fmla="*/ 0 h 55"/>
                <a:gd name="T16" fmla="*/ 26 w 83"/>
                <a:gd name="T17" fmla="*/ 4 h 55"/>
                <a:gd name="T18" fmla="*/ 26 w 83"/>
                <a:gd name="T19" fmla="*/ 5 h 55"/>
                <a:gd name="T20" fmla="*/ 20 w 83"/>
                <a:gd name="T21" fmla="*/ 5 h 55"/>
                <a:gd name="T22" fmla="*/ 20 w 83"/>
                <a:gd name="T23" fmla="*/ 4 h 55"/>
                <a:gd name="T24" fmla="*/ 20 w 83"/>
                <a:gd name="T25" fmla="*/ 0 h 55"/>
                <a:gd name="T26" fmla="*/ 18 w 83"/>
                <a:gd name="T27" fmla="*/ 0 h 55"/>
                <a:gd name="T28" fmla="*/ 0 w 83"/>
                <a:gd name="T29" fmla="*/ 17 h 55"/>
                <a:gd name="T30" fmla="*/ 0 w 83"/>
                <a:gd name="T31" fmla="*/ 38 h 55"/>
                <a:gd name="T32" fmla="*/ 18 w 83"/>
                <a:gd name="T33" fmla="*/ 55 h 55"/>
                <a:gd name="T34" fmla="*/ 66 w 83"/>
                <a:gd name="T35" fmla="*/ 55 h 55"/>
                <a:gd name="T36" fmla="*/ 83 w 83"/>
                <a:gd name="T37" fmla="*/ 38 h 55"/>
                <a:gd name="T38" fmla="*/ 83 w 83"/>
                <a:gd name="T39" fmla="*/ 17 h 55"/>
                <a:gd name="T40" fmla="*/ 66 w 83"/>
                <a:gd name="T41" fmla="*/ 0 h 55"/>
                <a:gd name="T42" fmla="*/ 68 w 83"/>
                <a:gd name="T43" fmla="*/ 45 h 55"/>
                <a:gd name="T44" fmla="*/ 17 w 83"/>
                <a:gd name="T45" fmla="*/ 45 h 55"/>
                <a:gd name="T46" fmla="*/ 13 w 83"/>
                <a:gd name="T47" fmla="*/ 41 h 55"/>
                <a:gd name="T48" fmla="*/ 17 w 83"/>
                <a:gd name="T49" fmla="*/ 37 h 55"/>
                <a:gd name="T50" fmla="*/ 68 w 83"/>
                <a:gd name="T51" fmla="*/ 37 h 55"/>
                <a:gd name="T52" fmla="*/ 72 w 83"/>
                <a:gd name="T53" fmla="*/ 41 h 55"/>
                <a:gd name="T54" fmla="*/ 68 w 83"/>
                <a:gd name="T55" fmla="*/ 45 h 55"/>
                <a:gd name="T56" fmla="*/ 68 w 83"/>
                <a:gd name="T57" fmla="*/ 33 h 55"/>
                <a:gd name="T58" fmla="*/ 17 w 83"/>
                <a:gd name="T59" fmla="*/ 33 h 55"/>
                <a:gd name="T60" fmla="*/ 13 w 83"/>
                <a:gd name="T61" fmla="*/ 29 h 55"/>
                <a:gd name="T62" fmla="*/ 17 w 83"/>
                <a:gd name="T63" fmla="*/ 25 h 55"/>
                <a:gd name="T64" fmla="*/ 68 w 83"/>
                <a:gd name="T65" fmla="*/ 25 h 55"/>
                <a:gd name="T66" fmla="*/ 72 w 83"/>
                <a:gd name="T67" fmla="*/ 29 h 55"/>
                <a:gd name="T68" fmla="*/ 68 w 83"/>
                <a:gd name="T69" fmla="*/ 33 h 55"/>
                <a:gd name="T70" fmla="*/ 68 w 83"/>
                <a:gd name="T71" fmla="*/ 20 h 55"/>
                <a:gd name="T72" fmla="*/ 17 w 83"/>
                <a:gd name="T73" fmla="*/ 20 h 55"/>
                <a:gd name="T74" fmla="*/ 13 w 83"/>
                <a:gd name="T75" fmla="*/ 17 h 55"/>
                <a:gd name="T76" fmla="*/ 17 w 83"/>
                <a:gd name="T77" fmla="*/ 13 h 55"/>
                <a:gd name="T78" fmla="*/ 68 w 83"/>
                <a:gd name="T79" fmla="*/ 13 h 55"/>
                <a:gd name="T80" fmla="*/ 72 w 83"/>
                <a:gd name="T81" fmla="*/ 17 h 55"/>
                <a:gd name="T82" fmla="*/ 68 w 83"/>
                <a:gd name="T83" fmla="*/ 2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83" h="55">
                  <a:moveTo>
                    <a:pt x="66" y="0"/>
                  </a:moveTo>
                  <a:cubicBezTo>
                    <a:pt x="63" y="0"/>
                    <a:pt x="63" y="0"/>
                    <a:pt x="63" y="0"/>
                  </a:cubicBezTo>
                  <a:cubicBezTo>
                    <a:pt x="63" y="1"/>
                    <a:pt x="64" y="3"/>
                    <a:pt x="64" y="4"/>
                  </a:cubicBezTo>
                  <a:cubicBezTo>
                    <a:pt x="64" y="5"/>
                    <a:pt x="64" y="5"/>
                    <a:pt x="64" y="5"/>
                  </a:cubicBezTo>
                  <a:cubicBezTo>
                    <a:pt x="57" y="5"/>
                    <a:pt x="57" y="5"/>
                    <a:pt x="57" y="5"/>
                  </a:cubicBezTo>
                  <a:cubicBezTo>
                    <a:pt x="57" y="4"/>
                    <a:pt x="57" y="4"/>
                    <a:pt x="57" y="4"/>
                  </a:cubicBezTo>
                  <a:cubicBezTo>
                    <a:pt x="57" y="3"/>
                    <a:pt x="57" y="1"/>
                    <a:pt x="57" y="0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6" y="1"/>
                    <a:pt x="26" y="3"/>
                    <a:pt x="26" y="4"/>
                  </a:cubicBezTo>
                  <a:cubicBezTo>
                    <a:pt x="26" y="5"/>
                    <a:pt x="26" y="5"/>
                    <a:pt x="26" y="5"/>
                  </a:cubicBezTo>
                  <a:cubicBezTo>
                    <a:pt x="20" y="5"/>
                    <a:pt x="20" y="5"/>
                    <a:pt x="20" y="5"/>
                  </a:cubicBezTo>
                  <a:cubicBezTo>
                    <a:pt x="20" y="4"/>
                    <a:pt x="20" y="4"/>
                    <a:pt x="20" y="4"/>
                  </a:cubicBezTo>
                  <a:cubicBezTo>
                    <a:pt x="20" y="3"/>
                    <a:pt x="20" y="1"/>
                    <a:pt x="20" y="0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8" y="0"/>
                    <a:pt x="0" y="8"/>
                    <a:pt x="0" y="17"/>
                  </a:cubicBezTo>
                  <a:cubicBezTo>
                    <a:pt x="0" y="38"/>
                    <a:pt x="0" y="38"/>
                    <a:pt x="0" y="38"/>
                  </a:cubicBezTo>
                  <a:cubicBezTo>
                    <a:pt x="0" y="47"/>
                    <a:pt x="8" y="55"/>
                    <a:pt x="18" y="55"/>
                  </a:cubicBezTo>
                  <a:cubicBezTo>
                    <a:pt x="66" y="55"/>
                    <a:pt x="66" y="55"/>
                    <a:pt x="66" y="55"/>
                  </a:cubicBezTo>
                  <a:cubicBezTo>
                    <a:pt x="75" y="55"/>
                    <a:pt x="83" y="47"/>
                    <a:pt x="83" y="38"/>
                  </a:cubicBezTo>
                  <a:cubicBezTo>
                    <a:pt x="83" y="17"/>
                    <a:pt x="83" y="17"/>
                    <a:pt x="83" y="17"/>
                  </a:cubicBezTo>
                  <a:cubicBezTo>
                    <a:pt x="83" y="8"/>
                    <a:pt x="75" y="0"/>
                    <a:pt x="66" y="0"/>
                  </a:cubicBezTo>
                  <a:close/>
                  <a:moveTo>
                    <a:pt x="68" y="45"/>
                  </a:moveTo>
                  <a:cubicBezTo>
                    <a:pt x="17" y="45"/>
                    <a:pt x="17" y="45"/>
                    <a:pt x="17" y="45"/>
                  </a:cubicBezTo>
                  <a:cubicBezTo>
                    <a:pt x="15" y="45"/>
                    <a:pt x="13" y="43"/>
                    <a:pt x="13" y="41"/>
                  </a:cubicBezTo>
                  <a:cubicBezTo>
                    <a:pt x="13" y="39"/>
                    <a:pt x="15" y="37"/>
                    <a:pt x="17" y="37"/>
                  </a:cubicBezTo>
                  <a:cubicBezTo>
                    <a:pt x="68" y="37"/>
                    <a:pt x="68" y="37"/>
                    <a:pt x="68" y="37"/>
                  </a:cubicBezTo>
                  <a:cubicBezTo>
                    <a:pt x="70" y="37"/>
                    <a:pt x="72" y="39"/>
                    <a:pt x="72" y="41"/>
                  </a:cubicBezTo>
                  <a:cubicBezTo>
                    <a:pt x="72" y="43"/>
                    <a:pt x="70" y="45"/>
                    <a:pt x="68" y="45"/>
                  </a:cubicBezTo>
                  <a:close/>
                  <a:moveTo>
                    <a:pt x="68" y="33"/>
                  </a:moveTo>
                  <a:cubicBezTo>
                    <a:pt x="17" y="33"/>
                    <a:pt x="17" y="33"/>
                    <a:pt x="17" y="33"/>
                  </a:cubicBezTo>
                  <a:cubicBezTo>
                    <a:pt x="15" y="33"/>
                    <a:pt x="13" y="31"/>
                    <a:pt x="13" y="29"/>
                  </a:cubicBezTo>
                  <a:cubicBezTo>
                    <a:pt x="13" y="27"/>
                    <a:pt x="15" y="25"/>
                    <a:pt x="17" y="25"/>
                  </a:cubicBezTo>
                  <a:cubicBezTo>
                    <a:pt x="68" y="25"/>
                    <a:pt x="68" y="25"/>
                    <a:pt x="68" y="25"/>
                  </a:cubicBezTo>
                  <a:cubicBezTo>
                    <a:pt x="70" y="25"/>
                    <a:pt x="72" y="27"/>
                    <a:pt x="72" y="29"/>
                  </a:cubicBezTo>
                  <a:cubicBezTo>
                    <a:pt x="72" y="31"/>
                    <a:pt x="70" y="33"/>
                    <a:pt x="68" y="33"/>
                  </a:cubicBezTo>
                  <a:close/>
                  <a:moveTo>
                    <a:pt x="68" y="20"/>
                  </a:moveTo>
                  <a:cubicBezTo>
                    <a:pt x="17" y="20"/>
                    <a:pt x="17" y="20"/>
                    <a:pt x="17" y="20"/>
                  </a:cubicBezTo>
                  <a:cubicBezTo>
                    <a:pt x="15" y="20"/>
                    <a:pt x="13" y="19"/>
                    <a:pt x="13" y="17"/>
                  </a:cubicBezTo>
                  <a:cubicBezTo>
                    <a:pt x="13" y="15"/>
                    <a:pt x="15" y="13"/>
                    <a:pt x="17" y="13"/>
                  </a:cubicBezTo>
                  <a:cubicBezTo>
                    <a:pt x="68" y="13"/>
                    <a:pt x="68" y="13"/>
                    <a:pt x="68" y="13"/>
                  </a:cubicBezTo>
                  <a:cubicBezTo>
                    <a:pt x="70" y="13"/>
                    <a:pt x="72" y="15"/>
                    <a:pt x="72" y="17"/>
                  </a:cubicBezTo>
                  <a:cubicBezTo>
                    <a:pt x="72" y="19"/>
                    <a:pt x="70" y="20"/>
                    <a:pt x="68" y="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46" name="Freeform 113"/>
            <p:cNvSpPr/>
            <p:nvPr/>
          </p:nvSpPr>
          <p:spPr bwMode="auto">
            <a:xfrm>
              <a:off x="2289176" y="2119313"/>
              <a:ext cx="346075" cy="139700"/>
            </a:xfrm>
            <a:custGeom>
              <a:avLst/>
              <a:gdLst>
                <a:gd name="T0" fmla="*/ 41 w 42"/>
                <a:gd name="T1" fmla="*/ 13 h 17"/>
                <a:gd name="T2" fmla="*/ 30 w 42"/>
                <a:gd name="T3" fmla="*/ 0 h 17"/>
                <a:gd name="T4" fmla="*/ 11 w 42"/>
                <a:gd name="T5" fmla="*/ 0 h 17"/>
                <a:gd name="T6" fmla="*/ 0 w 42"/>
                <a:gd name="T7" fmla="*/ 13 h 17"/>
                <a:gd name="T8" fmla="*/ 0 w 42"/>
                <a:gd name="T9" fmla="*/ 17 h 17"/>
                <a:gd name="T10" fmla="*/ 4 w 42"/>
                <a:gd name="T11" fmla="*/ 17 h 17"/>
                <a:gd name="T12" fmla="*/ 5 w 42"/>
                <a:gd name="T13" fmla="*/ 13 h 17"/>
                <a:gd name="T14" fmla="*/ 14 w 42"/>
                <a:gd name="T15" fmla="*/ 3 h 17"/>
                <a:gd name="T16" fmla="*/ 28 w 42"/>
                <a:gd name="T17" fmla="*/ 3 h 17"/>
                <a:gd name="T18" fmla="*/ 37 w 42"/>
                <a:gd name="T19" fmla="*/ 13 h 17"/>
                <a:gd name="T20" fmla="*/ 37 w 42"/>
                <a:gd name="T21" fmla="*/ 17 h 17"/>
                <a:gd name="T22" fmla="*/ 42 w 42"/>
                <a:gd name="T23" fmla="*/ 17 h 17"/>
                <a:gd name="T24" fmla="*/ 41 w 42"/>
                <a:gd name="T25" fmla="*/ 13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2" h="17">
                  <a:moveTo>
                    <a:pt x="41" y="13"/>
                  </a:moveTo>
                  <a:cubicBezTo>
                    <a:pt x="40" y="5"/>
                    <a:pt x="35" y="0"/>
                    <a:pt x="3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6" y="0"/>
                    <a:pt x="2" y="5"/>
                    <a:pt x="0" y="13"/>
                  </a:cubicBezTo>
                  <a:cubicBezTo>
                    <a:pt x="0" y="14"/>
                    <a:pt x="0" y="15"/>
                    <a:pt x="0" y="17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4" y="15"/>
                    <a:pt x="4" y="14"/>
                    <a:pt x="5" y="13"/>
                  </a:cubicBezTo>
                  <a:cubicBezTo>
                    <a:pt x="6" y="8"/>
                    <a:pt x="9" y="4"/>
                    <a:pt x="14" y="3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32" y="4"/>
                    <a:pt x="35" y="8"/>
                    <a:pt x="37" y="13"/>
                  </a:cubicBezTo>
                  <a:cubicBezTo>
                    <a:pt x="37" y="14"/>
                    <a:pt x="37" y="15"/>
                    <a:pt x="37" y="17"/>
                  </a:cubicBezTo>
                  <a:cubicBezTo>
                    <a:pt x="42" y="17"/>
                    <a:pt x="42" y="17"/>
                    <a:pt x="42" y="17"/>
                  </a:cubicBezTo>
                  <a:cubicBezTo>
                    <a:pt x="42" y="15"/>
                    <a:pt x="41" y="14"/>
                    <a:pt x="41" y="1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47" name="Freeform 114"/>
          <p:cNvSpPr>
            <a:spLocks noEditPoints="1"/>
          </p:cNvSpPr>
          <p:nvPr/>
        </p:nvSpPr>
        <p:spPr bwMode="auto">
          <a:xfrm>
            <a:off x="1142118" y="2211659"/>
            <a:ext cx="576256" cy="477430"/>
          </a:xfrm>
          <a:custGeom>
            <a:avLst/>
            <a:gdLst>
              <a:gd name="T0" fmla="*/ 63 w 80"/>
              <a:gd name="T1" fmla="*/ 13 h 66"/>
              <a:gd name="T2" fmla="*/ 61 w 80"/>
              <a:gd name="T3" fmla="*/ 13 h 66"/>
              <a:gd name="T4" fmla="*/ 61 w 80"/>
              <a:gd name="T5" fmla="*/ 17 h 66"/>
              <a:gd name="T6" fmla="*/ 61 w 80"/>
              <a:gd name="T7" fmla="*/ 17 h 66"/>
              <a:gd name="T8" fmla="*/ 55 w 80"/>
              <a:gd name="T9" fmla="*/ 17 h 66"/>
              <a:gd name="T10" fmla="*/ 55 w 80"/>
              <a:gd name="T11" fmla="*/ 17 h 66"/>
              <a:gd name="T12" fmla="*/ 54 w 80"/>
              <a:gd name="T13" fmla="*/ 13 h 66"/>
              <a:gd name="T14" fmla="*/ 25 w 80"/>
              <a:gd name="T15" fmla="*/ 13 h 66"/>
              <a:gd name="T16" fmla="*/ 25 w 80"/>
              <a:gd name="T17" fmla="*/ 17 h 66"/>
              <a:gd name="T18" fmla="*/ 25 w 80"/>
              <a:gd name="T19" fmla="*/ 17 h 66"/>
              <a:gd name="T20" fmla="*/ 18 w 80"/>
              <a:gd name="T21" fmla="*/ 17 h 66"/>
              <a:gd name="T22" fmla="*/ 18 w 80"/>
              <a:gd name="T23" fmla="*/ 17 h 66"/>
              <a:gd name="T24" fmla="*/ 19 w 80"/>
              <a:gd name="T25" fmla="*/ 13 h 66"/>
              <a:gd name="T26" fmla="*/ 16 w 80"/>
              <a:gd name="T27" fmla="*/ 13 h 66"/>
              <a:gd name="T28" fmla="*/ 0 w 80"/>
              <a:gd name="T29" fmla="*/ 29 h 66"/>
              <a:gd name="T30" fmla="*/ 0 w 80"/>
              <a:gd name="T31" fmla="*/ 49 h 66"/>
              <a:gd name="T32" fmla="*/ 16 w 80"/>
              <a:gd name="T33" fmla="*/ 66 h 66"/>
              <a:gd name="T34" fmla="*/ 63 w 80"/>
              <a:gd name="T35" fmla="*/ 66 h 66"/>
              <a:gd name="T36" fmla="*/ 80 w 80"/>
              <a:gd name="T37" fmla="*/ 49 h 66"/>
              <a:gd name="T38" fmla="*/ 80 w 80"/>
              <a:gd name="T39" fmla="*/ 29 h 66"/>
              <a:gd name="T40" fmla="*/ 63 w 80"/>
              <a:gd name="T41" fmla="*/ 13 h 66"/>
              <a:gd name="T42" fmla="*/ 24 w 80"/>
              <a:gd name="T43" fmla="*/ 13 h 66"/>
              <a:gd name="T44" fmla="*/ 33 w 80"/>
              <a:gd name="T45" fmla="*/ 3 h 66"/>
              <a:gd name="T46" fmla="*/ 46 w 80"/>
              <a:gd name="T47" fmla="*/ 3 h 66"/>
              <a:gd name="T48" fmla="*/ 55 w 80"/>
              <a:gd name="T49" fmla="*/ 13 h 66"/>
              <a:gd name="T50" fmla="*/ 56 w 80"/>
              <a:gd name="T51" fmla="*/ 16 h 66"/>
              <a:gd name="T52" fmla="*/ 60 w 80"/>
              <a:gd name="T53" fmla="*/ 16 h 66"/>
              <a:gd name="T54" fmla="*/ 60 w 80"/>
              <a:gd name="T55" fmla="*/ 13 h 66"/>
              <a:gd name="T56" fmla="*/ 49 w 80"/>
              <a:gd name="T57" fmla="*/ 0 h 66"/>
              <a:gd name="T58" fmla="*/ 31 w 80"/>
              <a:gd name="T59" fmla="*/ 0 h 66"/>
              <a:gd name="T60" fmla="*/ 20 w 80"/>
              <a:gd name="T61" fmla="*/ 13 h 66"/>
              <a:gd name="T62" fmla="*/ 19 w 80"/>
              <a:gd name="T63" fmla="*/ 16 h 66"/>
              <a:gd name="T64" fmla="*/ 24 w 80"/>
              <a:gd name="T65" fmla="*/ 16 h 66"/>
              <a:gd name="T66" fmla="*/ 24 w 80"/>
              <a:gd name="T67" fmla="*/ 13 h 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80" h="66">
                <a:moveTo>
                  <a:pt x="63" y="13"/>
                </a:moveTo>
                <a:cubicBezTo>
                  <a:pt x="61" y="13"/>
                  <a:pt x="61" y="13"/>
                  <a:pt x="61" y="13"/>
                </a:cubicBezTo>
                <a:cubicBezTo>
                  <a:pt x="61" y="14"/>
                  <a:pt x="61" y="15"/>
                  <a:pt x="61" y="17"/>
                </a:cubicBezTo>
                <a:cubicBezTo>
                  <a:pt x="61" y="17"/>
                  <a:pt x="61" y="17"/>
                  <a:pt x="61" y="17"/>
                </a:cubicBezTo>
                <a:cubicBezTo>
                  <a:pt x="55" y="17"/>
                  <a:pt x="55" y="17"/>
                  <a:pt x="55" y="17"/>
                </a:cubicBezTo>
                <a:cubicBezTo>
                  <a:pt x="55" y="17"/>
                  <a:pt x="55" y="17"/>
                  <a:pt x="55" y="17"/>
                </a:cubicBezTo>
                <a:cubicBezTo>
                  <a:pt x="55" y="15"/>
                  <a:pt x="55" y="14"/>
                  <a:pt x="54" y="13"/>
                </a:cubicBezTo>
                <a:cubicBezTo>
                  <a:pt x="25" y="13"/>
                  <a:pt x="25" y="13"/>
                  <a:pt x="25" y="13"/>
                </a:cubicBezTo>
                <a:cubicBezTo>
                  <a:pt x="25" y="14"/>
                  <a:pt x="25" y="15"/>
                  <a:pt x="25" y="17"/>
                </a:cubicBezTo>
                <a:cubicBezTo>
                  <a:pt x="25" y="17"/>
                  <a:pt x="25" y="17"/>
                  <a:pt x="25" y="17"/>
                </a:cubicBezTo>
                <a:cubicBezTo>
                  <a:pt x="18" y="17"/>
                  <a:pt x="18" y="17"/>
                  <a:pt x="18" y="17"/>
                </a:cubicBezTo>
                <a:cubicBezTo>
                  <a:pt x="18" y="17"/>
                  <a:pt x="18" y="17"/>
                  <a:pt x="18" y="17"/>
                </a:cubicBezTo>
                <a:cubicBezTo>
                  <a:pt x="18" y="15"/>
                  <a:pt x="19" y="14"/>
                  <a:pt x="19" y="13"/>
                </a:cubicBezTo>
                <a:cubicBezTo>
                  <a:pt x="16" y="13"/>
                  <a:pt x="16" y="13"/>
                  <a:pt x="16" y="13"/>
                </a:cubicBezTo>
                <a:cubicBezTo>
                  <a:pt x="7" y="13"/>
                  <a:pt x="0" y="20"/>
                  <a:pt x="0" y="29"/>
                </a:cubicBezTo>
                <a:cubicBezTo>
                  <a:pt x="0" y="49"/>
                  <a:pt x="0" y="49"/>
                  <a:pt x="0" y="49"/>
                </a:cubicBezTo>
                <a:cubicBezTo>
                  <a:pt x="0" y="58"/>
                  <a:pt x="7" y="66"/>
                  <a:pt x="16" y="66"/>
                </a:cubicBezTo>
                <a:cubicBezTo>
                  <a:pt x="63" y="66"/>
                  <a:pt x="63" y="66"/>
                  <a:pt x="63" y="66"/>
                </a:cubicBezTo>
                <a:cubicBezTo>
                  <a:pt x="72" y="66"/>
                  <a:pt x="80" y="58"/>
                  <a:pt x="80" y="49"/>
                </a:cubicBezTo>
                <a:cubicBezTo>
                  <a:pt x="80" y="29"/>
                  <a:pt x="80" y="29"/>
                  <a:pt x="80" y="29"/>
                </a:cubicBezTo>
                <a:cubicBezTo>
                  <a:pt x="80" y="20"/>
                  <a:pt x="72" y="13"/>
                  <a:pt x="63" y="13"/>
                </a:cubicBezTo>
                <a:close/>
                <a:moveTo>
                  <a:pt x="24" y="13"/>
                </a:moveTo>
                <a:cubicBezTo>
                  <a:pt x="25" y="7"/>
                  <a:pt x="29" y="4"/>
                  <a:pt x="33" y="3"/>
                </a:cubicBezTo>
                <a:cubicBezTo>
                  <a:pt x="46" y="3"/>
                  <a:pt x="46" y="3"/>
                  <a:pt x="46" y="3"/>
                </a:cubicBezTo>
                <a:cubicBezTo>
                  <a:pt x="51" y="4"/>
                  <a:pt x="54" y="7"/>
                  <a:pt x="55" y="13"/>
                </a:cubicBezTo>
                <a:cubicBezTo>
                  <a:pt x="56" y="14"/>
                  <a:pt x="56" y="15"/>
                  <a:pt x="56" y="16"/>
                </a:cubicBezTo>
                <a:cubicBezTo>
                  <a:pt x="60" y="16"/>
                  <a:pt x="60" y="16"/>
                  <a:pt x="60" y="16"/>
                </a:cubicBezTo>
                <a:cubicBezTo>
                  <a:pt x="60" y="15"/>
                  <a:pt x="60" y="14"/>
                  <a:pt x="60" y="13"/>
                </a:cubicBezTo>
                <a:cubicBezTo>
                  <a:pt x="58" y="5"/>
                  <a:pt x="54" y="0"/>
                  <a:pt x="49" y="0"/>
                </a:cubicBezTo>
                <a:cubicBezTo>
                  <a:pt x="31" y="0"/>
                  <a:pt x="31" y="0"/>
                  <a:pt x="31" y="0"/>
                </a:cubicBezTo>
                <a:cubicBezTo>
                  <a:pt x="26" y="0"/>
                  <a:pt x="21" y="5"/>
                  <a:pt x="20" y="13"/>
                </a:cubicBezTo>
                <a:cubicBezTo>
                  <a:pt x="20" y="14"/>
                  <a:pt x="20" y="15"/>
                  <a:pt x="19" y="16"/>
                </a:cubicBezTo>
                <a:cubicBezTo>
                  <a:pt x="24" y="16"/>
                  <a:pt x="24" y="16"/>
                  <a:pt x="24" y="16"/>
                </a:cubicBezTo>
                <a:cubicBezTo>
                  <a:pt x="24" y="15"/>
                  <a:pt x="24" y="14"/>
                  <a:pt x="24" y="13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748" name="组合 747"/>
          <p:cNvGrpSpPr/>
          <p:nvPr/>
        </p:nvGrpSpPr>
        <p:grpSpPr>
          <a:xfrm>
            <a:off x="3215392" y="2219595"/>
            <a:ext cx="512228" cy="463511"/>
            <a:chOff x="3219451" y="2135188"/>
            <a:chExt cx="584200" cy="528638"/>
          </a:xfrm>
          <a:solidFill>
            <a:srgbClr val="20252D"/>
          </a:solidFill>
        </p:grpSpPr>
        <p:sp>
          <p:nvSpPr>
            <p:cNvPr id="749" name="Freeform 115"/>
            <p:cNvSpPr/>
            <p:nvPr/>
          </p:nvSpPr>
          <p:spPr bwMode="auto">
            <a:xfrm>
              <a:off x="3219451" y="2374901"/>
              <a:ext cx="584200" cy="288925"/>
            </a:xfrm>
            <a:custGeom>
              <a:avLst/>
              <a:gdLst>
                <a:gd name="T0" fmla="*/ 44 w 71"/>
                <a:gd name="T1" fmla="*/ 6 h 35"/>
                <a:gd name="T2" fmla="*/ 42 w 71"/>
                <a:gd name="T3" fmla="*/ 8 h 35"/>
                <a:gd name="T4" fmla="*/ 29 w 71"/>
                <a:gd name="T5" fmla="*/ 8 h 35"/>
                <a:gd name="T6" fmla="*/ 27 w 71"/>
                <a:gd name="T7" fmla="*/ 6 h 35"/>
                <a:gd name="T8" fmla="*/ 27 w 71"/>
                <a:gd name="T9" fmla="*/ 0 h 35"/>
                <a:gd name="T10" fmla="*/ 0 w 71"/>
                <a:gd name="T11" fmla="*/ 0 h 35"/>
                <a:gd name="T12" fmla="*/ 0 w 71"/>
                <a:gd name="T13" fmla="*/ 28 h 35"/>
                <a:gd name="T14" fmla="*/ 7 w 71"/>
                <a:gd name="T15" fmla="*/ 35 h 35"/>
                <a:gd name="T16" fmla="*/ 64 w 71"/>
                <a:gd name="T17" fmla="*/ 35 h 35"/>
                <a:gd name="T18" fmla="*/ 71 w 71"/>
                <a:gd name="T19" fmla="*/ 28 h 35"/>
                <a:gd name="T20" fmla="*/ 71 w 71"/>
                <a:gd name="T21" fmla="*/ 0 h 35"/>
                <a:gd name="T22" fmla="*/ 44 w 71"/>
                <a:gd name="T23" fmla="*/ 0 h 35"/>
                <a:gd name="T24" fmla="*/ 44 w 71"/>
                <a:gd name="T25" fmla="*/ 6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1" h="35">
                  <a:moveTo>
                    <a:pt x="44" y="6"/>
                  </a:moveTo>
                  <a:cubicBezTo>
                    <a:pt x="44" y="7"/>
                    <a:pt x="43" y="8"/>
                    <a:pt x="42" y="8"/>
                  </a:cubicBezTo>
                  <a:cubicBezTo>
                    <a:pt x="29" y="8"/>
                    <a:pt x="29" y="8"/>
                    <a:pt x="29" y="8"/>
                  </a:cubicBezTo>
                  <a:cubicBezTo>
                    <a:pt x="28" y="8"/>
                    <a:pt x="27" y="7"/>
                    <a:pt x="27" y="6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31"/>
                    <a:pt x="3" y="35"/>
                    <a:pt x="7" y="35"/>
                  </a:cubicBezTo>
                  <a:cubicBezTo>
                    <a:pt x="64" y="35"/>
                    <a:pt x="64" y="35"/>
                    <a:pt x="64" y="35"/>
                  </a:cubicBezTo>
                  <a:cubicBezTo>
                    <a:pt x="68" y="35"/>
                    <a:pt x="71" y="31"/>
                    <a:pt x="71" y="28"/>
                  </a:cubicBezTo>
                  <a:cubicBezTo>
                    <a:pt x="71" y="0"/>
                    <a:pt x="71" y="0"/>
                    <a:pt x="71" y="0"/>
                  </a:cubicBezTo>
                  <a:cubicBezTo>
                    <a:pt x="44" y="0"/>
                    <a:pt x="44" y="0"/>
                    <a:pt x="44" y="0"/>
                  </a:cubicBezTo>
                  <a:lnTo>
                    <a:pt x="44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50" name="Freeform 116"/>
            <p:cNvSpPr>
              <a:spLocks noEditPoints="1"/>
            </p:cNvSpPr>
            <p:nvPr/>
          </p:nvSpPr>
          <p:spPr bwMode="auto">
            <a:xfrm>
              <a:off x="3219451" y="2135188"/>
              <a:ext cx="584200" cy="222250"/>
            </a:xfrm>
            <a:custGeom>
              <a:avLst/>
              <a:gdLst>
                <a:gd name="T0" fmla="*/ 64 w 71"/>
                <a:gd name="T1" fmla="*/ 12 h 27"/>
                <a:gd name="T2" fmla="*/ 47 w 71"/>
                <a:gd name="T3" fmla="*/ 12 h 27"/>
                <a:gd name="T4" fmla="*/ 47 w 71"/>
                <a:gd name="T5" fmla="*/ 5 h 27"/>
                <a:gd name="T6" fmla="*/ 43 w 71"/>
                <a:gd name="T7" fmla="*/ 0 h 27"/>
                <a:gd name="T8" fmla="*/ 28 w 71"/>
                <a:gd name="T9" fmla="*/ 0 h 27"/>
                <a:gd name="T10" fmla="*/ 23 w 71"/>
                <a:gd name="T11" fmla="*/ 5 h 27"/>
                <a:gd name="T12" fmla="*/ 23 w 71"/>
                <a:gd name="T13" fmla="*/ 12 h 27"/>
                <a:gd name="T14" fmla="*/ 7 w 71"/>
                <a:gd name="T15" fmla="*/ 12 h 27"/>
                <a:gd name="T16" fmla="*/ 0 w 71"/>
                <a:gd name="T17" fmla="*/ 19 h 27"/>
                <a:gd name="T18" fmla="*/ 0 w 71"/>
                <a:gd name="T19" fmla="*/ 27 h 27"/>
                <a:gd name="T20" fmla="*/ 71 w 71"/>
                <a:gd name="T21" fmla="*/ 27 h 27"/>
                <a:gd name="T22" fmla="*/ 71 w 71"/>
                <a:gd name="T23" fmla="*/ 19 h 27"/>
                <a:gd name="T24" fmla="*/ 64 w 71"/>
                <a:gd name="T25" fmla="*/ 12 h 27"/>
                <a:gd name="T26" fmla="*/ 28 w 71"/>
                <a:gd name="T27" fmla="*/ 5 h 27"/>
                <a:gd name="T28" fmla="*/ 43 w 71"/>
                <a:gd name="T29" fmla="*/ 5 h 27"/>
                <a:gd name="T30" fmla="*/ 43 w 71"/>
                <a:gd name="T31" fmla="*/ 12 h 27"/>
                <a:gd name="T32" fmla="*/ 28 w 71"/>
                <a:gd name="T33" fmla="*/ 12 h 27"/>
                <a:gd name="T34" fmla="*/ 28 w 71"/>
                <a:gd name="T35" fmla="*/ 5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71" h="27">
                  <a:moveTo>
                    <a:pt x="64" y="12"/>
                  </a:moveTo>
                  <a:cubicBezTo>
                    <a:pt x="47" y="12"/>
                    <a:pt x="47" y="12"/>
                    <a:pt x="47" y="12"/>
                  </a:cubicBezTo>
                  <a:cubicBezTo>
                    <a:pt x="47" y="5"/>
                    <a:pt x="47" y="5"/>
                    <a:pt x="47" y="5"/>
                  </a:cubicBezTo>
                  <a:cubicBezTo>
                    <a:pt x="47" y="2"/>
                    <a:pt x="45" y="0"/>
                    <a:pt x="43" y="0"/>
                  </a:cubicBezTo>
                  <a:cubicBezTo>
                    <a:pt x="28" y="0"/>
                    <a:pt x="28" y="0"/>
                    <a:pt x="28" y="0"/>
                  </a:cubicBezTo>
                  <a:cubicBezTo>
                    <a:pt x="25" y="0"/>
                    <a:pt x="23" y="2"/>
                    <a:pt x="23" y="5"/>
                  </a:cubicBezTo>
                  <a:cubicBezTo>
                    <a:pt x="23" y="12"/>
                    <a:pt x="23" y="12"/>
                    <a:pt x="23" y="12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3" y="12"/>
                    <a:pt x="0" y="15"/>
                    <a:pt x="0" y="19"/>
                  </a:cubicBezTo>
                  <a:cubicBezTo>
                    <a:pt x="0" y="27"/>
                    <a:pt x="0" y="27"/>
                    <a:pt x="0" y="27"/>
                  </a:cubicBezTo>
                  <a:cubicBezTo>
                    <a:pt x="71" y="27"/>
                    <a:pt x="71" y="27"/>
                    <a:pt x="71" y="27"/>
                  </a:cubicBezTo>
                  <a:cubicBezTo>
                    <a:pt x="71" y="19"/>
                    <a:pt x="71" y="19"/>
                    <a:pt x="71" y="19"/>
                  </a:cubicBezTo>
                  <a:cubicBezTo>
                    <a:pt x="71" y="15"/>
                    <a:pt x="68" y="12"/>
                    <a:pt x="64" y="12"/>
                  </a:cubicBezTo>
                  <a:close/>
                  <a:moveTo>
                    <a:pt x="28" y="5"/>
                  </a:moveTo>
                  <a:cubicBezTo>
                    <a:pt x="43" y="5"/>
                    <a:pt x="43" y="5"/>
                    <a:pt x="43" y="5"/>
                  </a:cubicBezTo>
                  <a:cubicBezTo>
                    <a:pt x="43" y="12"/>
                    <a:pt x="43" y="12"/>
                    <a:pt x="43" y="12"/>
                  </a:cubicBezTo>
                  <a:cubicBezTo>
                    <a:pt x="28" y="12"/>
                    <a:pt x="28" y="12"/>
                    <a:pt x="28" y="12"/>
                  </a:cubicBezTo>
                  <a:lnTo>
                    <a:pt x="28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51" name="Freeform 117"/>
          <p:cNvSpPr>
            <a:spLocks noEditPoints="1"/>
          </p:cNvSpPr>
          <p:nvPr/>
        </p:nvSpPr>
        <p:spPr bwMode="auto">
          <a:xfrm>
            <a:off x="6103054" y="5437458"/>
            <a:ext cx="757206" cy="412009"/>
          </a:xfrm>
          <a:custGeom>
            <a:avLst/>
            <a:gdLst>
              <a:gd name="T0" fmla="*/ 94 w 105"/>
              <a:gd name="T1" fmla="*/ 24 h 57"/>
              <a:gd name="T2" fmla="*/ 67 w 105"/>
              <a:gd name="T3" fmla="*/ 1 h 57"/>
              <a:gd name="T4" fmla="*/ 64 w 105"/>
              <a:gd name="T5" fmla="*/ 1 h 57"/>
              <a:gd name="T6" fmla="*/ 64 w 105"/>
              <a:gd name="T7" fmla="*/ 4 h 57"/>
              <a:gd name="T8" fmla="*/ 88 w 105"/>
              <a:gd name="T9" fmla="*/ 24 h 57"/>
              <a:gd name="T10" fmla="*/ 68 w 105"/>
              <a:gd name="T11" fmla="*/ 24 h 57"/>
              <a:gd name="T12" fmla="*/ 56 w 105"/>
              <a:gd name="T13" fmla="*/ 37 h 57"/>
              <a:gd name="T14" fmla="*/ 56 w 105"/>
              <a:gd name="T15" fmla="*/ 37 h 57"/>
              <a:gd name="T16" fmla="*/ 50 w 105"/>
              <a:gd name="T17" fmla="*/ 37 h 57"/>
              <a:gd name="T18" fmla="*/ 50 w 105"/>
              <a:gd name="T19" fmla="*/ 37 h 57"/>
              <a:gd name="T20" fmla="*/ 38 w 105"/>
              <a:gd name="T21" fmla="*/ 24 h 57"/>
              <a:gd name="T22" fmla="*/ 18 w 105"/>
              <a:gd name="T23" fmla="*/ 24 h 57"/>
              <a:gd name="T24" fmla="*/ 42 w 105"/>
              <a:gd name="T25" fmla="*/ 4 h 57"/>
              <a:gd name="T26" fmla="*/ 42 w 105"/>
              <a:gd name="T27" fmla="*/ 1 h 57"/>
              <a:gd name="T28" fmla="*/ 39 w 105"/>
              <a:gd name="T29" fmla="*/ 1 h 57"/>
              <a:gd name="T30" fmla="*/ 12 w 105"/>
              <a:gd name="T31" fmla="*/ 24 h 57"/>
              <a:gd name="T32" fmla="*/ 1 w 105"/>
              <a:gd name="T33" fmla="*/ 34 h 57"/>
              <a:gd name="T34" fmla="*/ 0 w 105"/>
              <a:gd name="T35" fmla="*/ 36 h 57"/>
              <a:gd name="T36" fmla="*/ 0 w 105"/>
              <a:gd name="T37" fmla="*/ 37 h 57"/>
              <a:gd name="T38" fmla="*/ 0 w 105"/>
              <a:gd name="T39" fmla="*/ 45 h 57"/>
              <a:gd name="T40" fmla="*/ 13 w 105"/>
              <a:gd name="T41" fmla="*/ 57 h 57"/>
              <a:gd name="T42" fmla="*/ 38 w 105"/>
              <a:gd name="T43" fmla="*/ 57 h 57"/>
              <a:gd name="T44" fmla="*/ 50 w 105"/>
              <a:gd name="T45" fmla="*/ 45 h 57"/>
              <a:gd name="T46" fmla="*/ 50 w 105"/>
              <a:gd name="T47" fmla="*/ 45 h 57"/>
              <a:gd name="T48" fmla="*/ 56 w 105"/>
              <a:gd name="T49" fmla="*/ 45 h 57"/>
              <a:gd name="T50" fmla="*/ 56 w 105"/>
              <a:gd name="T51" fmla="*/ 45 h 57"/>
              <a:gd name="T52" fmla="*/ 68 w 105"/>
              <a:gd name="T53" fmla="*/ 57 h 57"/>
              <a:gd name="T54" fmla="*/ 93 w 105"/>
              <a:gd name="T55" fmla="*/ 57 h 57"/>
              <a:gd name="T56" fmla="*/ 105 w 105"/>
              <a:gd name="T57" fmla="*/ 45 h 57"/>
              <a:gd name="T58" fmla="*/ 105 w 105"/>
              <a:gd name="T59" fmla="*/ 37 h 57"/>
              <a:gd name="T60" fmla="*/ 94 w 105"/>
              <a:gd name="T61" fmla="*/ 24 h 57"/>
              <a:gd name="T62" fmla="*/ 46 w 105"/>
              <a:gd name="T63" fmla="*/ 45 h 57"/>
              <a:gd name="T64" fmla="*/ 38 w 105"/>
              <a:gd name="T65" fmla="*/ 53 h 57"/>
              <a:gd name="T66" fmla="*/ 13 w 105"/>
              <a:gd name="T67" fmla="*/ 53 h 57"/>
              <a:gd name="T68" fmla="*/ 4 w 105"/>
              <a:gd name="T69" fmla="*/ 45 h 57"/>
              <a:gd name="T70" fmla="*/ 4 w 105"/>
              <a:gd name="T71" fmla="*/ 37 h 57"/>
              <a:gd name="T72" fmla="*/ 4 w 105"/>
              <a:gd name="T73" fmla="*/ 36 h 57"/>
              <a:gd name="T74" fmla="*/ 6 w 105"/>
              <a:gd name="T75" fmla="*/ 32 h 57"/>
              <a:gd name="T76" fmla="*/ 9 w 105"/>
              <a:gd name="T77" fmla="*/ 29 h 57"/>
              <a:gd name="T78" fmla="*/ 13 w 105"/>
              <a:gd name="T79" fmla="*/ 29 h 57"/>
              <a:gd name="T80" fmla="*/ 13 w 105"/>
              <a:gd name="T81" fmla="*/ 29 h 57"/>
              <a:gd name="T82" fmla="*/ 38 w 105"/>
              <a:gd name="T83" fmla="*/ 29 h 57"/>
              <a:gd name="T84" fmla="*/ 46 w 105"/>
              <a:gd name="T85" fmla="*/ 37 h 57"/>
              <a:gd name="T86" fmla="*/ 46 w 105"/>
              <a:gd name="T87" fmla="*/ 39 h 57"/>
              <a:gd name="T88" fmla="*/ 46 w 105"/>
              <a:gd name="T89" fmla="*/ 43 h 57"/>
              <a:gd name="T90" fmla="*/ 46 w 105"/>
              <a:gd name="T91" fmla="*/ 45 h 57"/>
              <a:gd name="T92" fmla="*/ 101 w 105"/>
              <a:gd name="T93" fmla="*/ 45 h 57"/>
              <a:gd name="T94" fmla="*/ 93 w 105"/>
              <a:gd name="T95" fmla="*/ 53 h 57"/>
              <a:gd name="T96" fmla="*/ 68 w 105"/>
              <a:gd name="T97" fmla="*/ 53 h 57"/>
              <a:gd name="T98" fmla="*/ 60 w 105"/>
              <a:gd name="T99" fmla="*/ 45 h 57"/>
              <a:gd name="T100" fmla="*/ 60 w 105"/>
              <a:gd name="T101" fmla="*/ 43 h 57"/>
              <a:gd name="T102" fmla="*/ 60 w 105"/>
              <a:gd name="T103" fmla="*/ 39 h 57"/>
              <a:gd name="T104" fmla="*/ 60 w 105"/>
              <a:gd name="T105" fmla="*/ 37 h 57"/>
              <a:gd name="T106" fmla="*/ 68 w 105"/>
              <a:gd name="T107" fmla="*/ 29 h 57"/>
              <a:gd name="T108" fmla="*/ 92 w 105"/>
              <a:gd name="T109" fmla="*/ 29 h 57"/>
              <a:gd name="T110" fmla="*/ 93 w 105"/>
              <a:gd name="T111" fmla="*/ 29 h 57"/>
              <a:gd name="T112" fmla="*/ 96 w 105"/>
              <a:gd name="T113" fmla="*/ 29 h 57"/>
              <a:gd name="T114" fmla="*/ 100 w 105"/>
              <a:gd name="T115" fmla="*/ 33 h 57"/>
              <a:gd name="T116" fmla="*/ 101 w 105"/>
              <a:gd name="T117" fmla="*/ 36 h 57"/>
              <a:gd name="T118" fmla="*/ 101 w 105"/>
              <a:gd name="T119" fmla="*/ 37 h 57"/>
              <a:gd name="T120" fmla="*/ 101 w 105"/>
              <a:gd name="T121" fmla="*/ 45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105" h="57">
                <a:moveTo>
                  <a:pt x="94" y="24"/>
                </a:moveTo>
                <a:cubicBezTo>
                  <a:pt x="67" y="1"/>
                  <a:pt x="67" y="1"/>
                  <a:pt x="67" y="1"/>
                </a:cubicBezTo>
                <a:cubicBezTo>
                  <a:pt x="66" y="0"/>
                  <a:pt x="64" y="1"/>
                  <a:pt x="64" y="1"/>
                </a:cubicBezTo>
                <a:cubicBezTo>
                  <a:pt x="63" y="2"/>
                  <a:pt x="63" y="4"/>
                  <a:pt x="64" y="4"/>
                </a:cubicBezTo>
                <a:cubicBezTo>
                  <a:pt x="88" y="24"/>
                  <a:pt x="88" y="24"/>
                  <a:pt x="88" y="24"/>
                </a:cubicBezTo>
                <a:cubicBezTo>
                  <a:pt x="68" y="24"/>
                  <a:pt x="68" y="24"/>
                  <a:pt x="68" y="24"/>
                </a:cubicBezTo>
                <a:cubicBezTo>
                  <a:pt x="61" y="24"/>
                  <a:pt x="56" y="30"/>
                  <a:pt x="56" y="37"/>
                </a:cubicBezTo>
                <a:cubicBezTo>
                  <a:pt x="56" y="37"/>
                  <a:pt x="56" y="37"/>
                  <a:pt x="56" y="37"/>
                </a:cubicBezTo>
                <a:cubicBezTo>
                  <a:pt x="50" y="37"/>
                  <a:pt x="50" y="37"/>
                  <a:pt x="50" y="37"/>
                </a:cubicBezTo>
                <a:cubicBezTo>
                  <a:pt x="50" y="37"/>
                  <a:pt x="50" y="37"/>
                  <a:pt x="50" y="37"/>
                </a:cubicBezTo>
                <a:cubicBezTo>
                  <a:pt x="50" y="30"/>
                  <a:pt x="44" y="24"/>
                  <a:pt x="38" y="24"/>
                </a:cubicBezTo>
                <a:cubicBezTo>
                  <a:pt x="18" y="24"/>
                  <a:pt x="18" y="24"/>
                  <a:pt x="18" y="24"/>
                </a:cubicBezTo>
                <a:cubicBezTo>
                  <a:pt x="42" y="4"/>
                  <a:pt x="42" y="4"/>
                  <a:pt x="42" y="4"/>
                </a:cubicBezTo>
                <a:cubicBezTo>
                  <a:pt x="43" y="4"/>
                  <a:pt x="43" y="2"/>
                  <a:pt x="42" y="1"/>
                </a:cubicBezTo>
                <a:cubicBezTo>
                  <a:pt x="41" y="1"/>
                  <a:pt x="40" y="0"/>
                  <a:pt x="39" y="1"/>
                </a:cubicBezTo>
                <a:cubicBezTo>
                  <a:pt x="12" y="24"/>
                  <a:pt x="12" y="24"/>
                  <a:pt x="12" y="24"/>
                </a:cubicBezTo>
                <a:cubicBezTo>
                  <a:pt x="6" y="25"/>
                  <a:pt x="2" y="29"/>
                  <a:pt x="1" y="34"/>
                </a:cubicBezTo>
                <a:cubicBezTo>
                  <a:pt x="1" y="35"/>
                  <a:pt x="0" y="35"/>
                  <a:pt x="0" y="36"/>
                </a:cubicBezTo>
                <a:cubicBezTo>
                  <a:pt x="0" y="37"/>
                  <a:pt x="0" y="37"/>
                  <a:pt x="0" y="37"/>
                </a:cubicBezTo>
                <a:cubicBezTo>
                  <a:pt x="0" y="45"/>
                  <a:pt x="0" y="45"/>
                  <a:pt x="0" y="45"/>
                </a:cubicBezTo>
                <a:cubicBezTo>
                  <a:pt x="0" y="52"/>
                  <a:pt x="6" y="57"/>
                  <a:pt x="13" y="57"/>
                </a:cubicBezTo>
                <a:cubicBezTo>
                  <a:pt x="38" y="57"/>
                  <a:pt x="38" y="57"/>
                  <a:pt x="38" y="57"/>
                </a:cubicBezTo>
                <a:cubicBezTo>
                  <a:pt x="44" y="57"/>
                  <a:pt x="50" y="52"/>
                  <a:pt x="50" y="45"/>
                </a:cubicBezTo>
                <a:cubicBezTo>
                  <a:pt x="50" y="45"/>
                  <a:pt x="50" y="45"/>
                  <a:pt x="50" y="45"/>
                </a:cubicBezTo>
                <a:cubicBezTo>
                  <a:pt x="56" y="45"/>
                  <a:pt x="56" y="45"/>
                  <a:pt x="56" y="45"/>
                </a:cubicBezTo>
                <a:cubicBezTo>
                  <a:pt x="56" y="45"/>
                  <a:pt x="56" y="45"/>
                  <a:pt x="56" y="45"/>
                </a:cubicBezTo>
                <a:cubicBezTo>
                  <a:pt x="56" y="52"/>
                  <a:pt x="61" y="57"/>
                  <a:pt x="68" y="57"/>
                </a:cubicBezTo>
                <a:cubicBezTo>
                  <a:pt x="93" y="57"/>
                  <a:pt x="93" y="57"/>
                  <a:pt x="93" y="57"/>
                </a:cubicBezTo>
                <a:cubicBezTo>
                  <a:pt x="100" y="57"/>
                  <a:pt x="105" y="52"/>
                  <a:pt x="105" y="45"/>
                </a:cubicBezTo>
                <a:cubicBezTo>
                  <a:pt x="105" y="37"/>
                  <a:pt x="105" y="37"/>
                  <a:pt x="105" y="37"/>
                </a:cubicBezTo>
                <a:cubicBezTo>
                  <a:pt x="105" y="30"/>
                  <a:pt x="100" y="25"/>
                  <a:pt x="94" y="24"/>
                </a:cubicBezTo>
                <a:close/>
                <a:moveTo>
                  <a:pt x="46" y="45"/>
                </a:moveTo>
                <a:cubicBezTo>
                  <a:pt x="46" y="49"/>
                  <a:pt x="42" y="53"/>
                  <a:pt x="38" y="53"/>
                </a:cubicBezTo>
                <a:cubicBezTo>
                  <a:pt x="13" y="53"/>
                  <a:pt x="13" y="53"/>
                  <a:pt x="13" y="53"/>
                </a:cubicBezTo>
                <a:cubicBezTo>
                  <a:pt x="8" y="53"/>
                  <a:pt x="4" y="49"/>
                  <a:pt x="4" y="45"/>
                </a:cubicBezTo>
                <a:cubicBezTo>
                  <a:pt x="4" y="37"/>
                  <a:pt x="4" y="37"/>
                  <a:pt x="4" y="37"/>
                </a:cubicBezTo>
                <a:cubicBezTo>
                  <a:pt x="4" y="36"/>
                  <a:pt x="4" y="36"/>
                  <a:pt x="4" y="36"/>
                </a:cubicBezTo>
                <a:cubicBezTo>
                  <a:pt x="5" y="35"/>
                  <a:pt x="5" y="33"/>
                  <a:pt x="6" y="32"/>
                </a:cubicBezTo>
                <a:cubicBezTo>
                  <a:pt x="7" y="31"/>
                  <a:pt x="8" y="30"/>
                  <a:pt x="9" y="29"/>
                </a:cubicBezTo>
                <a:cubicBezTo>
                  <a:pt x="10" y="29"/>
                  <a:pt x="11" y="29"/>
                  <a:pt x="13" y="29"/>
                </a:cubicBezTo>
                <a:cubicBezTo>
                  <a:pt x="13" y="29"/>
                  <a:pt x="13" y="29"/>
                  <a:pt x="13" y="29"/>
                </a:cubicBezTo>
                <a:cubicBezTo>
                  <a:pt x="38" y="29"/>
                  <a:pt x="38" y="29"/>
                  <a:pt x="38" y="29"/>
                </a:cubicBezTo>
                <a:cubicBezTo>
                  <a:pt x="42" y="29"/>
                  <a:pt x="46" y="32"/>
                  <a:pt x="46" y="37"/>
                </a:cubicBezTo>
                <a:cubicBezTo>
                  <a:pt x="46" y="39"/>
                  <a:pt x="46" y="39"/>
                  <a:pt x="46" y="39"/>
                </a:cubicBezTo>
                <a:cubicBezTo>
                  <a:pt x="46" y="43"/>
                  <a:pt x="46" y="43"/>
                  <a:pt x="46" y="43"/>
                </a:cubicBezTo>
                <a:lnTo>
                  <a:pt x="46" y="45"/>
                </a:lnTo>
                <a:close/>
                <a:moveTo>
                  <a:pt x="101" y="45"/>
                </a:moveTo>
                <a:cubicBezTo>
                  <a:pt x="101" y="49"/>
                  <a:pt x="98" y="53"/>
                  <a:pt x="93" y="53"/>
                </a:cubicBezTo>
                <a:cubicBezTo>
                  <a:pt x="68" y="53"/>
                  <a:pt x="68" y="53"/>
                  <a:pt x="68" y="53"/>
                </a:cubicBezTo>
                <a:cubicBezTo>
                  <a:pt x="64" y="53"/>
                  <a:pt x="60" y="49"/>
                  <a:pt x="60" y="45"/>
                </a:cubicBezTo>
                <a:cubicBezTo>
                  <a:pt x="60" y="43"/>
                  <a:pt x="60" y="43"/>
                  <a:pt x="60" y="43"/>
                </a:cubicBezTo>
                <a:cubicBezTo>
                  <a:pt x="60" y="39"/>
                  <a:pt x="60" y="39"/>
                  <a:pt x="60" y="39"/>
                </a:cubicBezTo>
                <a:cubicBezTo>
                  <a:pt x="60" y="37"/>
                  <a:pt x="60" y="37"/>
                  <a:pt x="60" y="37"/>
                </a:cubicBezTo>
                <a:cubicBezTo>
                  <a:pt x="60" y="32"/>
                  <a:pt x="64" y="29"/>
                  <a:pt x="68" y="29"/>
                </a:cubicBezTo>
                <a:cubicBezTo>
                  <a:pt x="92" y="29"/>
                  <a:pt x="92" y="29"/>
                  <a:pt x="92" y="29"/>
                </a:cubicBezTo>
                <a:cubicBezTo>
                  <a:pt x="93" y="29"/>
                  <a:pt x="93" y="29"/>
                  <a:pt x="93" y="29"/>
                </a:cubicBezTo>
                <a:cubicBezTo>
                  <a:pt x="94" y="29"/>
                  <a:pt x="95" y="29"/>
                  <a:pt x="96" y="29"/>
                </a:cubicBezTo>
                <a:cubicBezTo>
                  <a:pt x="98" y="30"/>
                  <a:pt x="99" y="31"/>
                  <a:pt x="100" y="33"/>
                </a:cubicBezTo>
                <a:cubicBezTo>
                  <a:pt x="101" y="34"/>
                  <a:pt x="101" y="35"/>
                  <a:pt x="101" y="36"/>
                </a:cubicBezTo>
                <a:cubicBezTo>
                  <a:pt x="101" y="37"/>
                  <a:pt x="101" y="37"/>
                  <a:pt x="101" y="37"/>
                </a:cubicBezTo>
                <a:lnTo>
                  <a:pt x="101" y="45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752" name="组合 751"/>
          <p:cNvGrpSpPr/>
          <p:nvPr/>
        </p:nvGrpSpPr>
        <p:grpSpPr>
          <a:xfrm>
            <a:off x="9220904" y="5305695"/>
            <a:ext cx="598527" cy="577649"/>
            <a:chOff x="9224963" y="5221288"/>
            <a:chExt cx="682625" cy="658813"/>
          </a:xfrm>
          <a:solidFill>
            <a:srgbClr val="20252D"/>
          </a:solidFill>
        </p:grpSpPr>
        <p:sp>
          <p:nvSpPr>
            <p:cNvPr id="753" name="Freeform 118"/>
            <p:cNvSpPr/>
            <p:nvPr/>
          </p:nvSpPr>
          <p:spPr bwMode="auto">
            <a:xfrm>
              <a:off x="9331326" y="5368926"/>
              <a:ext cx="469900" cy="511175"/>
            </a:xfrm>
            <a:custGeom>
              <a:avLst/>
              <a:gdLst>
                <a:gd name="T0" fmla="*/ 0 w 57"/>
                <a:gd name="T1" fmla="*/ 26 h 62"/>
                <a:gd name="T2" fmla="*/ 0 w 57"/>
                <a:gd name="T3" fmla="*/ 59 h 62"/>
                <a:gd name="T4" fmla="*/ 2 w 57"/>
                <a:gd name="T5" fmla="*/ 62 h 62"/>
                <a:gd name="T6" fmla="*/ 4 w 57"/>
                <a:gd name="T7" fmla="*/ 62 h 62"/>
                <a:gd name="T8" fmla="*/ 19 w 57"/>
                <a:gd name="T9" fmla="*/ 62 h 62"/>
                <a:gd name="T10" fmla="*/ 21 w 57"/>
                <a:gd name="T11" fmla="*/ 62 h 62"/>
                <a:gd name="T12" fmla="*/ 21 w 57"/>
                <a:gd name="T13" fmla="*/ 61 h 62"/>
                <a:gd name="T14" fmla="*/ 21 w 57"/>
                <a:gd name="T15" fmla="*/ 45 h 62"/>
                <a:gd name="T16" fmla="*/ 36 w 57"/>
                <a:gd name="T17" fmla="*/ 45 h 62"/>
                <a:gd name="T18" fmla="*/ 36 w 57"/>
                <a:gd name="T19" fmla="*/ 61 h 62"/>
                <a:gd name="T20" fmla="*/ 37 w 57"/>
                <a:gd name="T21" fmla="*/ 62 h 62"/>
                <a:gd name="T22" fmla="*/ 38 w 57"/>
                <a:gd name="T23" fmla="*/ 62 h 62"/>
                <a:gd name="T24" fmla="*/ 53 w 57"/>
                <a:gd name="T25" fmla="*/ 62 h 62"/>
                <a:gd name="T26" fmla="*/ 56 w 57"/>
                <a:gd name="T27" fmla="*/ 62 h 62"/>
                <a:gd name="T28" fmla="*/ 57 w 57"/>
                <a:gd name="T29" fmla="*/ 59 h 62"/>
                <a:gd name="T30" fmla="*/ 57 w 57"/>
                <a:gd name="T31" fmla="*/ 26 h 62"/>
                <a:gd name="T32" fmla="*/ 29 w 57"/>
                <a:gd name="T33" fmla="*/ 0 h 62"/>
                <a:gd name="T34" fmla="*/ 0 w 57"/>
                <a:gd name="T35" fmla="*/ 26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7" h="62">
                  <a:moveTo>
                    <a:pt x="0" y="26"/>
                  </a:moveTo>
                  <a:cubicBezTo>
                    <a:pt x="0" y="59"/>
                    <a:pt x="0" y="59"/>
                    <a:pt x="0" y="59"/>
                  </a:cubicBezTo>
                  <a:cubicBezTo>
                    <a:pt x="0" y="61"/>
                    <a:pt x="1" y="62"/>
                    <a:pt x="2" y="62"/>
                  </a:cubicBezTo>
                  <a:cubicBezTo>
                    <a:pt x="3" y="62"/>
                    <a:pt x="3" y="62"/>
                    <a:pt x="4" y="62"/>
                  </a:cubicBezTo>
                  <a:cubicBezTo>
                    <a:pt x="19" y="62"/>
                    <a:pt x="19" y="62"/>
                    <a:pt x="19" y="62"/>
                  </a:cubicBezTo>
                  <a:cubicBezTo>
                    <a:pt x="20" y="62"/>
                    <a:pt x="20" y="62"/>
                    <a:pt x="21" y="62"/>
                  </a:cubicBezTo>
                  <a:cubicBezTo>
                    <a:pt x="21" y="62"/>
                    <a:pt x="21" y="61"/>
                    <a:pt x="21" y="61"/>
                  </a:cubicBezTo>
                  <a:cubicBezTo>
                    <a:pt x="21" y="45"/>
                    <a:pt x="21" y="45"/>
                    <a:pt x="21" y="45"/>
                  </a:cubicBezTo>
                  <a:cubicBezTo>
                    <a:pt x="36" y="45"/>
                    <a:pt x="36" y="45"/>
                    <a:pt x="36" y="45"/>
                  </a:cubicBezTo>
                  <a:cubicBezTo>
                    <a:pt x="36" y="61"/>
                    <a:pt x="36" y="61"/>
                    <a:pt x="36" y="61"/>
                  </a:cubicBezTo>
                  <a:cubicBezTo>
                    <a:pt x="36" y="61"/>
                    <a:pt x="37" y="62"/>
                    <a:pt x="37" y="62"/>
                  </a:cubicBezTo>
                  <a:cubicBezTo>
                    <a:pt x="37" y="62"/>
                    <a:pt x="38" y="62"/>
                    <a:pt x="38" y="62"/>
                  </a:cubicBezTo>
                  <a:cubicBezTo>
                    <a:pt x="53" y="62"/>
                    <a:pt x="53" y="62"/>
                    <a:pt x="53" y="62"/>
                  </a:cubicBezTo>
                  <a:cubicBezTo>
                    <a:pt x="54" y="62"/>
                    <a:pt x="55" y="62"/>
                    <a:pt x="56" y="62"/>
                  </a:cubicBezTo>
                  <a:cubicBezTo>
                    <a:pt x="56" y="62"/>
                    <a:pt x="57" y="61"/>
                    <a:pt x="57" y="59"/>
                  </a:cubicBezTo>
                  <a:cubicBezTo>
                    <a:pt x="57" y="26"/>
                    <a:pt x="57" y="26"/>
                    <a:pt x="57" y="26"/>
                  </a:cubicBezTo>
                  <a:cubicBezTo>
                    <a:pt x="29" y="0"/>
                    <a:pt x="29" y="0"/>
                    <a:pt x="29" y="0"/>
                  </a:cubicBezTo>
                  <a:lnTo>
                    <a:pt x="0" y="2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54" name="Freeform 119"/>
            <p:cNvSpPr/>
            <p:nvPr/>
          </p:nvSpPr>
          <p:spPr bwMode="auto">
            <a:xfrm>
              <a:off x="9224963" y="5221288"/>
              <a:ext cx="682625" cy="369888"/>
            </a:xfrm>
            <a:custGeom>
              <a:avLst/>
              <a:gdLst>
                <a:gd name="T0" fmla="*/ 81 w 83"/>
                <a:gd name="T1" fmla="*/ 35 h 45"/>
                <a:gd name="T2" fmla="*/ 68 w 83"/>
                <a:gd name="T3" fmla="*/ 23 h 45"/>
                <a:gd name="T4" fmla="*/ 68 w 83"/>
                <a:gd name="T5" fmla="*/ 4 h 45"/>
                <a:gd name="T6" fmla="*/ 66 w 83"/>
                <a:gd name="T7" fmla="*/ 2 h 45"/>
                <a:gd name="T8" fmla="*/ 61 w 83"/>
                <a:gd name="T9" fmla="*/ 2 h 45"/>
                <a:gd name="T10" fmla="*/ 59 w 83"/>
                <a:gd name="T11" fmla="*/ 4 h 45"/>
                <a:gd name="T12" fmla="*/ 59 w 83"/>
                <a:gd name="T13" fmla="*/ 15 h 45"/>
                <a:gd name="T14" fmla="*/ 45 w 83"/>
                <a:gd name="T15" fmla="*/ 2 h 45"/>
                <a:gd name="T16" fmla="*/ 38 w 83"/>
                <a:gd name="T17" fmla="*/ 2 h 45"/>
                <a:gd name="T18" fmla="*/ 2 w 83"/>
                <a:gd name="T19" fmla="*/ 35 h 45"/>
                <a:gd name="T20" fmla="*/ 2 w 83"/>
                <a:gd name="T21" fmla="*/ 43 h 45"/>
                <a:gd name="T22" fmla="*/ 6 w 83"/>
                <a:gd name="T23" fmla="*/ 44 h 45"/>
                <a:gd name="T24" fmla="*/ 10 w 83"/>
                <a:gd name="T25" fmla="*/ 43 h 45"/>
                <a:gd name="T26" fmla="*/ 42 w 83"/>
                <a:gd name="T27" fmla="*/ 13 h 45"/>
                <a:gd name="T28" fmla="*/ 74 w 83"/>
                <a:gd name="T29" fmla="*/ 43 h 45"/>
                <a:gd name="T30" fmla="*/ 81 w 83"/>
                <a:gd name="T31" fmla="*/ 43 h 45"/>
                <a:gd name="T32" fmla="*/ 81 w 83"/>
                <a:gd name="T33" fmla="*/ 35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3" h="45">
                  <a:moveTo>
                    <a:pt x="81" y="35"/>
                  </a:moveTo>
                  <a:cubicBezTo>
                    <a:pt x="68" y="23"/>
                    <a:pt x="68" y="23"/>
                    <a:pt x="68" y="23"/>
                  </a:cubicBezTo>
                  <a:cubicBezTo>
                    <a:pt x="68" y="4"/>
                    <a:pt x="68" y="4"/>
                    <a:pt x="68" y="4"/>
                  </a:cubicBezTo>
                  <a:cubicBezTo>
                    <a:pt x="68" y="3"/>
                    <a:pt x="67" y="2"/>
                    <a:pt x="66" y="2"/>
                  </a:cubicBezTo>
                  <a:cubicBezTo>
                    <a:pt x="61" y="2"/>
                    <a:pt x="61" y="2"/>
                    <a:pt x="61" y="2"/>
                  </a:cubicBezTo>
                  <a:cubicBezTo>
                    <a:pt x="60" y="2"/>
                    <a:pt x="59" y="3"/>
                    <a:pt x="59" y="4"/>
                  </a:cubicBezTo>
                  <a:cubicBezTo>
                    <a:pt x="59" y="15"/>
                    <a:pt x="59" y="15"/>
                    <a:pt x="59" y="15"/>
                  </a:cubicBezTo>
                  <a:cubicBezTo>
                    <a:pt x="45" y="2"/>
                    <a:pt x="45" y="2"/>
                    <a:pt x="45" y="2"/>
                  </a:cubicBezTo>
                  <a:cubicBezTo>
                    <a:pt x="43" y="0"/>
                    <a:pt x="40" y="0"/>
                    <a:pt x="38" y="2"/>
                  </a:cubicBezTo>
                  <a:cubicBezTo>
                    <a:pt x="2" y="35"/>
                    <a:pt x="2" y="35"/>
                    <a:pt x="2" y="35"/>
                  </a:cubicBezTo>
                  <a:cubicBezTo>
                    <a:pt x="0" y="37"/>
                    <a:pt x="0" y="40"/>
                    <a:pt x="2" y="43"/>
                  </a:cubicBezTo>
                  <a:cubicBezTo>
                    <a:pt x="3" y="44"/>
                    <a:pt x="5" y="44"/>
                    <a:pt x="6" y="44"/>
                  </a:cubicBezTo>
                  <a:cubicBezTo>
                    <a:pt x="7" y="44"/>
                    <a:pt x="9" y="44"/>
                    <a:pt x="10" y="43"/>
                  </a:cubicBezTo>
                  <a:cubicBezTo>
                    <a:pt x="42" y="13"/>
                    <a:pt x="42" y="13"/>
                    <a:pt x="42" y="13"/>
                  </a:cubicBezTo>
                  <a:cubicBezTo>
                    <a:pt x="74" y="43"/>
                    <a:pt x="74" y="43"/>
                    <a:pt x="74" y="43"/>
                  </a:cubicBezTo>
                  <a:cubicBezTo>
                    <a:pt x="76" y="45"/>
                    <a:pt x="80" y="45"/>
                    <a:pt x="81" y="43"/>
                  </a:cubicBezTo>
                  <a:cubicBezTo>
                    <a:pt x="83" y="40"/>
                    <a:pt x="83" y="37"/>
                    <a:pt x="8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55" name="组合 754"/>
          <p:cNvGrpSpPr/>
          <p:nvPr/>
        </p:nvGrpSpPr>
        <p:grpSpPr>
          <a:xfrm>
            <a:off x="3148717" y="1155970"/>
            <a:ext cx="591567" cy="484389"/>
            <a:chOff x="3152776" y="1071563"/>
            <a:chExt cx="674688" cy="552450"/>
          </a:xfrm>
          <a:solidFill>
            <a:srgbClr val="20252D"/>
          </a:solidFill>
        </p:grpSpPr>
        <p:sp>
          <p:nvSpPr>
            <p:cNvPr id="756" name="Freeform 120"/>
            <p:cNvSpPr>
              <a:spLocks noEditPoints="1"/>
            </p:cNvSpPr>
            <p:nvPr/>
          </p:nvSpPr>
          <p:spPr bwMode="auto">
            <a:xfrm>
              <a:off x="3152776" y="1071563"/>
              <a:ext cx="674688" cy="552450"/>
            </a:xfrm>
            <a:custGeom>
              <a:avLst/>
              <a:gdLst>
                <a:gd name="T0" fmla="*/ 63 w 82"/>
                <a:gd name="T1" fmla="*/ 1 h 67"/>
                <a:gd name="T2" fmla="*/ 58 w 82"/>
                <a:gd name="T3" fmla="*/ 0 h 67"/>
                <a:gd name="T4" fmla="*/ 35 w 82"/>
                <a:gd name="T5" fmla="*/ 18 h 67"/>
                <a:gd name="T6" fmla="*/ 34 w 82"/>
                <a:gd name="T7" fmla="*/ 24 h 67"/>
                <a:gd name="T8" fmla="*/ 35 w 82"/>
                <a:gd name="T9" fmla="*/ 30 h 67"/>
                <a:gd name="T10" fmla="*/ 4 w 82"/>
                <a:gd name="T11" fmla="*/ 52 h 67"/>
                <a:gd name="T12" fmla="*/ 0 w 82"/>
                <a:gd name="T13" fmla="*/ 58 h 67"/>
                <a:gd name="T14" fmla="*/ 2 w 82"/>
                <a:gd name="T15" fmla="*/ 63 h 67"/>
                <a:gd name="T16" fmla="*/ 3 w 82"/>
                <a:gd name="T17" fmla="*/ 64 h 67"/>
                <a:gd name="T18" fmla="*/ 9 w 82"/>
                <a:gd name="T19" fmla="*/ 67 h 67"/>
                <a:gd name="T20" fmla="*/ 9 w 82"/>
                <a:gd name="T21" fmla="*/ 67 h 67"/>
                <a:gd name="T22" fmla="*/ 14 w 82"/>
                <a:gd name="T23" fmla="*/ 66 h 67"/>
                <a:gd name="T24" fmla="*/ 14 w 82"/>
                <a:gd name="T25" fmla="*/ 66 h 67"/>
                <a:gd name="T26" fmla="*/ 45 w 82"/>
                <a:gd name="T27" fmla="*/ 44 h 67"/>
                <a:gd name="T28" fmla="*/ 53 w 82"/>
                <a:gd name="T29" fmla="*/ 47 h 67"/>
                <a:gd name="T30" fmla="*/ 58 w 82"/>
                <a:gd name="T31" fmla="*/ 48 h 67"/>
                <a:gd name="T32" fmla="*/ 58 w 82"/>
                <a:gd name="T33" fmla="*/ 48 h 67"/>
                <a:gd name="T34" fmla="*/ 81 w 82"/>
                <a:gd name="T35" fmla="*/ 29 h 67"/>
                <a:gd name="T36" fmla="*/ 81 w 82"/>
                <a:gd name="T37" fmla="*/ 29 h 67"/>
                <a:gd name="T38" fmla="*/ 82 w 82"/>
                <a:gd name="T39" fmla="*/ 24 h 67"/>
                <a:gd name="T40" fmla="*/ 63 w 82"/>
                <a:gd name="T41" fmla="*/ 1 h 67"/>
                <a:gd name="T42" fmla="*/ 25 w 82"/>
                <a:gd name="T43" fmla="*/ 53 h 67"/>
                <a:gd name="T44" fmla="*/ 13 w 82"/>
                <a:gd name="T45" fmla="*/ 61 h 67"/>
                <a:gd name="T46" fmla="*/ 7 w 82"/>
                <a:gd name="T47" fmla="*/ 60 h 67"/>
                <a:gd name="T48" fmla="*/ 8 w 82"/>
                <a:gd name="T49" fmla="*/ 55 h 67"/>
                <a:gd name="T50" fmla="*/ 21 w 82"/>
                <a:gd name="T51" fmla="*/ 46 h 67"/>
                <a:gd name="T52" fmla="*/ 26 w 82"/>
                <a:gd name="T53" fmla="*/ 47 h 67"/>
                <a:gd name="T54" fmla="*/ 25 w 82"/>
                <a:gd name="T55" fmla="*/ 53 h 67"/>
                <a:gd name="T56" fmla="*/ 58 w 82"/>
                <a:gd name="T57" fmla="*/ 38 h 67"/>
                <a:gd name="T58" fmla="*/ 44 w 82"/>
                <a:gd name="T59" fmla="*/ 23 h 67"/>
                <a:gd name="T60" fmla="*/ 58 w 82"/>
                <a:gd name="T61" fmla="*/ 9 h 67"/>
                <a:gd name="T62" fmla="*/ 73 w 82"/>
                <a:gd name="T63" fmla="*/ 23 h 67"/>
                <a:gd name="T64" fmla="*/ 58 w 82"/>
                <a:gd name="T65" fmla="*/ 38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2" h="67">
                  <a:moveTo>
                    <a:pt x="63" y="1"/>
                  </a:moveTo>
                  <a:cubicBezTo>
                    <a:pt x="62" y="0"/>
                    <a:pt x="60" y="0"/>
                    <a:pt x="58" y="0"/>
                  </a:cubicBezTo>
                  <a:cubicBezTo>
                    <a:pt x="47" y="0"/>
                    <a:pt x="37" y="7"/>
                    <a:pt x="35" y="18"/>
                  </a:cubicBezTo>
                  <a:cubicBezTo>
                    <a:pt x="34" y="20"/>
                    <a:pt x="34" y="22"/>
                    <a:pt x="34" y="24"/>
                  </a:cubicBezTo>
                  <a:cubicBezTo>
                    <a:pt x="34" y="26"/>
                    <a:pt x="34" y="28"/>
                    <a:pt x="35" y="30"/>
                  </a:cubicBezTo>
                  <a:cubicBezTo>
                    <a:pt x="4" y="52"/>
                    <a:pt x="4" y="52"/>
                    <a:pt x="4" y="52"/>
                  </a:cubicBezTo>
                  <a:cubicBezTo>
                    <a:pt x="2" y="53"/>
                    <a:pt x="0" y="56"/>
                    <a:pt x="0" y="58"/>
                  </a:cubicBezTo>
                  <a:cubicBezTo>
                    <a:pt x="0" y="60"/>
                    <a:pt x="1" y="62"/>
                    <a:pt x="2" y="63"/>
                  </a:cubicBezTo>
                  <a:cubicBezTo>
                    <a:pt x="3" y="64"/>
                    <a:pt x="3" y="64"/>
                    <a:pt x="3" y="64"/>
                  </a:cubicBezTo>
                  <a:cubicBezTo>
                    <a:pt x="4" y="66"/>
                    <a:pt x="7" y="67"/>
                    <a:pt x="9" y="67"/>
                  </a:cubicBezTo>
                  <a:cubicBezTo>
                    <a:pt x="9" y="67"/>
                    <a:pt x="9" y="67"/>
                    <a:pt x="9" y="67"/>
                  </a:cubicBezTo>
                  <a:cubicBezTo>
                    <a:pt x="11" y="67"/>
                    <a:pt x="12" y="67"/>
                    <a:pt x="14" y="66"/>
                  </a:cubicBezTo>
                  <a:cubicBezTo>
                    <a:pt x="14" y="66"/>
                    <a:pt x="14" y="66"/>
                    <a:pt x="14" y="66"/>
                  </a:cubicBezTo>
                  <a:cubicBezTo>
                    <a:pt x="45" y="44"/>
                    <a:pt x="45" y="44"/>
                    <a:pt x="45" y="44"/>
                  </a:cubicBezTo>
                  <a:cubicBezTo>
                    <a:pt x="47" y="45"/>
                    <a:pt x="50" y="46"/>
                    <a:pt x="53" y="47"/>
                  </a:cubicBezTo>
                  <a:cubicBezTo>
                    <a:pt x="54" y="47"/>
                    <a:pt x="56" y="48"/>
                    <a:pt x="58" y="48"/>
                  </a:cubicBezTo>
                  <a:cubicBezTo>
                    <a:pt x="58" y="48"/>
                    <a:pt x="58" y="48"/>
                    <a:pt x="58" y="48"/>
                  </a:cubicBezTo>
                  <a:cubicBezTo>
                    <a:pt x="69" y="48"/>
                    <a:pt x="79" y="40"/>
                    <a:pt x="81" y="29"/>
                  </a:cubicBezTo>
                  <a:cubicBezTo>
                    <a:pt x="81" y="29"/>
                    <a:pt x="81" y="29"/>
                    <a:pt x="81" y="29"/>
                  </a:cubicBezTo>
                  <a:cubicBezTo>
                    <a:pt x="82" y="27"/>
                    <a:pt x="82" y="26"/>
                    <a:pt x="82" y="24"/>
                  </a:cubicBezTo>
                  <a:cubicBezTo>
                    <a:pt x="82" y="13"/>
                    <a:pt x="74" y="3"/>
                    <a:pt x="63" y="1"/>
                  </a:cubicBezTo>
                  <a:close/>
                  <a:moveTo>
                    <a:pt x="25" y="53"/>
                  </a:moveTo>
                  <a:cubicBezTo>
                    <a:pt x="13" y="61"/>
                    <a:pt x="13" y="61"/>
                    <a:pt x="13" y="61"/>
                  </a:cubicBezTo>
                  <a:cubicBezTo>
                    <a:pt x="11" y="62"/>
                    <a:pt x="9" y="62"/>
                    <a:pt x="7" y="60"/>
                  </a:cubicBezTo>
                  <a:cubicBezTo>
                    <a:pt x="6" y="58"/>
                    <a:pt x="7" y="56"/>
                    <a:pt x="8" y="55"/>
                  </a:cubicBezTo>
                  <a:cubicBezTo>
                    <a:pt x="21" y="46"/>
                    <a:pt x="21" y="46"/>
                    <a:pt x="21" y="46"/>
                  </a:cubicBezTo>
                  <a:cubicBezTo>
                    <a:pt x="23" y="45"/>
                    <a:pt x="25" y="46"/>
                    <a:pt x="26" y="47"/>
                  </a:cubicBezTo>
                  <a:cubicBezTo>
                    <a:pt x="27" y="49"/>
                    <a:pt x="27" y="52"/>
                    <a:pt x="25" y="53"/>
                  </a:cubicBezTo>
                  <a:close/>
                  <a:moveTo>
                    <a:pt x="58" y="38"/>
                  </a:moveTo>
                  <a:cubicBezTo>
                    <a:pt x="50" y="38"/>
                    <a:pt x="44" y="31"/>
                    <a:pt x="44" y="23"/>
                  </a:cubicBezTo>
                  <a:cubicBezTo>
                    <a:pt x="44" y="15"/>
                    <a:pt x="50" y="9"/>
                    <a:pt x="58" y="9"/>
                  </a:cubicBezTo>
                  <a:cubicBezTo>
                    <a:pt x="66" y="9"/>
                    <a:pt x="73" y="15"/>
                    <a:pt x="73" y="23"/>
                  </a:cubicBezTo>
                  <a:cubicBezTo>
                    <a:pt x="73" y="31"/>
                    <a:pt x="66" y="38"/>
                    <a:pt x="58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57" name="Freeform 121"/>
            <p:cNvSpPr/>
            <p:nvPr/>
          </p:nvSpPr>
          <p:spPr bwMode="auto">
            <a:xfrm>
              <a:off x="3589338" y="1285876"/>
              <a:ext cx="131763" cy="65088"/>
            </a:xfrm>
            <a:custGeom>
              <a:avLst/>
              <a:gdLst>
                <a:gd name="T0" fmla="*/ 6 w 16"/>
                <a:gd name="T1" fmla="*/ 8 h 8"/>
                <a:gd name="T2" fmla="*/ 1 w 16"/>
                <a:gd name="T3" fmla="*/ 7 h 8"/>
                <a:gd name="T4" fmla="*/ 1 w 16"/>
                <a:gd name="T5" fmla="*/ 7 h 8"/>
                <a:gd name="T6" fmla="*/ 0 w 16"/>
                <a:gd name="T7" fmla="*/ 5 h 8"/>
                <a:gd name="T8" fmla="*/ 2 w 16"/>
                <a:gd name="T9" fmla="*/ 5 h 8"/>
                <a:gd name="T10" fmla="*/ 6 w 16"/>
                <a:gd name="T11" fmla="*/ 5 h 8"/>
                <a:gd name="T12" fmla="*/ 13 w 16"/>
                <a:gd name="T13" fmla="*/ 1 h 8"/>
                <a:gd name="T14" fmla="*/ 15 w 16"/>
                <a:gd name="T15" fmla="*/ 0 h 8"/>
                <a:gd name="T16" fmla="*/ 16 w 16"/>
                <a:gd name="T17" fmla="*/ 2 h 8"/>
                <a:gd name="T18" fmla="*/ 6 w 16"/>
                <a:gd name="T19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" h="8">
                  <a:moveTo>
                    <a:pt x="6" y="8"/>
                  </a:moveTo>
                  <a:cubicBezTo>
                    <a:pt x="4" y="8"/>
                    <a:pt x="3" y="8"/>
                    <a:pt x="1" y="7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6"/>
                    <a:pt x="0" y="5"/>
                  </a:cubicBezTo>
                  <a:cubicBezTo>
                    <a:pt x="1" y="5"/>
                    <a:pt x="1" y="4"/>
                    <a:pt x="2" y="5"/>
                  </a:cubicBezTo>
                  <a:cubicBezTo>
                    <a:pt x="3" y="5"/>
                    <a:pt x="5" y="5"/>
                    <a:pt x="6" y="5"/>
                  </a:cubicBezTo>
                  <a:cubicBezTo>
                    <a:pt x="9" y="5"/>
                    <a:pt x="12" y="4"/>
                    <a:pt x="13" y="1"/>
                  </a:cubicBezTo>
                  <a:cubicBezTo>
                    <a:pt x="13" y="0"/>
                    <a:pt x="14" y="0"/>
                    <a:pt x="15" y="0"/>
                  </a:cubicBezTo>
                  <a:cubicBezTo>
                    <a:pt x="16" y="0"/>
                    <a:pt x="16" y="1"/>
                    <a:pt x="16" y="2"/>
                  </a:cubicBezTo>
                  <a:cubicBezTo>
                    <a:pt x="14" y="6"/>
                    <a:pt x="10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58" name="组合 757"/>
          <p:cNvGrpSpPr/>
          <p:nvPr/>
        </p:nvGrpSpPr>
        <p:grpSpPr>
          <a:xfrm>
            <a:off x="4128205" y="1163909"/>
            <a:ext cx="577648" cy="477430"/>
            <a:chOff x="4132263" y="1079501"/>
            <a:chExt cx="658813" cy="544513"/>
          </a:xfrm>
          <a:solidFill>
            <a:srgbClr val="20252D"/>
          </a:solidFill>
        </p:grpSpPr>
        <p:sp>
          <p:nvSpPr>
            <p:cNvPr id="759" name="Freeform 122"/>
            <p:cNvSpPr/>
            <p:nvPr/>
          </p:nvSpPr>
          <p:spPr bwMode="auto">
            <a:xfrm>
              <a:off x="4519613" y="1177926"/>
              <a:ext cx="163513" cy="165100"/>
            </a:xfrm>
            <a:custGeom>
              <a:avLst/>
              <a:gdLst>
                <a:gd name="T0" fmla="*/ 103 w 103"/>
                <a:gd name="T1" fmla="*/ 42 h 104"/>
                <a:gd name="T2" fmla="*/ 98 w 103"/>
                <a:gd name="T3" fmla="*/ 42 h 104"/>
                <a:gd name="T4" fmla="*/ 67 w 103"/>
                <a:gd name="T5" fmla="*/ 42 h 104"/>
                <a:gd name="T6" fmla="*/ 67 w 103"/>
                <a:gd name="T7" fmla="*/ 0 h 104"/>
                <a:gd name="T8" fmla="*/ 41 w 103"/>
                <a:gd name="T9" fmla="*/ 0 h 104"/>
                <a:gd name="T10" fmla="*/ 41 w 103"/>
                <a:gd name="T11" fmla="*/ 11 h 104"/>
                <a:gd name="T12" fmla="*/ 41 w 103"/>
                <a:gd name="T13" fmla="*/ 42 h 104"/>
                <a:gd name="T14" fmla="*/ 0 w 103"/>
                <a:gd name="T15" fmla="*/ 42 h 104"/>
                <a:gd name="T16" fmla="*/ 0 w 103"/>
                <a:gd name="T17" fmla="*/ 68 h 104"/>
                <a:gd name="T18" fmla="*/ 41 w 103"/>
                <a:gd name="T19" fmla="*/ 68 h 104"/>
                <a:gd name="T20" fmla="*/ 41 w 103"/>
                <a:gd name="T21" fmla="*/ 104 h 104"/>
                <a:gd name="T22" fmla="*/ 67 w 103"/>
                <a:gd name="T23" fmla="*/ 104 h 104"/>
                <a:gd name="T24" fmla="*/ 67 w 103"/>
                <a:gd name="T25" fmla="*/ 68 h 104"/>
                <a:gd name="T26" fmla="*/ 103 w 103"/>
                <a:gd name="T27" fmla="*/ 68 h 104"/>
                <a:gd name="T28" fmla="*/ 103 w 103"/>
                <a:gd name="T29" fmla="*/ 42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03" h="104">
                  <a:moveTo>
                    <a:pt x="103" y="42"/>
                  </a:moveTo>
                  <a:lnTo>
                    <a:pt x="98" y="42"/>
                  </a:lnTo>
                  <a:lnTo>
                    <a:pt x="67" y="42"/>
                  </a:lnTo>
                  <a:lnTo>
                    <a:pt x="67" y="0"/>
                  </a:lnTo>
                  <a:lnTo>
                    <a:pt x="41" y="0"/>
                  </a:lnTo>
                  <a:lnTo>
                    <a:pt x="41" y="11"/>
                  </a:lnTo>
                  <a:lnTo>
                    <a:pt x="41" y="42"/>
                  </a:lnTo>
                  <a:lnTo>
                    <a:pt x="0" y="42"/>
                  </a:lnTo>
                  <a:lnTo>
                    <a:pt x="0" y="68"/>
                  </a:lnTo>
                  <a:lnTo>
                    <a:pt x="41" y="68"/>
                  </a:lnTo>
                  <a:lnTo>
                    <a:pt x="41" y="104"/>
                  </a:lnTo>
                  <a:lnTo>
                    <a:pt x="67" y="104"/>
                  </a:lnTo>
                  <a:lnTo>
                    <a:pt x="67" y="68"/>
                  </a:lnTo>
                  <a:lnTo>
                    <a:pt x="103" y="68"/>
                  </a:lnTo>
                  <a:lnTo>
                    <a:pt x="103" y="4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0" name="Freeform 123"/>
            <p:cNvSpPr>
              <a:spLocks noEditPoints="1"/>
            </p:cNvSpPr>
            <p:nvPr/>
          </p:nvSpPr>
          <p:spPr bwMode="auto">
            <a:xfrm>
              <a:off x="4132263" y="1079501"/>
              <a:ext cx="658813" cy="544513"/>
            </a:xfrm>
            <a:custGeom>
              <a:avLst/>
              <a:gdLst>
                <a:gd name="T0" fmla="*/ 62 w 80"/>
                <a:gd name="T1" fmla="*/ 0 h 66"/>
                <a:gd name="T2" fmla="*/ 57 w 80"/>
                <a:gd name="T3" fmla="*/ 0 h 66"/>
                <a:gd name="T4" fmla="*/ 34 w 80"/>
                <a:gd name="T5" fmla="*/ 18 h 66"/>
                <a:gd name="T6" fmla="*/ 33 w 80"/>
                <a:gd name="T7" fmla="*/ 23 h 66"/>
                <a:gd name="T8" fmla="*/ 34 w 80"/>
                <a:gd name="T9" fmla="*/ 29 h 66"/>
                <a:gd name="T10" fmla="*/ 3 w 80"/>
                <a:gd name="T11" fmla="*/ 51 h 66"/>
                <a:gd name="T12" fmla="*/ 0 w 80"/>
                <a:gd name="T13" fmla="*/ 57 h 66"/>
                <a:gd name="T14" fmla="*/ 1 w 80"/>
                <a:gd name="T15" fmla="*/ 61 h 66"/>
                <a:gd name="T16" fmla="*/ 2 w 80"/>
                <a:gd name="T17" fmla="*/ 63 h 66"/>
                <a:gd name="T18" fmla="*/ 9 w 80"/>
                <a:gd name="T19" fmla="*/ 66 h 66"/>
                <a:gd name="T20" fmla="*/ 9 w 80"/>
                <a:gd name="T21" fmla="*/ 66 h 66"/>
                <a:gd name="T22" fmla="*/ 13 w 80"/>
                <a:gd name="T23" fmla="*/ 64 h 66"/>
                <a:gd name="T24" fmla="*/ 44 w 80"/>
                <a:gd name="T25" fmla="*/ 43 h 66"/>
                <a:gd name="T26" fmla="*/ 51 w 80"/>
                <a:gd name="T27" fmla="*/ 46 h 66"/>
                <a:gd name="T28" fmla="*/ 57 w 80"/>
                <a:gd name="T29" fmla="*/ 46 h 66"/>
                <a:gd name="T30" fmla="*/ 57 w 80"/>
                <a:gd name="T31" fmla="*/ 46 h 66"/>
                <a:gd name="T32" fmla="*/ 79 w 80"/>
                <a:gd name="T33" fmla="*/ 28 h 66"/>
                <a:gd name="T34" fmla="*/ 79 w 80"/>
                <a:gd name="T35" fmla="*/ 28 h 66"/>
                <a:gd name="T36" fmla="*/ 80 w 80"/>
                <a:gd name="T37" fmla="*/ 23 h 66"/>
                <a:gd name="T38" fmla="*/ 62 w 80"/>
                <a:gd name="T39" fmla="*/ 0 h 66"/>
                <a:gd name="T40" fmla="*/ 24 w 80"/>
                <a:gd name="T41" fmla="*/ 52 h 66"/>
                <a:gd name="T42" fmla="*/ 12 w 80"/>
                <a:gd name="T43" fmla="*/ 60 h 66"/>
                <a:gd name="T44" fmla="*/ 7 w 80"/>
                <a:gd name="T45" fmla="*/ 59 h 66"/>
                <a:gd name="T46" fmla="*/ 8 w 80"/>
                <a:gd name="T47" fmla="*/ 53 h 66"/>
                <a:gd name="T48" fmla="*/ 20 w 80"/>
                <a:gd name="T49" fmla="*/ 45 h 66"/>
                <a:gd name="T50" fmla="*/ 25 w 80"/>
                <a:gd name="T51" fmla="*/ 46 h 66"/>
                <a:gd name="T52" fmla="*/ 24 w 80"/>
                <a:gd name="T53" fmla="*/ 52 h 66"/>
                <a:gd name="T54" fmla="*/ 57 w 80"/>
                <a:gd name="T55" fmla="*/ 37 h 66"/>
                <a:gd name="T56" fmla="*/ 43 w 80"/>
                <a:gd name="T57" fmla="*/ 22 h 66"/>
                <a:gd name="T58" fmla="*/ 57 w 80"/>
                <a:gd name="T59" fmla="*/ 8 h 66"/>
                <a:gd name="T60" fmla="*/ 71 w 80"/>
                <a:gd name="T61" fmla="*/ 22 h 66"/>
                <a:gd name="T62" fmla="*/ 57 w 80"/>
                <a:gd name="T63" fmla="*/ 37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80" h="66">
                  <a:moveTo>
                    <a:pt x="62" y="0"/>
                  </a:moveTo>
                  <a:cubicBezTo>
                    <a:pt x="60" y="0"/>
                    <a:pt x="58" y="0"/>
                    <a:pt x="57" y="0"/>
                  </a:cubicBezTo>
                  <a:cubicBezTo>
                    <a:pt x="46" y="0"/>
                    <a:pt x="36" y="7"/>
                    <a:pt x="34" y="18"/>
                  </a:cubicBezTo>
                  <a:cubicBezTo>
                    <a:pt x="33" y="19"/>
                    <a:pt x="33" y="21"/>
                    <a:pt x="33" y="23"/>
                  </a:cubicBezTo>
                  <a:cubicBezTo>
                    <a:pt x="33" y="25"/>
                    <a:pt x="34" y="27"/>
                    <a:pt x="34" y="29"/>
                  </a:cubicBezTo>
                  <a:cubicBezTo>
                    <a:pt x="3" y="51"/>
                    <a:pt x="3" y="51"/>
                    <a:pt x="3" y="51"/>
                  </a:cubicBezTo>
                  <a:cubicBezTo>
                    <a:pt x="1" y="52"/>
                    <a:pt x="0" y="55"/>
                    <a:pt x="0" y="57"/>
                  </a:cubicBezTo>
                  <a:cubicBezTo>
                    <a:pt x="0" y="59"/>
                    <a:pt x="0" y="60"/>
                    <a:pt x="1" y="61"/>
                  </a:cubicBezTo>
                  <a:cubicBezTo>
                    <a:pt x="2" y="63"/>
                    <a:pt x="2" y="63"/>
                    <a:pt x="2" y="63"/>
                  </a:cubicBezTo>
                  <a:cubicBezTo>
                    <a:pt x="4" y="65"/>
                    <a:pt x="6" y="66"/>
                    <a:pt x="9" y="66"/>
                  </a:cubicBezTo>
                  <a:cubicBezTo>
                    <a:pt x="9" y="66"/>
                    <a:pt x="9" y="66"/>
                    <a:pt x="9" y="66"/>
                  </a:cubicBezTo>
                  <a:cubicBezTo>
                    <a:pt x="10" y="66"/>
                    <a:pt x="12" y="65"/>
                    <a:pt x="13" y="64"/>
                  </a:cubicBezTo>
                  <a:cubicBezTo>
                    <a:pt x="44" y="43"/>
                    <a:pt x="44" y="43"/>
                    <a:pt x="44" y="43"/>
                  </a:cubicBezTo>
                  <a:cubicBezTo>
                    <a:pt x="46" y="44"/>
                    <a:pt x="49" y="45"/>
                    <a:pt x="51" y="46"/>
                  </a:cubicBezTo>
                  <a:cubicBezTo>
                    <a:pt x="53" y="46"/>
                    <a:pt x="55" y="46"/>
                    <a:pt x="57" y="46"/>
                  </a:cubicBezTo>
                  <a:cubicBezTo>
                    <a:pt x="57" y="46"/>
                    <a:pt x="57" y="46"/>
                    <a:pt x="57" y="46"/>
                  </a:cubicBezTo>
                  <a:cubicBezTo>
                    <a:pt x="67" y="46"/>
                    <a:pt x="77" y="39"/>
                    <a:pt x="79" y="28"/>
                  </a:cubicBezTo>
                  <a:cubicBezTo>
                    <a:pt x="79" y="28"/>
                    <a:pt x="79" y="28"/>
                    <a:pt x="79" y="28"/>
                  </a:cubicBezTo>
                  <a:cubicBezTo>
                    <a:pt x="80" y="27"/>
                    <a:pt x="80" y="25"/>
                    <a:pt x="80" y="23"/>
                  </a:cubicBezTo>
                  <a:cubicBezTo>
                    <a:pt x="80" y="12"/>
                    <a:pt x="73" y="3"/>
                    <a:pt x="62" y="0"/>
                  </a:cubicBezTo>
                  <a:close/>
                  <a:moveTo>
                    <a:pt x="24" y="52"/>
                  </a:moveTo>
                  <a:cubicBezTo>
                    <a:pt x="12" y="60"/>
                    <a:pt x="12" y="60"/>
                    <a:pt x="12" y="60"/>
                  </a:cubicBezTo>
                  <a:cubicBezTo>
                    <a:pt x="10" y="61"/>
                    <a:pt x="8" y="60"/>
                    <a:pt x="7" y="59"/>
                  </a:cubicBezTo>
                  <a:cubicBezTo>
                    <a:pt x="6" y="57"/>
                    <a:pt x="6" y="54"/>
                    <a:pt x="8" y="53"/>
                  </a:cubicBezTo>
                  <a:cubicBezTo>
                    <a:pt x="20" y="45"/>
                    <a:pt x="20" y="45"/>
                    <a:pt x="20" y="45"/>
                  </a:cubicBezTo>
                  <a:cubicBezTo>
                    <a:pt x="22" y="44"/>
                    <a:pt x="24" y="44"/>
                    <a:pt x="25" y="46"/>
                  </a:cubicBezTo>
                  <a:cubicBezTo>
                    <a:pt x="27" y="48"/>
                    <a:pt x="26" y="50"/>
                    <a:pt x="24" y="52"/>
                  </a:cubicBezTo>
                  <a:close/>
                  <a:moveTo>
                    <a:pt x="57" y="37"/>
                  </a:moveTo>
                  <a:cubicBezTo>
                    <a:pt x="49" y="37"/>
                    <a:pt x="43" y="30"/>
                    <a:pt x="43" y="22"/>
                  </a:cubicBezTo>
                  <a:cubicBezTo>
                    <a:pt x="43" y="14"/>
                    <a:pt x="49" y="8"/>
                    <a:pt x="57" y="8"/>
                  </a:cubicBezTo>
                  <a:cubicBezTo>
                    <a:pt x="65" y="8"/>
                    <a:pt x="71" y="14"/>
                    <a:pt x="71" y="22"/>
                  </a:cubicBezTo>
                  <a:cubicBezTo>
                    <a:pt x="71" y="30"/>
                    <a:pt x="65" y="37"/>
                    <a:pt x="57" y="3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61" name="Freeform 124"/>
          <p:cNvSpPr>
            <a:spLocks noEditPoints="1"/>
          </p:cNvSpPr>
          <p:nvPr/>
        </p:nvSpPr>
        <p:spPr bwMode="auto">
          <a:xfrm>
            <a:off x="9228842" y="1089295"/>
            <a:ext cx="555377" cy="599919"/>
          </a:xfrm>
          <a:custGeom>
            <a:avLst/>
            <a:gdLst>
              <a:gd name="T0" fmla="*/ 40 w 77"/>
              <a:gd name="T1" fmla="*/ 52 h 83"/>
              <a:gd name="T2" fmla="*/ 69 w 77"/>
              <a:gd name="T3" fmla="*/ 50 h 83"/>
              <a:gd name="T4" fmla="*/ 40 w 77"/>
              <a:gd name="T5" fmla="*/ 47 h 83"/>
              <a:gd name="T6" fmla="*/ 77 w 77"/>
              <a:gd name="T7" fmla="*/ 25 h 83"/>
              <a:gd name="T8" fmla="*/ 57 w 77"/>
              <a:gd name="T9" fmla="*/ 3 h 83"/>
              <a:gd name="T10" fmla="*/ 51 w 77"/>
              <a:gd name="T11" fmla="*/ 0 h 83"/>
              <a:gd name="T12" fmla="*/ 15 w 77"/>
              <a:gd name="T13" fmla="*/ 10 h 83"/>
              <a:gd name="T14" fmla="*/ 0 w 77"/>
              <a:gd name="T15" fmla="*/ 56 h 83"/>
              <a:gd name="T16" fmla="*/ 24 w 77"/>
              <a:gd name="T17" fmla="*/ 83 h 83"/>
              <a:gd name="T18" fmla="*/ 77 w 77"/>
              <a:gd name="T19" fmla="*/ 74 h 83"/>
              <a:gd name="T20" fmla="*/ 77 w 77"/>
              <a:gd name="T21" fmla="*/ 25 h 83"/>
              <a:gd name="T22" fmla="*/ 66 w 77"/>
              <a:gd name="T23" fmla="*/ 23 h 83"/>
              <a:gd name="T24" fmla="*/ 58 w 77"/>
              <a:gd name="T25" fmla="*/ 23 h 83"/>
              <a:gd name="T26" fmla="*/ 54 w 77"/>
              <a:gd name="T27" fmla="*/ 11 h 83"/>
              <a:gd name="T28" fmla="*/ 69 w 77"/>
              <a:gd name="T29" fmla="*/ 23 h 83"/>
              <a:gd name="T30" fmla="*/ 21 w 77"/>
              <a:gd name="T31" fmla="*/ 67 h 83"/>
              <a:gd name="T32" fmla="*/ 15 w 77"/>
              <a:gd name="T33" fmla="*/ 67 h 83"/>
              <a:gd name="T34" fmla="*/ 15 w 77"/>
              <a:gd name="T35" fmla="*/ 59 h 83"/>
              <a:gd name="T36" fmla="*/ 7 w 77"/>
              <a:gd name="T37" fmla="*/ 53 h 83"/>
              <a:gd name="T38" fmla="*/ 15 w 77"/>
              <a:gd name="T39" fmla="*/ 53 h 83"/>
              <a:gd name="T40" fmla="*/ 18 w 77"/>
              <a:gd name="T41" fmla="*/ 44 h 83"/>
              <a:gd name="T42" fmla="*/ 21 w 77"/>
              <a:gd name="T43" fmla="*/ 53 h 83"/>
              <a:gd name="T44" fmla="*/ 27 w 77"/>
              <a:gd name="T45" fmla="*/ 53 h 83"/>
              <a:gd name="T46" fmla="*/ 29 w 77"/>
              <a:gd name="T47" fmla="*/ 59 h 83"/>
              <a:gd name="T48" fmla="*/ 71 w 77"/>
              <a:gd name="T49" fmla="*/ 74 h 83"/>
              <a:gd name="T50" fmla="*/ 24 w 77"/>
              <a:gd name="T51" fmla="*/ 77 h 83"/>
              <a:gd name="T52" fmla="*/ 37 w 77"/>
              <a:gd name="T53" fmla="*/ 56 h 83"/>
              <a:gd name="T54" fmla="*/ 21 w 77"/>
              <a:gd name="T55" fmla="*/ 10 h 83"/>
              <a:gd name="T56" fmla="*/ 49 w 77"/>
              <a:gd name="T57" fmla="*/ 6 h 83"/>
              <a:gd name="T58" fmla="*/ 58 w 77"/>
              <a:gd name="T59" fmla="*/ 29 h 83"/>
              <a:gd name="T60" fmla="*/ 71 w 77"/>
              <a:gd name="T61" fmla="*/ 74 h 83"/>
              <a:gd name="T62" fmla="*/ 40 w 77"/>
              <a:gd name="T63" fmla="*/ 60 h 83"/>
              <a:gd name="T64" fmla="*/ 40 w 77"/>
              <a:gd name="T65" fmla="*/ 65 h 83"/>
              <a:gd name="T66" fmla="*/ 69 w 77"/>
              <a:gd name="T67" fmla="*/ 63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77" h="83">
                <a:moveTo>
                  <a:pt x="38" y="50"/>
                </a:moveTo>
                <a:cubicBezTo>
                  <a:pt x="38" y="51"/>
                  <a:pt x="39" y="52"/>
                  <a:pt x="40" y="52"/>
                </a:cubicBezTo>
                <a:cubicBezTo>
                  <a:pt x="66" y="52"/>
                  <a:pt x="66" y="52"/>
                  <a:pt x="66" y="52"/>
                </a:cubicBezTo>
                <a:cubicBezTo>
                  <a:pt x="67" y="52"/>
                  <a:pt x="69" y="51"/>
                  <a:pt x="69" y="50"/>
                </a:cubicBezTo>
                <a:cubicBezTo>
                  <a:pt x="69" y="48"/>
                  <a:pt x="67" y="47"/>
                  <a:pt x="66" y="47"/>
                </a:cubicBezTo>
                <a:cubicBezTo>
                  <a:pt x="40" y="47"/>
                  <a:pt x="40" y="47"/>
                  <a:pt x="40" y="47"/>
                </a:cubicBezTo>
                <a:cubicBezTo>
                  <a:pt x="39" y="47"/>
                  <a:pt x="38" y="48"/>
                  <a:pt x="38" y="50"/>
                </a:cubicBezTo>
                <a:close/>
                <a:moveTo>
                  <a:pt x="77" y="25"/>
                </a:moveTo>
                <a:cubicBezTo>
                  <a:pt x="76" y="24"/>
                  <a:pt x="76" y="22"/>
                  <a:pt x="74" y="21"/>
                </a:cubicBezTo>
                <a:cubicBezTo>
                  <a:pt x="57" y="3"/>
                  <a:pt x="57" y="3"/>
                  <a:pt x="57" y="3"/>
                </a:cubicBezTo>
                <a:cubicBezTo>
                  <a:pt x="55" y="2"/>
                  <a:pt x="54" y="1"/>
                  <a:pt x="52" y="1"/>
                </a:cubicBezTo>
                <a:cubicBezTo>
                  <a:pt x="51" y="0"/>
                  <a:pt x="51" y="0"/>
                  <a:pt x="51" y="0"/>
                </a:cubicBezTo>
                <a:cubicBezTo>
                  <a:pt x="24" y="0"/>
                  <a:pt x="24" y="0"/>
                  <a:pt x="24" y="0"/>
                </a:cubicBezTo>
                <a:cubicBezTo>
                  <a:pt x="19" y="0"/>
                  <a:pt x="15" y="5"/>
                  <a:pt x="15" y="10"/>
                </a:cubicBezTo>
                <a:cubicBezTo>
                  <a:pt x="15" y="38"/>
                  <a:pt x="15" y="38"/>
                  <a:pt x="15" y="38"/>
                </a:cubicBezTo>
                <a:cubicBezTo>
                  <a:pt x="7" y="40"/>
                  <a:pt x="0" y="47"/>
                  <a:pt x="0" y="56"/>
                </a:cubicBezTo>
                <a:cubicBezTo>
                  <a:pt x="0" y="65"/>
                  <a:pt x="7" y="73"/>
                  <a:pt x="15" y="74"/>
                </a:cubicBezTo>
                <a:cubicBezTo>
                  <a:pt x="15" y="79"/>
                  <a:pt x="19" y="83"/>
                  <a:pt x="24" y="83"/>
                </a:cubicBezTo>
                <a:cubicBezTo>
                  <a:pt x="68" y="83"/>
                  <a:pt x="68" y="83"/>
                  <a:pt x="68" y="83"/>
                </a:cubicBezTo>
                <a:cubicBezTo>
                  <a:pt x="73" y="83"/>
                  <a:pt x="77" y="79"/>
                  <a:pt x="77" y="74"/>
                </a:cubicBezTo>
                <a:cubicBezTo>
                  <a:pt x="77" y="26"/>
                  <a:pt x="77" y="26"/>
                  <a:pt x="77" y="26"/>
                </a:cubicBezTo>
                <a:lnTo>
                  <a:pt x="77" y="25"/>
                </a:lnTo>
                <a:close/>
                <a:moveTo>
                  <a:pt x="69" y="23"/>
                </a:moveTo>
                <a:cubicBezTo>
                  <a:pt x="66" y="23"/>
                  <a:pt x="66" y="23"/>
                  <a:pt x="66" y="23"/>
                </a:cubicBezTo>
                <a:cubicBezTo>
                  <a:pt x="58" y="23"/>
                  <a:pt x="58" y="23"/>
                  <a:pt x="58" y="23"/>
                </a:cubicBezTo>
                <a:cubicBezTo>
                  <a:pt x="58" y="23"/>
                  <a:pt x="58" y="23"/>
                  <a:pt x="58" y="23"/>
                </a:cubicBezTo>
                <a:cubicBezTo>
                  <a:pt x="56" y="23"/>
                  <a:pt x="54" y="21"/>
                  <a:pt x="54" y="19"/>
                </a:cubicBezTo>
                <a:cubicBezTo>
                  <a:pt x="54" y="11"/>
                  <a:pt x="54" y="11"/>
                  <a:pt x="54" y="11"/>
                </a:cubicBezTo>
                <a:cubicBezTo>
                  <a:pt x="54" y="8"/>
                  <a:pt x="54" y="8"/>
                  <a:pt x="54" y="8"/>
                </a:cubicBezTo>
                <a:lnTo>
                  <a:pt x="69" y="23"/>
                </a:lnTo>
                <a:close/>
                <a:moveTo>
                  <a:pt x="21" y="59"/>
                </a:moveTo>
                <a:cubicBezTo>
                  <a:pt x="21" y="67"/>
                  <a:pt x="21" y="67"/>
                  <a:pt x="21" y="67"/>
                </a:cubicBezTo>
                <a:cubicBezTo>
                  <a:pt x="18" y="67"/>
                  <a:pt x="18" y="67"/>
                  <a:pt x="18" y="67"/>
                </a:cubicBezTo>
                <a:cubicBezTo>
                  <a:pt x="15" y="67"/>
                  <a:pt x="15" y="67"/>
                  <a:pt x="15" y="67"/>
                </a:cubicBezTo>
                <a:cubicBezTo>
                  <a:pt x="15" y="67"/>
                  <a:pt x="15" y="67"/>
                  <a:pt x="15" y="67"/>
                </a:cubicBezTo>
                <a:cubicBezTo>
                  <a:pt x="15" y="59"/>
                  <a:pt x="15" y="59"/>
                  <a:pt x="15" y="59"/>
                </a:cubicBezTo>
                <a:cubicBezTo>
                  <a:pt x="7" y="59"/>
                  <a:pt x="7" y="59"/>
                  <a:pt x="7" y="59"/>
                </a:cubicBezTo>
                <a:cubicBezTo>
                  <a:pt x="7" y="53"/>
                  <a:pt x="7" y="53"/>
                  <a:pt x="7" y="53"/>
                </a:cubicBezTo>
                <a:cubicBezTo>
                  <a:pt x="15" y="53"/>
                  <a:pt x="15" y="53"/>
                  <a:pt x="15" y="53"/>
                </a:cubicBezTo>
                <a:cubicBezTo>
                  <a:pt x="15" y="53"/>
                  <a:pt x="15" y="53"/>
                  <a:pt x="15" y="53"/>
                </a:cubicBezTo>
                <a:cubicBezTo>
                  <a:pt x="15" y="44"/>
                  <a:pt x="15" y="44"/>
                  <a:pt x="15" y="44"/>
                </a:cubicBezTo>
                <a:cubicBezTo>
                  <a:pt x="18" y="44"/>
                  <a:pt x="18" y="44"/>
                  <a:pt x="18" y="44"/>
                </a:cubicBezTo>
                <a:cubicBezTo>
                  <a:pt x="21" y="44"/>
                  <a:pt x="21" y="44"/>
                  <a:pt x="21" y="44"/>
                </a:cubicBezTo>
                <a:cubicBezTo>
                  <a:pt x="21" y="53"/>
                  <a:pt x="21" y="53"/>
                  <a:pt x="21" y="53"/>
                </a:cubicBezTo>
                <a:cubicBezTo>
                  <a:pt x="21" y="53"/>
                  <a:pt x="21" y="53"/>
                  <a:pt x="21" y="53"/>
                </a:cubicBezTo>
                <a:cubicBezTo>
                  <a:pt x="27" y="53"/>
                  <a:pt x="27" y="53"/>
                  <a:pt x="27" y="53"/>
                </a:cubicBezTo>
                <a:cubicBezTo>
                  <a:pt x="29" y="53"/>
                  <a:pt x="29" y="53"/>
                  <a:pt x="29" y="53"/>
                </a:cubicBezTo>
                <a:cubicBezTo>
                  <a:pt x="29" y="59"/>
                  <a:pt x="29" y="59"/>
                  <a:pt x="29" y="59"/>
                </a:cubicBezTo>
                <a:cubicBezTo>
                  <a:pt x="21" y="59"/>
                  <a:pt x="21" y="59"/>
                  <a:pt x="21" y="59"/>
                </a:cubicBezTo>
                <a:close/>
                <a:moveTo>
                  <a:pt x="71" y="74"/>
                </a:moveTo>
                <a:cubicBezTo>
                  <a:pt x="71" y="76"/>
                  <a:pt x="70" y="77"/>
                  <a:pt x="68" y="77"/>
                </a:cubicBezTo>
                <a:cubicBezTo>
                  <a:pt x="24" y="77"/>
                  <a:pt x="24" y="77"/>
                  <a:pt x="24" y="77"/>
                </a:cubicBezTo>
                <a:cubicBezTo>
                  <a:pt x="22" y="77"/>
                  <a:pt x="21" y="76"/>
                  <a:pt x="21" y="74"/>
                </a:cubicBezTo>
                <a:cubicBezTo>
                  <a:pt x="30" y="73"/>
                  <a:pt x="37" y="65"/>
                  <a:pt x="37" y="56"/>
                </a:cubicBezTo>
                <a:cubicBezTo>
                  <a:pt x="37" y="47"/>
                  <a:pt x="30" y="39"/>
                  <a:pt x="21" y="38"/>
                </a:cubicBezTo>
                <a:cubicBezTo>
                  <a:pt x="21" y="10"/>
                  <a:pt x="21" y="10"/>
                  <a:pt x="21" y="10"/>
                </a:cubicBezTo>
                <a:cubicBezTo>
                  <a:pt x="21" y="8"/>
                  <a:pt x="22" y="6"/>
                  <a:pt x="24" y="6"/>
                </a:cubicBezTo>
                <a:cubicBezTo>
                  <a:pt x="49" y="6"/>
                  <a:pt x="49" y="6"/>
                  <a:pt x="49" y="6"/>
                </a:cubicBezTo>
                <a:cubicBezTo>
                  <a:pt x="49" y="19"/>
                  <a:pt x="49" y="19"/>
                  <a:pt x="49" y="19"/>
                </a:cubicBezTo>
                <a:cubicBezTo>
                  <a:pt x="49" y="24"/>
                  <a:pt x="53" y="29"/>
                  <a:pt x="58" y="29"/>
                </a:cubicBezTo>
                <a:cubicBezTo>
                  <a:pt x="71" y="29"/>
                  <a:pt x="71" y="29"/>
                  <a:pt x="71" y="29"/>
                </a:cubicBezTo>
                <a:lnTo>
                  <a:pt x="71" y="74"/>
                </a:lnTo>
                <a:close/>
                <a:moveTo>
                  <a:pt x="66" y="60"/>
                </a:moveTo>
                <a:cubicBezTo>
                  <a:pt x="40" y="60"/>
                  <a:pt x="40" y="60"/>
                  <a:pt x="40" y="60"/>
                </a:cubicBezTo>
                <a:cubicBezTo>
                  <a:pt x="39" y="60"/>
                  <a:pt x="38" y="61"/>
                  <a:pt x="38" y="63"/>
                </a:cubicBezTo>
                <a:cubicBezTo>
                  <a:pt x="38" y="64"/>
                  <a:pt x="39" y="65"/>
                  <a:pt x="40" y="65"/>
                </a:cubicBezTo>
                <a:cubicBezTo>
                  <a:pt x="66" y="65"/>
                  <a:pt x="66" y="65"/>
                  <a:pt x="66" y="65"/>
                </a:cubicBezTo>
                <a:cubicBezTo>
                  <a:pt x="67" y="65"/>
                  <a:pt x="69" y="64"/>
                  <a:pt x="69" y="63"/>
                </a:cubicBezTo>
                <a:cubicBezTo>
                  <a:pt x="69" y="61"/>
                  <a:pt x="67" y="60"/>
                  <a:pt x="66" y="60"/>
                </a:cubicBez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762" name="组合 761"/>
          <p:cNvGrpSpPr/>
          <p:nvPr/>
        </p:nvGrpSpPr>
        <p:grpSpPr>
          <a:xfrm>
            <a:off x="2070805" y="1163909"/>
            <a:ext cx="643068" cy="477430"/>
            <a:chOff x="2074863" y="1079501"/>
            <a:chExt cx="733425" cy="544513"/>
          </a:xfrm>
          <a:solidFill>
            <a:srgbClr val="20252D"/>
          </a:solidFill>
        </p:grpSpPr>
        <p:sp>
          <p:nvSpPr>
            <p:cNvPr id="763" name="Freeform 125"/>
            <p:cNvSpPr>
              <a:spLocks noEditPoints="1"/>
            </p:cNvSpPr>
            <p:nvPr/>
          </p:nvSpPr>
          <p:spPr bwMode="auto">
            <a:xfrm>
              <a:off x="2074863" y="1079501"/>
              <a:ext cx="733425" cy="544513"/>
            </a:xfrm>
            <a:custGeom>
              <a:avLst/>
              <a:gdLst>
                <a:gd name="T0" fmla="*/ 86 w 89"/>
                <a:gd name="T1" fmla="*/ 0 h 66"/>
                <a:gd name="T2" fmla="*/ 43 w 89"/>
                <a:gd name="T3" fmla="*/ 0 h 66"/>
                <a:gd name="T4" fmla="*/ 2 w 89"/>
                <a:gd name="T5" fmla="*/ 0 h 66"/>
                <a:gd name="T6" fmla="*/ 0 w 89"/>
                <a:gd name="T7" fmla="*/ 2 h 66"/>
                <a:gd name="T8" fmla="*/ 0 w 89"/>
                <a:gd name="T9" fmla="*/ 9 h 66"/>
                <a:gd name="T10" fmla="*/ 0 w 89"/>
                <a:gd name="T11" fmla="*/ 62 h 66"/>
                <a:gd name="T12" fmla="*/ 1 w 89"/>
                <a:gd name="T13" fmla="*/ 65 h 66"/>
                <a:gd name="T14" fmla="*/ 43 w 89"/>
                <a:gd name="T15" fmla="*/ 66 h 66"/>
                <a:gd name="T16" fmla="*/ 86 w 89"/>
                <a:gd name="T17" fmla="*/ 66 h 66"/>
                <a:gd name="T18" fmla="*/ 88 w 89"/>
                <a:gd name="T19" fmla="*/ 65 h 66"/>
                <a:gd name="T20" fmla="*/ 89 w 89"/>
                <a:gd name="T21" fmla="*/ 62 h 66"/>
                <a:gd name="T22" fmla="*/ 89 w 89"/>
                <a:gd name="T23" fmla="*/ 9 h 66"/>
                <a:gd name="T24" fmla="*/ 89 w 89"/>
                <a:gd name="T25" fmla="*/ 2 h 66"/>
                <a:gd name="T26" fmla="*/ 42 w 89"/>
                <a:gd name="T27" fmla="*/ 57 h 66"/>
                <a:gd name="T28" fmla="*/ 42 w 89"/>
                <a:gd name="T29" fmla="*/ 62 h 66"/>
                <a:gd name="T30" fmla="*/ 3 w 89"/>
                <a:gd name="T31" fmla="*/ 62 h 66"/>
                <a:gd name="T32" fmla="*/ 3 w 89"/>
                <a:gd name="T33" fmla="*/ 9 h 66"/>
                <a:gd name="T34" fmla="*/ 3 w 89"/>
                <a:gd name="T35" fmla="*/ 3 h 66"/>
                <a:gd name="T36" fmla="*/ 42 w 89"/>
                <a:gd name="T37" fmla="*/ 4 h 66"/>
                <a:gd name="T38" fmla="*/ 42 w 89"/>
                <a:gd name="T39" fmla="*/ 19 h 66"/>
                <a:gd name="T40" fmla="*/ 37 w 89"/>
                <a:gd name="T41" fmla="*/ 23 h 66"/>
                <a:gd name="T42" fmla="*/ 42 w 89"/>
                <a:gd name="T43" fmla="*/ 26 h 66"/>
                <a:gd name="T44" fmla="*/ 40 w 89"/>
                <a:gd name="T45" fmla="*/ 37 h 66"/>
                <a:gd name="T46" fmla="*/ 40 w 89"/>
                <a:gd name="T47" fmla="*/ 43 h 66"/>
                <a:gd name="T48" fmla="*/ 42 w 89"/>
                <a:gd name="T49" fmla="*/ 57 h 66"/>
                <a:gd name="T50" fmla="*/ 85 w 89"/>
                <a:gd name="T51" fmla="*/ 9 h 66"/>
                <a:gd name="T52" fmla="*/ 85 w 89"/>
                <a:gd name="T53" fmla="*/ 62 h 66"/>
                <a:gd name="T54" fmla="*/ 46 w 89"/>
                <a:gd name="T55" fmla="*/ 62 h 66"/>
                <a:gd name="T56" fmla="*/ 46 w 89"/>
                <a:gd name="T57" fmla="*/ 57 h 66"/>
                <a:gd name="T58" fmla="*/ 48 w 89"/>
                <a:gd name="T59" fmla="*/ 43 h 66"/>
                <a:gd name="T60" fmla="*/ 48 w 89"/>
                <a:gd name="T61" fmla="*/ 37 h 66"/>
                <a:gd name="T62" fmla="*/ 46 w 89"/>
                <a:gd name="T63" fmla="*/ 26 h 66"/>
                <a:gd name="T64" fmla="*/ 51 w 89"/>
                <a:gd name="T65" fmla="*/ 23 h 66"/>
                <a:gd name="T66" fmla="*/ 46 w 89"/>
                <a:gd name="T67" fmla="*/ 19 h 66"/>
                <a:gd name="T68" fmla="*/ 46 w 89"/>
                <a:gd name="T69" fmla="*/ 4 h 66"/>
                <a:gd name="T70" fmla="*/ 85 w 89"/>
                <a:gd name="T71" fmla="*/ 3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89" h="66">
                  <a:moveTo>
                    <a:pt x="88" y="0"/>
                  </a:moveTo>
                  <a:cubicBezTo>
                    <a:pt x="87" y="0"/>
                    <a:pt x="87" y="0"/>
                    <a:pt x="86" y="0"/>
                  </a:cubicBezTo>
                  <a:cubicBezTo>
                    <a:pt x="46" y="0"/>
                    <a:pt x="46" y="0"/>
                    <a:pt x="46" y="0"/>
                  </a:cubicBezTo>
                  <a:cubicBezTo>
                    <a:pt x="45" y="0"/>
                    <a:pt x="44" y="0"/>
                    <a:pt x="43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1"/>
                    <a:pt x="0" y="1"/>
                    <a:pt x="0" y="2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57"/>
                    <a:pt x="0" y="57"/>
                    <a:pt x="0" y="57"/>
                  </a:cubicBezTo>
                  <a:cubicBezTo>
                    <a:pt x="0" y="62"/>
                    <a:pt x="0" y="62"/>
                    <a:pt x="0" y="62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1" y="65"/>
                    <a:pt x="1" y="65"/>
                  </a:cubicBezTo>
                  <a:cubicBezTo>
                    <a:pt x="2" y="66"/>
                    <a:pt x="2" y="65"/>
                    <a:pt x="3" y="66"/>
                  </a:cubicBezTo>
                  <a:cubicBezTo>
                    <a:pt x="43" y="66"/>
                    <a:pt x="43" y="66"/>
                    <a:pt x="43" y="66"/>
                  </a:cubicBezTo>
                  <a:cubicBezTo>
                    <a:pt x="44" y="66"/>
                    <a:pt x="45" y="65"/>
                    <a:pt x="46" y="66"/>
                  </a:cubicBezTo>
                  <a:cubicBezTo>
                    <a:pt x="86" y="66"/>
                    <a:pt x="86" y="66"/>
                    <a:pt x="86" y="66"/>
                  </a:cubicBezTo>
                  <a:cubicBezTo>
                    <a:pt x="87" y="66"/>
                    <a:pt x="87" y="65"/>
                    <a:pt x="87" y="65"/>
                  </a:cubicBezTo>
                  <a:cubicBezTo>
                    <a:pt x="88" y="65"/>
                    <a:pt x="88" y="65"/>
                    <a:pt x="88" y="65"/>
                  </a:cubicBezTo>
                  <a:cubicBezTo>
                    <a:pt x="88" y="65"/>
                    <a:pt x="89" y="64"/>
                    <a:pt x="89" y="64"/>
                  </a:cubicBezTo>
                  <a:cubicBezTo>
                    <a:pt x="89" y="62"/>
                    <a:pt x="89" y="62"/>
                    <a:pt x="89" y="62"/>
                  </a:cubicBezTo>
                  <a:cubicBezTo>
                    <a:pt x="89" y="57"/>
                    <a:pt x="89" y="57"/>
                    <a:pt x="89" y="57"/>
                  </a:cubicBezTo>
                  <a:cubicBezTo>
                    <a:pt x="89" y="9"/>
                    <a:pt x="89" y="9"/>
                    <a:pt x="89" y="9"/>
                  </a:cubicBezTo>
                  <a:cubicBezTo>
                    <a:pt x="89" y="4"/>
                    <a:pt x="89" y="4"/>
                    <a:pt x="89" y="4"/>
                  </a:cubicBezTo>
                  <a:cubicBezTo>
                    <a:pt x="89" y="2"/>
                    <a:pt x="89" y="2"/>
                    <a:pt x="89" y="2"/>
                  </a:cubicBezTo>
                  <a:cubicBezTo>
                    <a:pt x="89" y="1"/>
                    <a:pt x="88" y="1"/>
                    <a:pt x="88" y="0"/>
                  </a:cubicBezTo>
                  <a:close/>
                  <a:moveTo>
                    <a:pt x="42" y="57"/>
                  </a:moveTo>
                  <a:cubicBezTo>
                    <a:pt x="42" y="62"/>
                    <a:pt x="42" y="62"/>
                    <a:pt x="42" y="62"/>
                  </a:cubicBezTo>
                  <a:cubicBezTo>
                    <a:pt x="42" y="62"/>
                    <a:pt x="42" y="62"/>
                    <a:pt x="42" y="62"/>
                  </a:cubicBezTo>
                  <a:cubicBezTo>
                    <a:pt x="3" y="62"/>
                    <a:pt x="3" y="62"/>
                    <a:pt x="3" y="62"/>
                  </a:cubicBezTo>
                  <a:cubicBezTo>
                    <a:pt x="3" y="62"/>
                    <a:pt x="3" y="62"/>
                    <a:pt x="3" y="62"/>
                  </a:cubicBezTo>
                  <a:cubicBezTo>
                    <a:pt x="3" y="57"/>
                    <a:pt x="3" y="57"/>
                    <a:pt x="3" y="57"/>
                  </a:cubicBezTo>
                  <a:cubicBezTo>
                    <a:pt x="3" y="9"/>
                    <a:pt x="3" y="9"/>
                    <a:pt x="3" y="9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2" y="3"/>
                    <a:pt x="42" y="3"/>
                    <a:pt x="42" y="3"/>
                  </a:cubicBezTo>
                  <a:cubicBezTo>
                    <a:pt x="42" y="4"/>
                    <a:pt x="42" y="4"/>
                    <a:pt x="42" y="4"/>
                  </a:cubicBezTo>
                  <a:cubicBezTo>
                    <a:pt x="42" y="9"/>
                    <a:pt x="42" y="9"/>
                    <a:pt x="42" y="9"/>
                  </a:cubicBezTo>
                  <a:cubicBezTo>
                    <a:pt x="42" y="19"/>
                    <a:pt x="42" y="19"/>
                    <a:pt x="42" y="19"/>
                  </a:cubicBezTo>
                  <a:cubicBezTo>
                    <a:pt x="40" y="19"/>
                    <a:pt x="40" y="19"/>
                    <a:pt x="40" y="19"/>
                  </a:cubicBezTo>
                  <a:cubicBezTo>
                    <a:pt x="38" y="19"/>
                    <a:pt x="37" y="21"/>
                    <a:pt x="37" y="23"/>
                  </a:cubicBezTo>
                  <a:cubicBezTo>
                    <a:pt x="37" y="24"/>
                    <a:pt x="38" y="26"/>
                    <a:pt x="40" y="26"/>
                  </a:cubicBezTo>
                  <a:cubicBezTo>
                    <a:pt x="42" y="26"/>
                    <a:pt x="42" y="26"/>
                    <a:pt x="42" y="26"/>
                  </a:cubicBezTo>
                  <a:cubicBezTo>
                    <a:pt x="42" y="37"/>
                    <a:pt x="42" y="37"/>
                    <a:pt x="42" y="37"/>
                  </a:cubicBezTo>
                  <a:cubicBezTo>
                    <a:pt x="40" y="37"/>
                    <a:pt x="40" y="37"/>
                    <a:pt x="40" y="37"/>
                  </a:cubicBezTo>
                  <a:cubicBezTo>
                    <a:pt x="38" y="37"/>
                    <a:pt x="37" y="38"/>
                    <a:pt x="37" y="40"/>
                  </a:cubicBezTo>
                  <a:cubicBezTo>
                    <a:pt x="37" y="42"/>
                    <a:pt x="38" y="43"/>
                    <a:pt x="40" y="43"/>
                  </a:cubicBezTo>
                  <a:cubicBezTo>
                    <a:pt x="42" y="43"/>
                    <a:pt x="42" y="43"/>
                    <a:pt x="42" y="43"/>
                  </a:cubicBezTo>
                  <a:lnTo>
                    <a:pt x="42" y="57"/>
                  </a:lnTo>
                  <a:close/>
                  <a:moveTo>
                    <a:pt x="85" y="4"/>
                  </a:moveTo>
                  <a:cubicBezTo>
                    <a:pt x="85" y="9"/>
                    <a:pt x="85" y="9"/>
                    <a:pt x="85" y="9"/>
                  </a:cubicBezTo>
                  <a:cubicBezTo>
                    <a:pt x="85" y="57"/>
                    <a:pt x="85" y="57"/>
                    <a:pt x="85" y="57"/>
                  </a:cubicBezTo>
                  <a:cubicBezTo>
                    <a:pt x="85" y="62"/>
                    <a:pt x="85" y="62"/>
                    <a:pt x="85" y="62"/>
                  </a:cubicBezTo>
                  <a:cubicBezTo>
                    <a:pt x="85" y="62"/>
                    <a:pt x="85" y="62"/>
                    <a:pt x="85" y="62"/>
                  </a:cubicBezTo>
                  <a:cubicBezTo>
                    <a:pt x="46" y="62"/>
                    <a:pt x="46" y="62"/>
                    <a:pt x="46" y="62"/>
                  </a:cubicBezTo>
                  <a:cubicBezTo>
                    <a:pt x="46" y="62"/>
                    <a:pt x="46" y="62"/>
                    <a:pt x="46" y="62"/>
                  </a:cubicBezTo>
                  <a:cubicBezTo>
                    <a:pt x="46" y="57"/>
                    <a:pt x="46" y="57"/>
                    <a:pt x="46" y="57"/>
                  </a:cubicBezTo>
                  <a:cubicBezTo>
                    <a:pt x="46" y="43"/>
                    <a:pt x="46" y="43"/>
                    <a:pt x="46" y="43"/>
                  </a:cubicBezTo>
                  <a:cubicBezTo>
                    <a:pt x="48" y="43"/>
                    <a:pt x="48" y="43"/>
                    <a:pt x="48" y="43"/>
                  </a:cubicBezTo>
                  <a:cubicBezTo>
                    <a:pt x="49" y="43"/>
                    <a:pt x="51" y="42"/>
                    <a:pt x="51" y="40"/>
                  </a:cubicBezTo>
                  <a:cubicBezTo>
                    <a:pt x="51" y="38"/>
                    <a:pt x="49" y="37"/>
                    <a:pt x="48" y="37"/>
                  </a:cubicBezTo>
                  <a:cubicBezTo>
                    <a:pt x="46" y="37"/>
                    <a:pt x="46" y="37"/>
                    <a:pt x="46" y="37"/>
                  </a:cubicBezTo>
                  <a:cubicBezTo>
                    <a:pt x="46" y="26"/>
                    <a:pt x="46" y="26"/>
                    <a:pt x="46" y="26"/>
                  </a:cubicBezTo>
                  <a:cubicBezTo>
                    <a:pt x="48" y="26"/>
                    <a:pt x="48" y="26"/>
                    <a:pt x="48" y="26"/>
                  </a:cubicBezTo>
                  <a:cubicBezTo>
                    <a:pt x="49" y="26"/>
                    <a:pt x="51" y="24"/>
                    <a:pt x="51" y="23"/>
                  </a:cubicBezTo>
                  <a:cubicBezTo>
                    <a:pt x="51" y="21"/>
                    <a:pt x="49" y="19"/>
                    <a:pt x="48" y="19"/>
                  </a:cubicBezTo>
                  <a:cubicBezTo>
                    <a:pt x="46" y="19"/>
                    <a:pt x="46" y="19"/>
                    <a:pt x="46" y="19"/>
                  </a:cubicBezTo>
                  <a:cubicBezTo>
                    <a:pt x="46" y="9"/>
                    <a:pt x="46" y="9"/>
                    <a:pt x="46" y="9"/>
                  </a:cubicBezTo>
                  <a:cubicBezTo>
                    <a:pt x="46" y="4"/>
                    <a:pt x="46" y="4"/>
                    <a:pt x="46" y="4"/>
                  </a:cubicBezTo>
                  <a:cubicBezTo>
                    <a:pt x="46" y="3"/>
                    <a:pt x="46" y="3"/>
                    <a:pt x="46" y="3"/>
                  </a:cubicBezTo>
                  <a:cubicBezTo>
                    <a:pt x="85" y="3"/>
                    <a:pt x="85" y="3"/>
                    <a:pt x="85" y="3"/>
                  </a:cubicBezTo>
                  <a:lnTo>
                    <a:pt x="85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4" name="Freeform 126"/>
            <p:cNvSpPr/>
            <p:nvPr/>
          </p:nvSpPr>
          <p:spPr bwMode="auto">
            <a:xfrm>
              <a:off x="2536826" y="1219201"/>
              <a:ext cx="163513" cy="25400"/>
            </a:xfrm>
            <a:custGeom>
              <a:avLst/>
              <a:gdLst>
                <a:gd name="T0" fmla="*/ 1 w 20"/>
                <a:gd name="T1" fmla="*/ 3 h 3"/>
                <a:gd name="T2" fmla="*/ 0 w 20"/>
                <a:gd name="T3" fmla="*/ 2 h 3"/>
                <a:gd name="T4" fmla="*/ 1 w 20"/>
                <a:gd name="T5" fmla="*/ 0 h 3"/>
                <a:gd name="T6" fmla="*/ 19 w 20"/>
                <a:gd name="T7" fmla="*/ 0 h 3"/>
                <a:gd name="T8" fmla="*/ 20 w 20"/>
                <a:gd name="T9" fmla="*/ 2 h 3"/>
                <a:gd name="T10" fmla="*/ 19 w 20"/>
                <a:gd name="T11" fmla="*/ 3 h 3"/>
                <a:gd name="T12" fmla="*/ 1 w 20"/>
                <a:gd name="T13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3">
                  <a:moveTo>
                    <a:pt x="1" y="3"/>
                  </a:moveTo>
                  <a:cubicBezTo>
                    <a:pt x="0" y="3"/>
                    <a:pt x="0" y="2"/>
                    <a:pt x="0" y="2"/>
                  </a:cubicBezTo>
                  <a:cubicBezTo>
                    <a:pt x="0" y="1"/>
                    <a:pt x="0" y="0"/>
                    <a:pt x="1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0" y="0"/>
                    <a:pt x="20" y="1"/>
                    <a:pt x="20" y="2"/>
                  </a:cubicBezTo>
                  <a:cubicBezTo>
                    <a:pt x="20" y="2"/>
                    <a:pt x="20" y="3"/>
                    <a:pt x="19" y="3"/>
                  </a:cubicBezTo>
                  <a:lnTo>
                    <a:pt x="1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5" name="Freeform 127"/>
            <p:cNvSpPr/>
            <p:nvPr/>
          </p:nvSpPr>
          <p:spPr bwMode="auto">
            <a:xfrm>
              <a:off x="2536826" y="1260476"/>
              <a:ext cx="163513" cy="17463"/>
            </a:xfrm>
            <a:custGeom>
              <a:avLst/>
              <a:gdLst>
                <a:gd name="T0" fmla="*/ 1 w 20"/>
                <a:gd name="T1" fmla="*/ 2 h 2"/>
                <a:gd name="T2" fmla="*/ 0 w 20"/>
                <a:gd name="T3" fmla="*/ 1 h 2"/>
                <a:gd name="T4" fmla="*/ 1 w 20"/>
                <a:gd name="T5" fmla="*/ 0 h 2"/>
                <a:gd name="T6" fmla="*/ 19 w 20"/>
                <a:gd name="T7" fmla="*/ 0 h 2"/>
                <a:gd name="T8" fmla="*/ 20 w 20"/>
                <a:gd name="T9" fmla="*/ 1 h 2"/>
                <a:gd name="T10" fmla="*/ 19 w 20"/>
                <a:gd name="T11" fmla="*/ 2 h 2"/>
                <a:gd name="T12" fmla="*/ 1 w 20"/>
                <a:gd name="T13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2">
                  <a:moveTo>
                    <a:pt x="1" y="2"/>
                  </a:moveTo>
                  <a:cubicBezTo>
                    <a:pt x="0" y="2"/>
                    <a:pt x="0" y="1"/>
                    <a:pt x="0" y="1"/>
                  </a:cubicBezTo>
                  <a:cubicBezTo>
                    <a:pt x="0" y="0"/>
                    <a:pt x="0" y="0"/>
                    <a:pt x="1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0" y="0"/>
                    <a:pt x="20" y="0"/>
                    <a:pt x="20" y="1"/>
                  </a:cubicBezTo>
                  <a:cubicBezTo>
                    <a:pt x="20" y="1"/>
                    <a:pt x="20" y="2"/>
                    <a:pt x="19" y="2"/>
                  </a:cubicBezTo>
                  <a:lnTo>
                    <a:pt x="1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6" name="Freeform 128"/>
            <p:cNvSpPr/>
            <p:nvPr/>
          </p:nvSpPr>
          <p:spPr bwMode="auto">
            <a:xfrm>
              <a:off x="2536826" y="1309688"/>
              <a:ext cx="163513" cy="25400"/>
            </a:xfrm>
            <a:custGeom>
              <a:avLst/>
              <a:gdLst>
                <a:gd name="T0" fmla="*/ 1 w 20"/>
                <a:gd name="T1" fmla="*/ 3 h 3"/>
                <a:gd name="T2" fmla="*/ 0 w 20"/>
                <a:gd name="T3" fmla="*/ 1 h 3"/>
                <a:gd name="T4" fmla="*/ 1 w 20"/>
                <a:gd name="T5" fmla="*/ 0 h 3"/>
                <a:gd name="T6" fmla="*/ 19 w 20"/>
                <a:gd name="T7" fmla="*/ 0 h 3"/>
                <a:gd name="T8" fmla="*/ 20 w 20"/>
                <a:gd name="T9" fmla="*/ 1 h 3"/>
                <a:gd name="T10" fmla="*/ 19 w 20"/>
                <a:gd name="T11" fmla="*/ 3 h 3"/>
                <a:gd name="T12" fmla="*/ 1 w 20"/>
                <a:gd name="T13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3">
                  <a:moveTo>
                    <a:pt x="1" y="3"/>
                  </a:moveTo>
                  <a:cubicBezTo>
                    <a:pt x="0" y="3"/>
                    <a:pt x="0" y="2"/>
                    <a:pt x="0" y="1"/>
                  </a:cubicBezTo>
                  <a:cubicBezTo>
                    <a:pt x="0" y="1"/>
                    <a:pt x="0" y="0"/>
                    <a:pt x="1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0" y="0"/>
                    <a:pt x="20" y="1"/>
                    <a:pt x="20" y="1"/>
                  </a:cubicBezTo>
                  <a:cubicBezTo>
                    <a:pt x="20" y="2"/>
                    <a:pt x="20" y="3"/>
                    <a:pt x="19" y="3"/>
                  </a:cubicBezTo>
                  <a:lnTo>
                    <a:pt x="1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7" name="Freeform 129"/>
            <p:cNvSpPr/>
            <p:nvPr/>
          </p:nvSpPr>
          <p:spPr bwMode="auto">
            <a:xfrm>
              <a:off x="2536826" y="1343026"/>
              <a:ext cx="163513" cy="25400"/>
            </a:xfrm>
            <a:custGeom>
              <a:avLst/>
              <a:gdLst>
                <a:gd name="T0" fmla="*/ 1 w 20"/>
                <a:gd name="T1" fmla="*/ 3 h 3"/>
                <a:gd name="T2" fmla="*/ 0 w 20"/>
                <a:gd name="T3" fmla="*/ 2 h 3"/>
                <a:gd name="T4" fmla="*/ 1 w 20"/>
                <a:gd name="T5" fmla="*/ 0 h 3"/>
                <a:gd name="T6" fmla="*/ 19 w 20"/>
                <a:gd name="T7" fmla="*/ 0 h 3"/>
                <a:gd name="T8" fmla="*/ 20 w 20"/>
                <a:gd name="T9" fmla="*/ 2 h 3"/>
                <a:gd name="T10" fmla="*/ 19 w 20"/>
                <a:gd name="T11" fmla="*/ 3 h 3"/>
                <a:gd name="T12" fmla="*/ 1 w 20"/>
                <a:gd name="T13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3">
                  <a:moveTo>
                    <a:pt x="1" y="3"/>
                  </a:moveTo>
                  <a:cubicBezTo>
                    <a:pt x="0" y="3"/>
                    <a:pt x="0" y="2"/>
                    <a:pt x="0" y="2"/>
                  </a:cubicBezTo>
                  <a:cubicBezTo>
                    <a:pt x="0" y="1"/>
                    <a:pt x="0" y="0"/>
                    <a:pt x="1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0" y="0"/>
                    <a:pt x="20" y="1"/>
                    <a:pt x="20" y="2"/>
                  </a:cubicBezTo>
                  <a:cubicBezTo>
                    <a:pt x="20" y="2"/>
                    <a:pt x="20" y="3"/>
                    <a:pt x="19" y="3"/>
                  </a:cubicBezTo>
                  <a:lnTo>
                    <a:pt x="1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8" name="Freeform 130"/>
            <p:cNvSpPr/>
            <p:nvPr/>
          </p:nvSpPr>
          <p:spPr bwMode="auto">
            <a:xfrm>
              <a:off x="2536826" y="1392238"/>
              <a:ext cx="163513" cy="17463"/>
            </a:xfrm>
            <a:custGeom>
              <a:avLst/>
              <a:gdLst>
                <a:gd name="T0" fmla="*/ 1 w 20"/>
                <a:gd name="T1" fmla="*/ 2 h 2"/>
                <a:gd name="T2" fmla="*/ 0 w 20"/>
                <a:gd name="T3" fmla="*/ 1 h 2"/>
                <a:gd name="T4" fmla="*/ 1 w 20"/>
                <a:gd name="T5" fmla="*/ 0 h 2"/>
                <a:gd name="T6" fmla="*/ 19 w 20"/>
                <a:gd name="T7" fmla="*/ 0 h 2"/>
                <a:gd name="T8" fmla="*/ 20 w 20"/>
                <a:gd name="T9" fmla="*/ 1 h 2"/>
                <a:gd name="T10" fmla="*/ 19 w 20"/>
                <a:gd name="T11" fmla="*/ 2 h 2"/>
                <a:gd name="T12" fmla="*/ 1 w 20"/>
                <a:gd name="T13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2">
                  <a:moveTo>
                    <a:pt x="1" y="2"/>
                  </a:moveTo>
                  <a:cubicBezTo>
                    <a:pt x="0" y="2"/>
                    <a:pt x="0" y="2"/>
                    <a:pt x="0" y="1"/>
                  </a:cubicBezTo>
                  <a:cubicBezTo>
                    <a:pt x="0" y="0"/>
                    <a:pt x="0" y="0"/>
                    <a:pt x="1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0" y="0"/>
                    <a:pt x="20" y="0"/>
                    <a:pt x="20" y="1"/>
                  </a:cubicBezTo>
                  <a:cubicBezTo>
                    <a:pt x="20" y="2"/>
                    <a:pt x="20" y="2"/>
                    <a:pt x="19" y="2"/>
                  </a:cubicBezTo>
                  <a:lnTo>
                    <a:pt x="1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9" name="Freeform 131"/>
            <p:cNvSpPr/>
            <p:nvPr/>
          </p:nvSpPr>
          <p:spPr bwMode="auto">
            <a:xfrm>
              <a:off x="2536826" y="1425576"/>
              <a:ext cx="163513" cy="17463"/>
            </a:xfrm>
            <a:custGeom>
              <a:avLst/>
              <a:gdLst>
                <a:gd name="T0" fmla="*/ 1 w 20"/>
                <a:gd name="T1" fmla="*/ 2 h 2"/>
                <a:gd name="T2" fmla="*/ 0 w 20"/>
                <a:gd name="T3" fmla="*/ 1 h 2"/>
                <a:gd name="T4" fmla="*/ 1 w 20"/>
                <a:gd name="T5" fmla="*/ 0 h 2"/>
                <a:gd name="T6" fmla="*/ 19 w 20"/>
                <a:gd name="T7" fmla="*/ 0 h 2"/>
                <a:gd name="T8" fmla="*/ 20 w 20"/>
                <a:gd name="T9" fmla="*/ 1 h 2"/>
                <a:gd name="T10" fmla="*/ 19 w 20"/>
                <a:gd name="T11" fmla="*/ 2 h 2"/>
                <a:gd name="T12" fmla="*/ 1 w 20"/>
                <a:gd name="T13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2">
                  <a:moveTo>
                    <a:pt x="1" y="2"/>
                  </a:moveTo>
                  <a:cubicBezTo>
                    <a:pt x="0" y="2"/>
                    <a:pt x="0" y="2"/>
                    <a:pt x="0" y="1"/>
                  </a:cubicBezTo>
                  <a:cubicBezTo>
                    <a:pt x="0" y="0"/>
                    <a:pt x="0" y="0"/>
                    <a:pt x="1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0" y="0"/>
                    <a:pt x="20" y="0"/>
                    <a:pt x="20" y="1"/>
                  </a:cubicBezTo>
                  <a:cubicBezTo>
                    <a:pt x="20" y="2"/>
                    <a:pt x="20" y="2"/>
                    <a:pt x="19" y="2"/>
                  </a:cubicBezTo>
                  <a:lnTo>
                    <a:pt x="1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70" name="组合 769"/>
          <p:cNvGrpSpPr/>
          <p:nvPr/>
        </p:nvGrpSpPr>
        <p:grpSpPr>
          <a:xfrm>
            <a:off x="5090229" y="1155970"/>
            <a:ext cx="591567" cy="484389"/>
            <a:chOff x="5094288" y="1071563"/>
            <a:chExt cx="674688" cy="552450"/>
          </a:xfrm>
          <a:solidFill>
            <a:srgbClr val="20252D"/>
          </a:solidFill>
        </p:grpSpPr>
        <p:sp>
          <p:nvSpPr>
            <p:cNvPr id="771" name="Freeform 132"/>
            <p:cNvSpPr/>
            <p:nvPr/>
          </p:nvSpPr>
          <p:spPr bwMode="auto">
            <a:xfrm>
              <a:off x="5489576" y="1236663"/>
              <a:ext cx="173038" cy="49213"/>
            </a:xfrm>
            <a:custGeom>
              <a:avLst/>
              <a:gdLst>
                <a:gd name="T0" fmla="*/ 0 w 109"/>
                <a:gd name="T1" fmla="*/ 31 h 31"/>
                <a:gd name="T2" fmla="*/ 0 w 109"/>
                <a:gd name="T3" fmla="*/ 0 h 31"/>
                <a:gd name="T4" fmla="*/ 104 w 109"/>
                <a:gd name="T5" fmla="*/ 0 h 31"/>
                <a:gd name="T6" fmla="*/ 109 w 109"/>
                <a:gd name="T7" fmla="*/ 0 h 31"/>
                <a:gd name="T8" fmla="*/ 109 w 109"/>
                <a:gd name="T9" fmla="*/ 31 h 31"/>
                <a:gd name="T10" fmla="*/ 0 w 109"/>
                <a:gd name="T11" fmla="*/ 31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09" h="31">
                  <a:moveTo>
                    <a:pt x="0" y="31"/>
                  </a:moveTo>
                  <a:lnTo>
                    <a:pt x="0" y="0"/>
                  </a:lnTo>
                  <a:lnTo>
                    <a:pt x="104" y="0"/>
                  </a:lnTo>
                  <a:lnTo>
                    <a:pt x="109" y="0"/>
                  </a:lnTo>
                  <a:lnTo>
                    <a:pt x="109" y="31"/>
                  </a:lnTo>
                  <a:lnTo>
                    <a:pt x="0" y="3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72" name="Freeform 133"/>
            <p:cNvSpPr>
              <a:spLocks noEditPoints="1"/>
            </p:cNvSpPr>
            <p:nvPr/>
          </p:nvSpPr>
          <p:spPr bwMode="auto">
            <a:xfrm>
              <a:off x="5094288" y="1071563"/>
              <a:ext cx="674688" cy="552450"/>
            </a:xfrm>
            <a:custGeom>
              <a:avLst/>
              <a:gdLst>
                <a:gd name="T0" fmla="*/ 63 w 82"/>
                <a:gd name="T1" fmla="*/ 1 h 67"/>
                <a:gd name="T2" fmla="*/ 58 w 82"/>
                <a:gd name="T3" fmla="*/ 0 h 67"/>
                <a:gd name="T4" fmla="*/ 35 w 82"/>
                <a:gd name="T5" fmla="*/ 18 h 67"/>
                <a:gd name="T6" fmla="*/ 34 w 82"/>
                <a:gd name="T7" fmla="*/ 24 h 67"/>
                <a:gd name="T8" fmla="*/ 35 w 82"/>
                <a:gd name="T9" fmla="*/ 30 h 67"/>
                <a:gd name="T10" fmla="*/ 4 w 82"/>
                <a:gd name="T11" fmla="*/ 52 h 67"/>
                <a:gd name="T12" fmla="*/ 0 w 82"/>
                <a:gd name="T13" fmla="*/ 58 h 67"/>
                <a:gd name="T14" fmla="*/ 2 w 82"/>
                <a:gd name="T15" fmla="*/ 63 h 67"/>
                <a:gd name="T16" fmla="*/ 3 w 82"/>
                <a:gd name="T17" fmla="*/ 64 h 67"/>
                <a:gd name="T18" fmla="*/ 9 w 82"/>
                <a:gd name="T19" fmla="*/ 67 h 67"/>
                <a:gd name="T20" fmla="*/ 9 w 82"/>
                <a:gd name="T21" fmla="*/ 67 h 67"/>
                <a:gd name="T22" fmla="*/ 14 w 82"/>
                <a:gd name="T23" fmla="*/ 66 h 67"/>
                <a:gd name="T24" fmla="*/ 14 w 82"/>
                <a:gd name="T25" fmla="*/ 66 h 67"/>
                <a:gd name="T26" fmla="*/ 45 w 82"/>
                <a:gd name="T27" fmla="*/ 44 h 67"/>
                <a:gd name="T28" fmla="*/ 52 w 82"/>
                <a:gd name="T29" fmla="*/ 47 h 67"/>
                <a:gd name="T30" fmla="*/ 58 w 82"/>
                <a:gd name="T31" fmla="*/ 48 h 67"/>
                <a:gd name="T32" fmla="*/ 58 w 82"/>
                <a:gd name="T33" fmla="*/ 48 h 67"/>
                <a:gd name="T34" fmla="*/ 81 w 82"/>
                <a:gd name="T35" fmla="*/ 29 h 67"/>
                <a:gd name="T36" fmla="*/ 81 w 82"/>
                <a:gd name="T37" fmla="*/ 29 h 67"/>
                <a:gd name="T38" fmla="*/ 82 w 82"/>
                <a:gd name="T39" fmla="*/ 24 h 67"/>
                <a:gd name="T40" fmla="*/ 63 w 82"/>
                <a:gd name="T41" fmla="*/ 1 h 67"/>
                <a:gd name="T42" fmla="*/ 25 w 82"/>
                <a:gd name="T43" fmla="*/ 53 h 67"/>
                <a:gd name="T44" fmla="*/ 13 w 82"/>
                <a:gd name="T45" fmla="*/ 61 h 67"/>
                <a:gd name="T46" fmla="*/ 7 w 82"/>
                <a:gd name="T47" fmla="*/ 60 h 67"/>
                <a:gd name="T48" fmla="*/ 8 w 82"/>
                <a:gd name="T49" fmla="*/ 55 h 67"/>
                <a:gd name="T50" fmla="*/ 21 w 82"/>
                <a:gd name="T51" fmla="*/ 46 h 67"/>
                <a:gd name="T52" fmla="*/ 26 w 82"/>
                <a:gd name="T53" fmla="*/ 47 h 67"/>
                <a:gd name="T54" fmla="*/ 25 w 82"/>
                <a:gd name="T55" fmla="*/ 53 h 67"/>
                <a:gd name="T56" fmla="*/ 58 w 82"/>
                <a:gd name="T57" fmla="*/ 38 h 67"/>
                <a:gd name="T58" fmla="*/ 44 w 82"/>
                <a:gd name="T59" fmla="*/ 23 h 67"/>
                <a:gd name="T60" fmla="*/ 58 w 82"/>
                <a:gd name="T61" fmla="*/ 9 h 67"/>
                <a:gd name="T62" fmla="*/ 73 w 82"/>
                <a:gd name="T63" fmla="*/ 23 h 67"/>
                <a:gd name="T64" fmla="*/ 58 w 82"/>
                <a:gd name="T65" fmla="*/ 38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2" h="67">
                  <a:moveTo>
                    <a:pt x="63" y="1"/>
                  </a:moveTo>
                  <a:cubicBezTo>
                    <a:pt x="61" y="0"/>
                    <a:pt x="60" y="0"/>
                    <a:pt x="58" y="0"/>
                  </a:cubicBezTo>
                  <a:cubicBezTo>
                    <a:pt x="47" y="0"/>
                    <a:pt x="37" y="7"/>
                    <a:pt x="35" y="18"/>
                  </a:cubicBezTo>
                  <a:cubicBezTo>
                    <a:pt x="34" y="20"/>
                    <a:pt x="34" y="22"/>
                    <a:pt x="34" y="24"/>
                  </a:cubicBezTo>
                  <a:cubicBezTo>
                    <a:pt x="34" y="26"/>
                    <a:pt x="34" y="28"/>
                    <a:pt x="35" y="30"/>
                  </a:cubicBezTo>
                  <a:cubicBezTo>
                    <a:pt x="4" y="52"/>
                    <a:pt x="4" y="52"/>
                    <a:pt x="4" y="52"/>
                  </a:cubicBezTo>
                  <a:cubicBezTo>
                    <a:pt x="1" y="53"/>
                    <a:pt x="0" y="56"/>
                    <a:pt x="0" y="58"/>
                  </a:cubicBezTo>
                  <a:cubicBezTo>
                    <a:pt x="0" y="60"/>
                    <a:pt x="1" y="62"/>
                    <a:pt x="2" y="63"/>
                  </a:cubicBezTo>
                  <a:cubicBezTo>
                    <a:pt x="3" y="64"/>
                    <a:pt x="3" y="64"/>
                    <a:pt x="3" y="64"/>
                  </a:cubicBezTo>
                  <a:cubicBezTo>
                    <a:pt x="4" y="66"/>
                    <a:pt x="7" y="67"/>
                    <a:pt x="9" y="67"/>
                  </a:cubicBezTo>
                  <a:cubicBezTo>
                    <a:pt x="9" y="67"/>
                    <a:pt x="9" y="67"/>
                    <a:pt x="9" y="67"/>
                  </a:cubicBezTo>
                  <a:cubicBezTo>
                    <a:pt x="11" y="67"/>
                    <a:pt x="12" y="67"/>
                    <a:pt x="14" y="66"/>
                  </a:cubicBezTo>
                  <a:cubicBezTo>
                    <a:pt x="14" y="66"/>
                    <a:pt x="14" y="66"/>
                    <a:pt x="14" y="66"/>
                  </a:cubicBezTo>
                  <a:cubicBezTo>
                    <a:pt x="45" y="44"/>
                    <a:pt x="45" y="44"/>
                    <a:pt x="45" y="44"/>
                  </a:cubicBezTo>
                  <a:cubicBezTo>
                    <a:pt x="47" y="45"/>
                    <a:pt x="50" y="46"/>
                    <a:pt x="52" y="47"/>
                  </a:cubicBezTo>
                  <a:cubicBezTo>
                    <a:pt x="54" y="47"/>
                    <a:pt x="56" y="48"/>
                    <a:pt x="58" y="48"/>
                  </a:cubicBezTo>
                  <a:cubicBezTo>
                    <a:pt x="58" y="48"/>
                    <a:pt x="58" y="48"/>
                    <a:pt x="58" y="48"/>
                  </a:cubicBezTo>
                  <a:cubicBezTo>
                    <a:pt x="69" y="48"/>
                    <a:pt x="78" y="40"/>
                    <a:pt x="81" y="29"/>
                  </a:cubicBezTo>
                  <a:cubicBezTo>
                    <a:pt x="81" y="29"/>
                    <a:pt x="81" y="29"/>
                    <a:pt x="81" y="29"/>
                  </a:cubicBezTo>
                  <a:cubicBezTo>
                    <a:pt x="81" y="27"/>
                    <a:pt x="82" y="26"/>
                    <a:pt x="82" y="24"/>
                  </a:cubicBezTo>
                  <a:cubicBezTo>
                    <a:pt x="82" y="13"/>
                    <a:pt x="74" y="3"/>
                    <a:pt x="63" y="1"/>
                  </a:cubicBezTo>
                  <a:close/>
                  <a:moveTo>
                    <a:pt x="25" y="53"/>
                  </a:moveTo>
                  <a:cubicBezTo>
                    <a:pt x="13" y="61"/>
                    <a:pt x="13" y="61"/>
                    <a:pt x="13" y="61"/>
                  </a:cubicBezTo>
                  <a:cubicBezTo>
                    <a:pt x="11" y="62"/>
                    <a:pt x="8" y="62"/>
                    <a:pt x="7" y="60"/>
                  </a:cubicBezTo>
                  <a:cubicBezTo>
                    <a:pt x="6" y="58"/>
                    <a:pt x="6" y="56"/>
                    <a:pt x="8" y="55"/>
                  </a:cubicBezTo>
                  <a:cubicBezTo>
                    <a:pt x="21" y="46"/>
                    <a:pt x="21" y="46"/>
                    <a:pt x="21" y="46"/>
                  </a:cubicBezTo>
                  <a:cubicBezTo>
                    <a:pt x="22" y="45"/>
                    <a:pt x="25" y="46"/>
                    <a:pt x="26" y="47"/>
                  </a:cubicBezTo>
                  <a:cubicBezTo>
                    <a:pt x="27" y="49"/>
                    <a:pt x="27" y="52"/>
                    <a:pt x="25" y="53"/>
                  </a:cubicBezTo>
                  <a:close/>
                  <a:moveTo>
                    <a:pt x="58" y="38"/>
                  </a:moveTo>
                  <a:cubicBezTo>
                    <a:pt x="50" y="38"/>
                    <a:pt x="44" y="31"/>
                    <a:pt x="44" y="23"/>
                  </a:cubicBezTo>
                  <a:cubicBezTo>
                    <a:pt x="44" y="15"/>
                    <a:pt x="50" y="9"/>
                    <a:pt x="58" y="9"/>
                  </a:cubicBezTo>
                  <a:cubicBezTo>
                    <a:pt x="66" y="9"/>
                    <a:pt x="73" y="15"/>
                    <a:pt x="73" y="23"/>
                  </a:cubicBezTo>
                  <a:cubicBezTo>
                    <a:pt x="73" y="31"/>
                    <a:pt x="66" y="38"/>
                    <a:pt x="58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73" name="组合 772"/>
          <p:cNvGrpSpPr/>
          <p:nvPr/>
        </p:nvGrpSpPr>
        <p:grpSpPr>
          <a:xfrm>
            <a:off x="8168392" y="4340495"/>
            <a:ext cx="757206" cy="498309"/>
            <a:chOff x="8172451" y="4256088"/>
            <a:chExt cx="863600" cy="568326"/>
          </a:xfrm>
          <a:solidFill>
            <a:srgbClr val="20252D"/>
          </a:solidFill>
        </p:grpSpPr>
        <p:sp>
          <p:nvSpPr>
            <p:cNvPr id="774" name="Freeform 43"/>
            <p:cNvSpPr/>
            <p:nvPr/>
          </p:nvSpPr>
          <p:spPr bwMode="auto">
            <a:xfrm>
              <a:off x="8402638" y="4256088"/>
              <a:ext cx="633413" cy="354013"/>
            </a:xfrm>
            <a:custGeom>
              <a:avLst/>
              <a:gdLst>
                <a:gd name="T0" fmla="*/ 50 w 77"/>
                <a:gd name="T1" fmla="*/ 43 h 43"/>
                <a:gd name="T2" fmla="*/ 66 w 77"/>
                <a:gd name="T3" fmla="*/ 33 h 43"/>
                <a:gd name="T4" fmla="*/ 75 w 77"/>
                <a:gd name="T5" fmla="*/ 10 h 43"/>
                <a:gd name="T6" fmla="*/ 68 w 77"/>
                <a:gd name="T7" fmla="*/ 0 h 43"/>
                <a:gd name="T8" fmla="*/ 50 w 77"/>
                <a:gd name="T9" fmla="*/ 0 h 43"/>
                <a:gd name="T10" fmla="*/ 28 w 77"/>
                <a:gd name="T11" fmla="*/ 0 h 43"/>
                <a:gd name="T12" fmla="*/ 10 w 77"/>
                <a:gd name="T13" fmla="*/ 0 h 43"/>
                <a:gd name="T14" fmla="*/ 3 w 77"/>
                <a:gd name="T15" fmla="*/ 10 h 43"/>
                <a:gd name="T16" fmla="*/ 12 w 77"/>
                <a:gd name="T17" fmla="*/ 33 h 43"/>
                <a:gd name="T18" fmla="*/ 27 w 77"/>
                <a:gd name="T19" fmla="*/ 43 h 43"/>
                <a:gd name="T20" fmla="*/ 50 w 77"/>
                <a:gd name="T21" fmla="*/ 4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77" h="43">
                  <a:moveTo>
                    <a:pt x="50" y="43"/>
                  </a:moveTo>
                  <a:cubicBezTo>
                    <a:pt x="56" y="43"/>
                    <a:pt x="63" y="39"/>
                    <a:pt x="66" y="33"/>
                  </a:cubicBezTo>
                  <a:cubicBezTo>
                    <a:pt x="75" y="10"/>
                    <a:pt x="75" y="10"/>
                    <a:pt x="75" y="10"/>
                  </a:cubicBezTo>
                  <a:cubicBezTo>
                    <a:pt x="77" y="4"/>
                    <a:pt x="74" y="0"/>
                    <a:pt x="68" y="0"/>
                  </a:cubicBezTo>
                  <a:cubicBezTo>
                    <a:pt x="50" y="0"/>
                    <a:pt x="50" y="0"/>
                    <a:pt x="50" y="0"/>
                  </a:cubicBezTo>
                  <a:cubicBezTo>
                    <a:pt x="44" y="0"/>
                    <a:pt x="34" y="0"/>
                    <a:pt x="28" y="0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3" y="0"/>
                    <a:pt x="0" y="4"/>
                    <a:pt x="3" y="10"/>
                  </a:cubicBezTo>
                  <a:cubicBezTo>
                    <a:pt x="12" y="33"/>
                    <a:pt x="12" y="33"/>
                    <a:pt x="12" y="33"/>
                  </a:cubicBezTo>
                  <a:cubicBezTo>
                    <a:pt x="14" y="39"/>
                    <a:pt x="21" y="43"/>
                    <a:pt x="27" y="43"/>
                  </a:cubicBezTo>
                  <a:lnTo>
                    <a:pt x="50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75" name="Oval 44"/>
            <p:cNvSpPr>
              <a:spLocks noChangeArrowheads="1"/>
            </p:cNvSpPr>
            <p:nvPr/>
          </p:nvSpPr>
          <p:spPr bwMode="auto">
            <a:xfrm>
              <a:off x="8509001" y="4718051"/>
              <a:ext cx="115888" cy="1063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76" name="Oval 45"/>
            <p:cNvSpPr>
              <a:spLocks noChangeArrowheads="1"/>
            </p:cNvSpPr>
            <p:nvPr/>
          </p:nvSpPr>
          <p:spPr bwMode="auto">
            <a:xfrm>
              <a:off x="8796338" y="4718051"/>
              <a:ext cx="115888" cy="1063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77" name="Freeform 46"/>
            <p:cNvSpPr/>
            <p:nvPr/>
          </p:nvSpPr>
          <p:spPr bwMode="auto">
            <a:xfrm>
              <a:off x="8172451" y="4338638"/>
              <a:ext cx="755650" cy="361950"/>
            </a:xfrm>
            <a:custGeom>
              <a:avLst/>
              <a:gdLst>
                <a:gd name="T0" fmla="*/ 38 w 92"/>
                <a:gd name="T1" fmla="*/ 44 h 44"/>
                <a:gd name="T2" fmla="*/ 34 w 92"/>
                <a:gd name="T3" fmla="*/ 42 h 44"/>
                <a:gd name="T4" fmla="*/ 19 w 92"/>
                <a:gd name="T5" fmla="*/ 7 h 44"/>
                <a:gd name="T6" fmla="*/ 4 w 92"/>
                <a:gd name="T7" fmla="*/ 7 h 44"/>
                <a:gd name="T8" fmla="*/ 0 w 92"/>
                <a:gd name="T9" fmla="*/ 3 h 44"/>
                <a:gd name="T10" fmla="*/ 4 w 92"/>
                <a:gd name="T11" fmla="*/ 0 h 44"/>
                <a:gd name="T12" fmla="*/ 22 w 92"/>
                <a:gd name="T13" fmla="*/ 0 h 44"/>
                <a:gd name="T14" fmla="*/ 25 w 92"/>
                <a:gd name="T15" fmla="*/ 2 h 44"/>
                <a:gd name="T16" fmla="*/ 40 w 92"/>
                <a:gd name="T17" fmla="*/ 37 h 44"/>
                <a:gd name="T18" fmla="*/ 88 w 92"/>
                <a:gd name="T19" fmla="*/ 37 h 44"/>
                <a:gd name="T20" fmla="*/ 92 w 92"/>
                <a:gd name="T21" fmla="*/ 41 h 44"/>
                <a:gd name="T22" fmla="*/ 88 w 92"/>
                <a:gd name="T23" fmla="*/ 44 h 44"/>
                <a:gd name="T24" fmla="*/ 38 w 92"/>
                <a:gd name="T25" fmla="*/ 44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2" h="44">
                  <a:moveTo>
                    <a:pt x="38" y="44"/>
                  </a:moveTo>
                  <a:cubicBezTo>
                    <a:pt x="34" y="42"/>
                    <a:pt x="34" y="42"/>
                    <a:pt x="34" y="42"/>
                  </a:cubicBezTo>
                  <a:cubicBezTo>
                    <a:pt x="19" y="7"/>
                    <a:pt x="19" y="7"/>
                    <a:pt x="19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0" y="5"/>
                    <a:pt x="0" y="3"/>
                  </a:cubicBezTo>
                  <a:cubicBezTo>
                    <a:pt x="0" y="1"/>
                    <a:pt x="2" y="0"/>
                    <a:pt x="4" y="0"/>
                  </a:cubicBezTo>
                  <a:cubicBezTo>
                    <a:pt x="22" y="0"/>
                    <a:pt x="22" y="0"/>
                    <a:pt x="22" y="0"/>
                  </a:cubicBezTo>
                  <a:cubicBezTo>
                    <a:pt x="25" y="2"/>
                    <a:pt x="25" y="2"/>
                    <a:pt x="25" y="2"/>
                  </a:cubicBezTo>
                  <a:cubicBezTo>
                    <a:pt x="40" y="37"/>
                    <a:pt x="40" y="37"/>
                    <a:pt x="40" y="37"/>
                  </a:cubicBezTo>
                  <a:cubicBezTo>
                    <a:pt x="88" y="37"/>
                    <a:pt x="88" y="37"/>
                    <a:pt x="88" y="37"/>
                  </a:cubicBezTo>
                  <a:cubicBezTo>
                    <a:pt x="90" y="37"/>
                    <a:pt x="92" y="38"/>
                    <a:pt x="92" y="41"/>
                  </a:cubicBezTo>
                  <a:cubicBezTo>
                    <a:pt x="92" y="43"/>
                    <a:pt x="90" y="44"/>
                    <a:pt x="88" y="44"/>
                  </a:cubicBezTo>
                  <a:lnTo>
                    <a:pt x="38" y="4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78" name="Freeform 134"/>
            <p:cNvSpPr/>
            <p:nvPr/>
          </p:nvSpPr>
          <p:spPr bwMode="auto">
            <a:xfrm>
              <a:off x="8542338" y="4692651"/>
              <a:ext cx="254000" cy="49213"/>
            </a:xfrm>
            <a:custGeom>
              <a:avLst/>
              <a:gdLst>
                <a:gd name="T0" fmla="*/ 29 w 31"/>
                <a:gd name="T1" fmla="*/ 0 h 6"/>
                <a:gd name="T2" fmla="*/ 3 w 31"/>
                <a:gd name="T3" fmla="*/ 0 h 6"/>
                <a:gd name="T4" fmla="*/ 0 w 31"/>
                <a:gd name="T5" fmla="*/ 3 h 6"/>
                <a:gd name="T6" fmla="*/ 3 w 31"/>
                <a:gd name="T7" fmla="*/ 6 h 6"/>
                <a:gd name="T8" fmla="*/ 29 w 31"/>
                <a:gd name="T9" fmla="*/ 6 h 6"/>
                <a:gd name="T10" fmla="*/ 31 w 31"/>
                <a:gd name="T11" fmla="*/ 3 h 6"/>
                <a:gd name="T12" fmla="*/ 29 w 31"/>
                <a:gd name="T1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1" h="6">
                  <a:moveTo>
                    <a:pt x="29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2" y="0"/>
                    <a:pt x="0" y="2"/>
                    <a:pt x="0" y="3"/>
                  </a:cubicBezTo>
                  <a:cubicBezTo>
                    <a:pt x="0" y="5"/>
                    <a:pt x="2" y="6"/>
                    <a:pt x="3" y="6"/>
                  </a:cubicBezTo>
                  <a:cubicBezTo>
                    <a:pt x="29" y="6"/>
                    <a:pt x="29" y="6"/>
                    <a:pt x="29" y="6"/>
                  </a:cubicBezTo>
                  <a:cubicBezTo>
                    <a:pt x="30" y="6"/>
                    <a:pt x="31" y="5"/>
                    <a:pt x="31" y="3"/>
                  </a:cubicBezTo>
                  <a:cubicBezTo>
                    <a:pt x="31" y="2"/>
                    <a:pt x="30" y="0"/>
                    <a:pt x="29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79" name="组合 778"/>
          <p:cNvGrpSpPr/>
          <p:nvPr/>
        </p:nvGrpSpPr>
        <p:grpSpPr>
          <a:xfrm>
            <a:off x="8258879" y="1089295"/>
            <a:ext cx="555377" cy="599919"/>
            <a:chOff x="8262938" y="1004888"/>
            <a:chExt cx="633413" cy="684213"/>
          </a:xfrm>
          <a:solidFill>
            <a:srgbClr val="20252D"/>
          </a:solidFill>
        </p:grpSpPr>
        <p:sp>
          <p:nvSpPr>
            <p:cNvPr id="780" name="Freeform 135"/>
            <p:cNvSpPr/>
            <p:nvPr/>
          </p:nvSpPr>
          <p:spPr bwMode="auto">
            <a:xfrm>
              <a:off x="8574088" y="1392238"/>
              <a:ext cx="255588" cy="41275"/>
            </a:xfrm>
            <a:custGeom>
              <a:avLst/>
              <a:gdLst>
                <a:gd name="T0" fmla="*/ 0 w 31"/>
                <a:gd name="T1" fmla="*/ 3 h 5"/>
                <a:gd name="T2" fmla="*/ 3 w 31"/>
                <a:gd name="T3" fmla="*/ 5 h 5"/>
                <a:gd name="T4" fmla="*/ 28 w 31"/>
                <a:gd name="T5" fmla="*/ 5 h 5"/>
                <a:gd name="T6" fmla="*/ 31 w 31"/>
                <a:gd name="T7" fmla="*/ 3 h 5"/>
                <a:gd name="T8" fmla="*/ 28 w 31"/>
                <a:gd name="T9" fmla="*/ 0 h 5"/>
                <a:gd name="T10" fmla="*/ 3 w 31"/>
                <a:gd name="T11" fmla="*/ 0 h 5"/>
                <a:gd name="T12" fmla="*/ 0 w 31"/>
                <a:gd name="T13" fmla="*/ 3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1" h="5">
                  <a:moveTo>
                    <a:pt x="0" y="3"/>
                  </a:moveTo>
                  <a:cubicBezTo>
                    <a:pt x="0" y="4"/>
                    <a:pt x="1" y="5"/>
                    <a:pt x="3" y="5"/>
                  </a:cubicBezTo>
                  <a:cubicBezTo>
                    <a:pt x="28" y="5"/>
                    <a:pt x="28" y="5"/>
                    <a:pt x="28" y="5"/>
                  </a:cubicBezTo>
                  <a:cubicBezTo>
                    <a:pt x="29" y="5"/>
                    <a:pt x="31" y="4"/>
                    <a:pt x="31" y="3"/>
                  </a:cubicBezTo>
                  <a:cubicBezTo>
                    <a:pt x="31" y="1"/>
                    <a:pt x="29" y="0"/>
                    <a:pt x="28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1" y="0"/>
                    <a:pt x="0" y="1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81" name="Freeform 136"/>
            <p:cNvSpPr>
              <a:spLocks noEditPoints="1"/>
            </p:cNvSpPr>
            <p:nvPr/>
          </p:nvSpPr>
          <p:spPr bwMode="auto">
            <a:xfrm>
              <a:off x="8262938" y="1004888"/>
              <a:ext cx="633413" cy="684213"/>
            </a:xfrm>
            <a:custGeom>
              <a:avLst/>
              <a:gdLst>
                <a:gd name="T0" fmla="*/ 77 w 77"/>
                <a:gd name="T1" fmla="*/ 25 h 83"/>
                <a:gd name="T2" fmla="*/ 74 w 77"/>
                <a:gd name="T3" fmla="*/ 21 h 83"/>
                <a:gd name="T4" fmla="*/ 57 w 77"/>
                <a:gd name="T5" fmla="*/ 3 h 83"/>
                <a:gd name="T6" fmla="*/ 52 w 77"/>
                <a:gd name="T7" fmla="*/ 1 h 83"/>
                <a:gd name="T8" fmla="*/ 51 w 77"/>
                <a:gd name="T9" fmla="*/ 0 h 83"/>
                <a:gd name="T10" fmla="*/ 24 w 77"/>
                <a:gd name="T11" fmla="*/ 0 h 83"/>
                <a:gd name="T12" fmla="*/ 15 w 77"/>
                <a:gd name="T13" fmla="*/ 10 h 83"/>
                <a:gd name="T14" fmla="*/ 15 w 77"/>
                <a:gd name="T15" fmla="*/ 38 h 83"/>
                <a:gd name="T16" fmla="*/ 0 w 77"/>
                <a:gd name="T17" fmla="*/ 56 h 83"/>
                <a:gd name="T18" fmla="*/ 15 w 77"/>
                <a:gd name="T19" fmla="*/ 74 h 83"/>
                <a:gd name="T20" fmla="*/ 24 w 77"/>
                <a:gd name="T21" fmla="*/ 83 h 83"/>
                <a:gd name="T22" fmla="*/ 68 w 77"/>
                <a:gd name="T23" fmla="*/ 83 h 83"/>
                <a:gd name="T24" fmla="*/ 77 w 77"/>
                <a:gd name="T25" fmla="*/ 74 h 83"/>
                <a:gd name="T26" fmla="*/ 77 w 77"/>
                <a:gd name="T27" fmla="*/ 26 h 83"/>
                <a:gd name="T28" fmla="*/ 77 w 77"/>
                <a:gd name="T29" fmla="*/ 25 h 83"/>
                <a:gd name="T30" fmla="*/ 69 w 77"/>
                <a:gd name="T31" fmla="*/ 23 h 83"/>
                <a:gd name="T32" fmla="*/ 66 w 77"/>
                <a:gd name="T33" fmla="*/ 23 h 83"/>
                <a:gd name="T34" fmla="*/ 58 w 77"/>
                <a:gd name="T35" fmla="*/ 23 h 83"/>
                <a:gd name="T36" fmla="*/ 58 w 77"/>
                <a:gd name="T37" fmla="*/ 23 h 83"/>
                <a:gd name="T38" fmla="*/ 54 w 77"/>
                <a:gd name="T39" fmla="*/ 19 h 83"/>
                <a:gd name="T40" fmla="*/ 54 w 77"/>
                <a:gd name="T41" fmla="*/ 11 h 83"/>
                <a:gd name="T42" fmla="*/ 54 w 77"/>
                <a:gd name="T43" fmla="*/ 8 h 83"/>
                <a:gd name="T44" fmla="*/ 69 w 77"/>
                <a:gd name="T45" fmla="*/ 23 h 83"/>
                <a:gd name="T46" fmla="*/ 11 w 77"/>
                <a:gd name="T47" fmla="*/ 67 h 83"/>
                <a:gd name="T48" fmla="*/ 9 w 77"/>
                <a:gd name="T49" fmla="*/ 68 h 83"/>
                <a:gd name="T50" fmla="*/ 8 w 77"/>
                <a:gd name="T51" fmla="*/ 67 h 83"/>
                <a:gd name="T52" fmla="*/ 8 w 77"/>
                <a:gd name="T53" fmla="*/ 64 h 83"/>
                <a:gd name="T54" fmla="*/ 15 w 77"/>
                <a:gd name="T55" fmla="*/ 56 h 83"/>
                <a:gd name="T56" fmla="*/ 8 w 77"/>
                <a:gd name="T57" fmla="*/ 49 h 83"/>
                <a:gd name="T58" fmla="*/ 8 w 77"/>
                <a:gd name="T59" fmla="*/ 46 h 83"/>
                <a:gd name="T60" fmla="*/ 11 w 77"/>
                <a:gd name="T61" fmla="*/ 46 h 83"/>
                <a:gd name="T62" fmla="*/ 18 w 77"/>
                <a:gd name="T63" fmla="*/ 53 h 83"/>
                <a:gd name="T64" fmla="*/ 25 w 77"/>
                <a:gd name="T65" fmla="*/ 46 h 83"/>
                <a:gd name="T66" fmla="*/ 29 w 77"/>
                <a:gd name="T67" fmla="*/ 46 h 83"/>
                <a:gd name="T68" fmla="*/ 29 w 77"/>
                <a:gd name="T69" fmla="*/ 49 h 83"/>
                <a:gd name="T70" fmla="*/ 21 w 77"/>
                <a:gd name="T71" fmla="*/ 56 h 83"/>
                <a:gd name="T72" fmla="*/ 29 w 77"/>
                <a:gd name="T73" fmla="*/ 64 h 83"/>
                <a:gd name="T74" fmla="*/ 29 w 77"/>
                <a:gd name="T75" fmla="*/ 67 h 83"/>
                <a:gd name="T76" fmla="*/ 27 w 77"/>
                <a:gd name="T77" fmla="*/ 68 h 83"/>
                <a:gd name="T78" fmla="*/ 25 w 77"/>
                <a:gd name="T79" fmla="*/ 67 h 83"/>
                <a:gd name="T80" fmla="*/ 18 w 77"/>
                <a:gd name="T81" fmla="*/ 60 h 83"/>
                <a:gd name="T82" fmla="*/ 11 w 77"/>
                <a:gd name="T83" fmla="*/ 67 h 83"/>
                <a:gd name="T84" fmla="*/ 71 w 77"/>
                <a:gd name="T85" fmla="*/ 74 h 83"/>
                <a:gd name="T86" fmla="*/ 68 w 77"/>
                <a:gd name="T87" fmla="*/ 77 h 83"/>
                <a:gd name="T88" fmla="*/ 24 w 77"/>
                <a:gd name="T89" fmla="*/ 77 h 83"/>
                <a:gd name="T90" fmla="*/ 21 w 77"/>
                <a:gd name="T91" fmla="*/ 74 h 83"/>
                <a:gd name="T92" fmla="*/ 37 w 77"/>
                <a:gd name="T93" fmla="*/ 56 h 83"/>
                <a:gd name="T94" fmla="*/ 21 w 77"/>
                <a:gd name="T95" fmla="*/ 38 h 83"/>
                <a:gd name="T96" fmla="*/ 21 w 77"/>
                <a:gd name="T97" fmla="*/ 10 h 83"/>
                <a:gd name="T98" fmla="*/ 24 w 77"/>
                <a:gd name="T99" fmla="*/ 6 h 83"/>
                <a:gd name="T100" fmla="*/ 49 w 77"/>
                <a:gd name="T101" fmla="*/ 6 h 83"/>
                <a:gd name="T102" fmla="*/ 49 w 77"/>
                <a:gd name="T103" fmla="*/ 19 h 83"/>
                <a:gd name="T104" fmla="*/ 58 w 77"/>
                <a:gd name="T105" fmla="*/ 29 h 83"/>
                <a:gd name="T106" fmla="*/ 71 w 77"/>
                <a:gd name="T107" fmla="*/ 29 h 83"/>
                <a:gd name="T108" fmla="*/ 71 w 77"/>
                <a:gd name="T109" fmla="*/ 74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7" h="83">
                  <a:moveTo>
                    <a:pt x="77" y="25"/>
                  </a:moveTo>
                  <a:cubicBezTo>
                    <a:pt x="77" y="24"/>
                    <a:pt x="76" y="22"/>
                    <a:pt x="74" y="21"/>
                  </a:cubicBezTo>
                  <a:cubicBezTo>
                    <a:pt x="57" y="3"/>
                    <a:pt x="57" y="3"/>
                    <a:pt x="57" y="3"/>
                  </a:cubicBezTo>
                  <a:cubicBezTo>
                    <a:pt x="55" y="2"/>
                    <a:pt x="54" y="1"/>
                    <a:pt x="52" y="1"/>
                  </a:cubicBezTo>
                  <a:cubicBezTo>
                    <a:pt x="51" y="0"/>
                    <a:pt x="51" y="0"/>
                    <a:pt x="51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9" y="0"/>
                    <a:pt x="15" y="5"/>
                    <a:pt x="15" y="10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7" y="40"/>
                    <a:pt x="0" y="47"/>
                    <a:pt x="0" y="56"/>
                  </a:cubicBezTo>
                  <a:cubicBezTo>
                    <a:pt x="0" y="65"/>
                    <a:pt x="7" y="73"/>
                    <a:pt x="15" y="74"/>
                  </a:cubicBezTo>
                  <a:cubicBezTo>
                    <a:pt x="15" y="79"/>
                    <a:pt x="20" y="83"/>
                    <a:pt x="24" y="83"/>
                  </a:cubicBezTo>
                  <a:cubicBezTo>
                    <a:pt x="68" y="83"/>
                    <a:pt x="68" y="83"/>
                    <a:pt x="68" y="83"/>
                  </a:cubicBezTo>
                  <a:cubicBezTo>
                    <a:pt x="73" y="83"/>
                    <a:pt x="77" y="79"/>
                    <a:pt x="77" y="74"/>
                  </a:cubicBezTo>
                  <a:cubicBezTo>
                    <a:pt x="77" y="26"/>
                    <a:pt x="77" y="26"/>
                    <a:pt x="77" y="26"/>
                  </a:cubicBezTo>
                  <a:lnTo>
                    <a:pt x="77" y="25"/>
                  </a:lnTo>
                  <a:close/>
                  <a:moveTo>
                    <a:pt x="69" y="23"/>
                  </a:moveTo>
                  <a:cubicBezTo>
                    <a:pt x="66" y="23"/>
                    <a:pt x="66" y="23"/>
                    <a:pt x="66" y="23"/>
                  </a:cubicBezTo>
                  <a:cubicBezTo>
                    <a:pt x="58" y="23"/>
                    <a:pt x="58" y="23"/>
                    <a:pt x="58" y="23"/>
                  </a:cubicBezTo>
                  <a:cubicBezTo>
                    <a:pt x="58" y="23"/>
                    <a:pt x="58" y="23"/>
                    <a:pt x="58" y="23"/>
                  </a:cubicBezTo>
                  <a:cubicBezTo>
                    <a:pt x="56" y="23"/>
                    <a:pt x="54" y="21"/>
                    <a:pt x="54" y="19"/>
                  </a:cubicBezTo>
                  <a:cubicBezTo>
                    <a:pt x="54" y="11"/>
                    <a:pt x="54" y="11"/>
                    <a:pt x="54" y="11"/>
                  </a:cubicBezTo>
                  <a:cubicBezTo>
                    <a:pt x="54" y="8"/>
                    <a:pt x="54" y="8"/>
                    <a:pt x="54" y="8"/>
                  </a:cubicBezTo>
                  <a:lnTo>
                    <a:pt x="69" y="23"/>
                  </a:lnTo>
                  <a:close/>
                  <a:moveTo>
                    <a:pt x="11" y="67"/>
                  </a:moveTo>
                  <a:cubicBezTo>
                    <a:pt x="10" y="67"/>
                    <a:pt x="10" y="68"/>
                    <a:pt x="9" y="68"/>
                  </a:cubicBezTo>
                  <a:cubicBezTo>
                    <a:pt x="9" y="68"/>
                    <a:pt x="8" y="67"/>
                    <a:pt x="8" y="67"/>
                  </a:cubicBezTo>
                  <a:cubicBezTo>
                    <a:pt x="7" y="66"/>
                    <a:pt x="7" y="64"/>
                    <a:pt x="8" y="64"/>
                  </a:cubicBezTo>
                  <a:cubicBezTo>
                    <a:pt x="15" y="56"/>
                    <a:pt x="15" y="56"/>
                    <a:pt x="15" y="56"/>
                  </a:cubicBezTo>
                  <a:cubicBezTo>
                    <a:pt x="8" y="49"/>
                    <a:pt x="8" y="49"/>
                    <a:pt x="8" y="49"/>
                  </a:cubicBezTo>
                  <a:cubicBezTo>
                    <a:pt x="7" y="48"/>
                    <a:pt x="7" y="47"/>
                    <a:pt x="8" y="46"/>
                  </a:cubicBezTo>
                  <a:cubicBezTo>
                    <a:pt x="8" y="45"/>
                    <a:pt x="10" y="45"/>
                    <a:pt x="11" y="46"/>
                  </a:cubicBezTo>
                  <a:cubicBezTo>
                    <a:pt x="18" y="53"/>
                    <a:pt x="18" y="53"/>
                    <a:pt x="18" y="53"/>
                  </a:cubicBezTo>
                  <a:cubicBezTo>
                    <a:pt x="25" y="46"/>
                    <a:pt x="25" y="46"/>
                    <a:pt x="25" y="46"/>
                  </a:cubicBezTo>
                  <a:cubicBezTo>
                    <a:pt x="26" y="45"/>
                    <a:pt x="28" y="45"/>
                    <a:pt x="29" y="46"/>
                  </a:cubicBezTo>
                  <a:cubicBezTo>
                    <a:pt x="30" y="47"/>
                    <a:pt x="30" y="48"/>
                    <a:pt x="29" y="49"/>
                  </a:cubicBezTo>
                  <a:cubicBezTo>
                    <a:pt x="21" y="56"/>
                    <a:pt x="21" y="56"/>
                    <a:pt x="21" y="56"/>
                  </a:cubicBezTo>
                  <a:cubicBezTo>
                    <a:pt x="29" y="64"/>
                    <a:pt x="29" y="64"/>
                    <a:pt x="29" y="64"/>
                  </a:cubicBezTo>
                  <a:cubicBezTo>
                    <a:pt x="30" y="64"/>
                    <a:pt x="30" y="66"/>
                    <a:pt x="29" y="67"/>
                  </a:cubicBezTo>
                  <a:cubicBezTo>
                    <a:pt x="28" y="67"/>
                    <a:pt x="28" y="68"/>
                    <a:pt x="27" y="68"/>
                  </a:cubicBezTo>
                  <a:cubicBezTo>
                    <a:pt x="26" y="68"/>
                    <a:pt x="26" y="67"/>
                    <a:pt x="25" y="67"/>
                  </a:cubicBezTo>
                  <a:cubicBezTo>
                    <a:pt x="18" y="60"/>
                    <a:pt x="18" y="60"/>
                    <a:pt x="18" y="60"/>
                  </a:cubicBezTo>
                  <a:lnTo>
                    <a:pt x="11" y="67"/>
                  </a:lnTo>
                  <a:close/>
                  <a:moveTo>
                    <a:pt x="71" y="74"/>
                  </a:moveTo>
                  <a:cubicBezTo>
                    <a:pt x="71" y="76"/>
                    <a:pt x="70" y="77"/>
                    <a:pt x="68" y="77"/>
                  </a:cubicBezTo>
                  <a:cubicBezTo>
                    <a:pt x="24" y="77"/>
                    <a:pt x="24" y="77"/>
                    <a:pt x="24" y="77"/>
                  </a:cubicBezTo>
                  <a:cubicBezTo>
                    <a:pt x="23" y="77"/>
                    <a:pt x="21" y="76"/>
                    <a:pt x="21" y="74"/>
                  </a:cubicBezTo>
                  <a:cubicBezTo>
                    <a:pt x="30" y="73"/>
                    <a:pt x="37" y="65"/>
                    <a:pt x="37" y="56"/>
                  </a:cubicBezTo>
                  <a:cubicBezTo>
                    <a:pt x="37" y="47"/>
                    <a:pt x="30" y="39"/>
                    <a:pt x="21" y="38"/>
                  </a:cubicBezTo>
                  <a:cubicBezTo>
                    <a:pt x="21" y="10"/>
                    <a:pt x="21" y="10"/>
                    <a:pt x="21" y="10"/>
                  </a:cubicBezTo>
                  <a:cubicBezTo>
                    <a:pt x="21" y="8"/>
                    <a:pt x="22" y="6"/>
                    <a:pt x="24" y="6"/>
                  </a:cubicBezTo>
                  <a:cubicBezTo>
                    <a:pt x="49" y="6"/>
                    <a:pt x="49" y="6"/>
                    <a:pt x="49" y="6"/>
                  </a:cubicBezTo>
                  <a:cubicBezTo>
                    <a:pt x="49" y="19"/>
                    <a:pt x="49" y="19"/>
                    <a:pt x="49" y="19"/>
                  </a:cubicBezTo>
                  <a:cubicBezTo>
                    <a:pt x="49" y="24"/>
                    <a:pt x="53" y="29"/>
                    <a:pt x="58" y="29"/>
                  </a:cubicBezTo>
                  <a:cubicBezTo>
                    <a:pt x="71" y="29"/>
                    <a:pt x="71" y="29"/>
                    <a:pt x="71" y="29"/>
                  </a:cubicBezTo>
                  <a:lnTo>
                    <a:pt x="71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82" name="组合 781"/>
          <p:cNvGrpSpPr/>
          <p:nvPr/>
        </p:nvGrpSpPr>
        <p:grpSpPr>
          <a:xfrm>
            <a:off x="7163504" y="1138508"/>
            <a:ext cx="563729" cy="520579"/>
            <a:chOff x="7167563" y="1054101"/>
            <a:chExt cx="642938" cy="593725"/>
          </a:xfrm>
          <a:solidFill>
            <a:srgbClr val="20252D"/>
          </a:solidFill>
        </p:grpSpPr>
        <p:sp>
          <p:nvSpPr>
            <p:cNvPr id="783" name="Freeform 137"/>
            <p:cNvSpPr>
              <a:spLocks noEditPoints="1"/>
            </p:cNvSpPr>
            <p:nvPr/>
          </p:nvSpPr>
          <p:spPr bwMode="auto">
            <a:xfrm>
              <a:off x="7407276" y="1054101"/>
              <a:ext cx="403225" cy="536575"/>
            </a:xfrm>
            <a:custGeom>
              <a:avLst/>
              <a:gdLst>
                <a:gd name="T0" fmla="*/ 49 w 49"/>
                <a:gd name="T1" fmla="*/ 20 h 65"/>
                <a:gd name="T2" fmla="*/ 47 w 49"/>
                <a:gd name="T3" fmla="*/ 16 h 65"/>
                <a:gd name="T4" fmla="*/ 33 w 49"/>
                <a:gd name="T5" fmla="*/ 2 h 65"/>
                <a:gd name="T6" fmla="*/ 29 w 49"/>
                <a:gd name="T7" fmla="*/ 0 h 65"/>
                <a:gd name="T8" fmla="*/ 29 w 49"/>
                <a:gd name="T9" fmla="*/ 0 h 65"/>
                <a:gd name="T10" fmla="*/ 28 w 49"/>
                <a:gd name="T11" fmla="*/ 0 h 65"/>
                <a:gd name="T12" fmla="*/ 7 w 49"/>
                <a:gd name="T13" fmla="*/ 0 h 65"/>
                <a:gd name="T14" fmla="*/ 0 w 49"/>
                <a:gd name="T15" fmla="*/ 7 h 65"/>
                <a:gd name="T16" fmla="*/ 0 w 49"/>
                <a:gd name="T17" fmla="*/ 27 h 65"/>
                <a:gd name="T18" fmla="*/ 2 w 49"/>
                <a:gd name="T19" fmla="*/ 24 h 65"/>
                <a:gd name="T20" fmla="*/ 5 w 49"/>
                <a:gd name="T21" fmla="*/ 22 h 65"/>
                <a:gd name="T22" fmla="*/ 5 w 49"/>
                <a:gd name="T23" fmla="*/ 7 h 65"/>
                <a:gd name="T24" fmla="*/ 7 w 49"/>
                <a:gd name="T25" fmla="*/ 5 h 65"/>
                <a:gd name="T26" fmla="*/ 26 w 49"/>
                <a:gd name="T27" fmla="*/ 5 h 65"/>
                <a:gd name="T28" fmla="*/ 26 w 49"/>
                <a:gd name="T29" fmla="*/ 15 h 65"/>
                <a:gd name="T30" fmla="*/ 33 w 49"/>
                <a:gd name="T31" fmla="*/ 23 h 65"/>
                <a:gd name="T32" fmla="*/ 44 w 49"/>
                <a:gd name="T33" fmla="*/ 23 h 65"/>
                <a:gd name="T34" fmla="*/ 44 w 49"/>
                <a:gd name="T35" fmla="*/ 57 h 65"/>
                <a:gd name="T36" fmla="*/ 41 w 49"/>
                <a:gd name="T37" fmla="*/ 60 h 65"/>
                <a:gd name="T38" fmla="*/ 7 w 49"/>
                <a:gd name="T39" fmla="*/ 60 h 65"/>
                <a:gd name="T40" fmla="*/ 5 w 49"/>
                <a:gd name="T41" fmla="*/ 57 h 65"/>
                <a:gd name="T42" fmla="*/ 5 w 49"/>
                <a:gd name="T43" fmla="*/ 54 h 65"/>
                <a:gd name="T44" fmla="*/ 2 w 49"/>
                <a:gd name="T45" fmla="*/ 56 h 65"/>
                <a:gd name="T46" fmla="*/ 0 w 49"/>
                <a:gd name="T47" fmla="*/ 58 h 65"/>
                <a:gd name="T48" fmla="*/ 7 w 49"/>
                <a:gd name="T49" fmla="*/ 65 h 65"/>
                <a:gd name="T50" fmla="*/ 41 w 49"/>
                <a:gd name="T51" fmla="*/ 65 h 65"/>
                <a:gd name="T52" fmla="*/ 49 w 49"/>
                <a:gd name="T53" fmla="*/ 57 h 65"/>
                <a:gd name="T54" fmla="*/ 49 w 49"/>
                <a:gd name="T55" fmla="*/ 20 h 65"/>
                <a:gd name="T56" fmla="*/ 31 w 49"/>
                <a:gd name="T57" fmla="*/ 15 h 65"/>
                <a:gd name="T58" fmla="*/ 31 w 49"/>
                <a:gd name="T59" fmla="*/ 9 h 65"/>
                <a:gd name="T60" fmla="*/ 31 w 49"/>
                <a:gd name="T61" fmla="*/ 7 h 65"/>
                <a:gd name="T62" fmla="*/ 42 w 49"/>
                <a:gd name="T63" fmla="*/ 18 h 65"/>
                <a:gd name="T64" fmla="*/ 39 w 49"/>
                <a:gd name="T65" fmla="*/ 18 h 65"/>
                <a:gd name="T66" fmla="*/ 33 w 49"/>
                <a:gd name="T67" fmla="*/ 18 h 65"/>
                <a:gd name="T68" fmla="*/ 31 w 49"/>
                <a:gd name="T69" fmla="*/ 1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49" h="65">
                  <a:moveTo>
                    <a:pt x="49" y="20"/>
                  </a:moveTo>
                  <a:cubicBezTo>
                    <a:pt x="48" y="18"/>
                    <a:pt x="48" y="17"/>
                    <a:pt x="47" y="16"/>
                  </a:cubicBezTo>
                  <a:cubicBezTo>
                    <a:pt x="33" y="2"/>
                    <a:pt x="33" y="2"/>
                    <a:pt x="33" y="2"/>
                  </a:cubicBezTo>
                  <a:cubicBezTo>
                    <a:pt x="32" y="1"/>
                    <a:pt x="30" y="0"/>
                    <a:pt x="29" y="0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8" y="0"/>
                    <a:pt x="28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27"/>
                    <a:pt x="0" y="27"/>
                    <a:pt x="0" y="27"/>
                  </a:cubicBezTo>
                  <a:cubicBezTo>
                    <a:pt x="1" y="26"/>
                    <a:pt x="2" y="25"/>
                    <a:pt x="2" y="24"/>
                  </a:cubicBezTo>
                  <a:cubicBezTo>
                    <a:pt x="3" y="23"/>
                    <a:pt x="4" y="23"/>
                    <a:pt x="5" y="22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5" y="6"/>
                    <a:pt x="6" y="5"/>
                    <a:pt x="7" y="5"/>
                  </a:cubicBezTo>
                  <a:cubicBezTo>
                    <a:pt x="26" y="5"/>
                    <a:pt x="26" y="5"/>
                    <a:pt x="26" y="5"/>
                  </a:cubicBezTo>
                  <a:cubicBezTo>
                    <a:pt x="26" y="15"/>
                    <a:pt x="26" y="15"/>
                    <a:pt x="26" y="15"/>
                  </a:cubicBezTo>
                  <a:cubicBezTo>
                    <a:pt x="26" y="19"/>
                    <a:pt x="29" y="23"/>
                    <a:pt x="33" y="23"/>
                  </a:cubicBezTo>
                  <a:cubicBezTo>
                    <a:pt x="44" y="23"/>
                    <a:pt x="44" y="23"/>
                    <a:pt x="44" y="23"/>
                  </a:cubicBezTo>
                  <a:cubicBezTo>
                    <a:pt x="44" y="57"/>
                    <a:pt x="44" y="57"/>
                    <a:pt x="44" y="57"/>
                  </a:cubicBezTo>
                  <a:cubicBezTo>
                    <a:pt x="44" y="59"/>
                    <a:pt x="43" y="60"/>
                    <a:pt x="41" y="60"/>
                  </a:cubicBezTo>
                  <a:cubicBezTo>
                    <a:pt x="7" y="60"/>
                    <a:pt x="7" y="60"/>
                    <a:pt x="7" y="60"/>
                  </a:cubicBezTo>
                  <a:cubicBezTo>
                    <a:pt x="6" y="60"/>
                    <a:pt x="5" y="59"/>
                    <a:pt x="5" y="57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0" y="58"/>
                    <a:pt x="0" y="58"/>
                    <a:pt x="0" y="58"/>
                  </a:cubicBezTo>
                  <a:cubicBezTo>
                    <a:pt x="0" y="62"/>
                    <a:pt x="3" y="65"/>
                    <a:pt x="7" y="65"/>
                  </a:cubicBezTo>
                  <a:cubicBezTo>
                    <a:pt x="41" y="65"/>
                    <a:pt x="41" y="65"/>
                    <a:pt x="41" y="65"/>
                  </a:cubicBezTo>
                  <a:cubicBezTo>
                    <a:pt x="45" y="65"/>
                    <a:pt x="49" y="62"/>
                    <a:pt x="49" y="57"/>
                  </a:cubicBezTo>
                  <a:cubicBezTo>
                    <a:pt x="49" y="20"/>
                    <a:pt x="49" y="20"/>
                    <a:pt x="49" y="20"/>
                  </a:cubicBezTo>
                  <a:close/>
                  <a:moveTo>
                    <a:pt x="31" y="15"/>
                  </a:moveTo>
                  <a:cubicBezTo>
                    <a:pt x="31" y="9"/>
                    <a:pt x="31" y="9"/>
                    <a:pt x="31" y="9"/>
                  </a:cubicBezTo>
                  <a:cubicBezTo>
                    <a:pt x="31" y="7"/>
                    <a:pt x="31" y="7"/>
                    <a:pt x="31" y="7"/>
                  </a:cubicBezTo>
                  <a:cubicBezTo>
                    <a:pt x="42" y="18"/>
                    <a:pt x="42" y="18"/>
                    <a:pt x="42" y="18"/>
                  </a:cubicBezTo>
                  <a:cubicBezTo>
                    <a:pt x="39" y="18"/>
                    <a:pt x="39" y="18"/>
                    <a:pt x="39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2" y="18"/>
                    <a:pt x="31" y="17"/>
                    <a:pt x="31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84" name="Freeform 138"/>
            <p:cNvSpPr/>
            <p:nvPr/>
          </p:nvSpPr>
          <p:spPr bwMode="auto">
            <a:xfrm>
              <a:off x="7686676" y="1350963"/>
              <a:ext cx="73025" cy="41275"/>
            </a:xfrm>
            <a:custGeom>
              <a:avLst/>
              <a:gdLst>
                <a:gd name="T0" fmla="*/ 0 w 9"/>
                <a:gd name="T1" fmla="*/ 2 h 5"/>
                <a:gd name="T2" fmla="*/ 0 w 9"/>
                <a:gd name="T3" fmla="*/ 5 h 5"/>
                <a:gd name="T4" fmla="*/ 6 w 9"/>
                <a:gd name="T5" fmla="*/ 5 h 5"/>
                <a:gd name="T6" fmla="*/ 9 w 9"/>
                <a:gd name="T7" fmla="*/ 3 h 5"/>
                <a:gd name="T8" fmla="*/ 6 w 9"/>
                <a:gd name="T9" fmla="*/ 0 h 5"/>
                <a:gd name="T10" fmla="*/ 0 w 9"/>
                <a:gd name="T11" fmla="*/ 0 h 5"/>
                <a:gd name="T12" fmla="*/ 0 w 9"/>
                <a:gd name="T13" fmla="*/ 2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" h="5">
                  <a:moveTo>
                    <a:pt x="0" y="2"/>
                  </a:moveTo>
                  <a:cubicBezTo>
                    <a:pt x="0" y="3"/>
                    <a:pt x="0" y="4"/>
                    <a:pt x="0" y="5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8" y="5"/>
                    <a:pt x="9" y="4"/>
                    <a:pt x="9" y="3"/>
                  </a:cubicBezTo>
                  <a:cubicBezTo>
                    <a:pt x="9" y="1"/>
                    <a:pt x="8" y="0"/>
                    <a:pt x="6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1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85" name="Freeform 139"/>
            <p:cNvSpPr/>
            <p:nvPr/>
          </p:nvSpPr>
          <p:spPr bwMode="auto">
            <a:xfrm>
              <a:off x="7645401" y="1433513"/>
              <a:ext cx="114300" cy="41275"/>
            </a:xfrm>
            <a:custGeom>
              <a:avLst/>
              <a:gdLst>
                <a:gd name="T0" fmla="*/ 11 w 14"/>
                <a:gd name="T1" fmla="*/ 5 h 5"/>
                <a:gd name="T2" fmla="*/ 14 w 14"/>
                <a:gd name="T3" fmla="*/ 3 h 5"/>
                <a:gd name="T4" fmla="*/ 11 w 14"/>
                <a:gd name="T5" fmla="*/ 0 h 5"/>
                <a:gd name="T6" fmla="*/ 3 w 14"/>
                <a:gd name="T7" fmla="*/ 0 h 5"/>
                <a:gd name="T8" fmla="*/ 0 w 14"/>
                <a:gd name="T9" fmla="*/ 5 h 5"/>
                <a:gd name="T10" fmla="*/ 11 w 14"/>
                <a:gd name="T11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4" h="5">
                  <a:moveTo>
                    <a:pt x="11" y="5"/>
                  </a:moveTo>
                  <a:cubicBezTo>
                    <a:pt x="13" y="5"/>
                    <a:pt x="14" y="4"/>
                    <a:pt x="14" y="3"/>
                  </a:cubicBezTo>
                  <a:cubicBezTo>
                    <a:pt x="14" y="1"/>
                    <a:pt x="13" y="0"/>
                    <a:pt x="11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3" y="2"/>
                    <a:pt x="1" y="4"/>
                    <a:pt x="0" y="5"/>
                  </a:cubicBezTo>
                  <a:lnTo>
                    <a:pt x="11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86" name="Freeform 140"/>
            <p:cNvSpPr>
              <a:spLocks noEditPoints="1"/>
            </p:cNvSpPr>
            <p:nvPr/>
          </p:nvSpPr>
          <p:spPr bwMode="auto">
            <a:xfrm>
              <a:off x="7167563" y="1219201"/>
              <a:ext cx="511175" cy="428625"/>
            </a:xfrm>
            <a:custGeom>
              <a:avLst/>
              <a:gdLst>
                <a:gd name="T0" fmla="*/ 62 w 62"/>
                <a:gd name="T1" fmla="*/ 16 h 52"/>
                <a:gd name="T2" fmla="*/ 48 w 62"/>
                <a:gd name="T3" fmla="*/ 1 h 52"/>
                <a:gd name="T4" fmla="*/ 44 w 62"/>
                <a:gd name="T5" fmla="*/ 0 h 52"/>
                <a:gd name="T6" fmla="*/ 44 w 62"/>
                <a:gd name="T7" fmla="*/ 0 h 52"/>
                <a:gd name="T8" fmla="*/ 44 w 62"/>
                <a:gd name="T9" fmla="*/ 0 h 52"/>
                <a:gd name="T10" fmla="*/ 34 w 62"/>
                <a:gd name="T11" fmla="*/ 3 h 52"/>
                <a:gd name="T12" fmla="*/ 31 w 62"/>
                <a:gd name="T13" fmla="*/ 5 h 52"/>
                <a:gd name="T14" fmla="*/ 29 w 62"/>
                <a:gd name="T15" fmla="*/ 8 h 52"/>
                <a:gd name="T16" fmla="*/ 27 w 62"/>
                <a:gd name="T17" fmla="*/ 14 h 52"/>
                <a:gd name="T18" fmla="*/ 26 w 62"/>
                <a:gd name="T19" fmla="*/ 18 h 52"/>
                <a:gd name="T20" fmla="*/ 27 w 62"/>
                <a:gd name="T21" fmla="*/ 23 h 52"/>
                <a:gd name="T22" fmla="*/ 27 w 62"/>
                <a:gd name="T23" fmla="*/ 23 h 52"/>
                <a:gd name="T24" fmla="*/ 2 w 62"/>
                <a:gd name="T25" fmla="*/ 41 h 52"/>
                <a:gd name="T26" fmla="*/ 0 w 62"/>
                <a:gd name="T27" fmla="*/ 45 h 52"/>
                <a:gd name="T28" fmla="*/ 0 w 62"/>
                <a:gd name="T29" fmla="*/ 45 h 52"/>
                <a:gd name="T30" fmla="*/ 0 w 62"/>
                <a:gd name="T31" fmla="*/ 45 h 52"/>
                <a:gd name="T32" fmla="*/ 1 w 62"/>
                <a:gd name="T33" fmla="*/ 48 h 52"/>
                <a:gd name="T34" fmla="*/ 1 w 62"/>
                <a:gd name="T35" fmla="*/ 49 h 52"/>
                <a:gd name="T36" fmla="*/ 6 w 62"/>
                <a:gd name="T37" fmla="*/ 52 h 52"/>
                <a:gd name="T38" fmla="*/ 6 w 62"/>
                <a:gd name="T39" fmla="*/ 52 h 52"/>
                <a:gd name="T40" fmla="*/ 6 w 62"/>
                <a:gd name="T41" fmla="*/ 52 h 52"/>
                <a:gd name="T42" fmla="*/ 9 w 62"/>
                <a:gd name="T43" fmla="*/ 51 h 52"/>
                <a:gd name="T44" fmla="*/ 10 w 62"/>
                <a:gd name="T45" fmla="*/ 50 h 52"/>
                <a:gd name="T46" fmla="*/ 10 w 62"/>
                <a:gd name="T47" fmla="*/ 50 h 52"/>
                <a:gd name="T48" fmla="*/ 29 w 62"/>
                <a:gd name="T49" fmla="*/ 37 h 52"/>
                <a:gd name="T50" fmla="*/ 31 w 62"/>
                <a:gd name="T51" fmla="*/ 35 h 52"/>
                <a:gd name="T52" fmla="*/ 34 w 62"/>
                <a:gd name="T53" fmla="*/ 33 h 52"/>
                <a:gd name="T54" fmla="*/ 34 w 62"/>
                <a:gd name="T55" fmla="*/ 33 h 52"/>
                <a:gd name="T56" fmla="*/ 34 w 62"/>
                <a:gd name="T57" fmla="*/ 33 h 52"/>
                <a:gd name="T58" fmla="*/ 40 w 62"/>
                <a:gd name="T59" fmla="*/ 36 h 52"/>
                <a:gd name="T60" fmla="*/ 44 w 62"/>
                <a:gd name="T61" fmla="*/ 36 h 52"/>
                <a:gd name="T62" fmla="*/ 44 w 62"/>
                <a:gd name="T63" fmla="*/ 36 h 52"/>
                <a:gd name="T64" fmla="*/ 57 w 62"/>
                <a:gd name="T65" fmla="*/ 31 h 52"/>
                <a:gd name="T66" fmla="*/ 60 w 62"/>
                <a:gd name="T67" fmla="*/ 26 h 52"/>
                <a:gd name="T68" fmla="*/ 62 w 62"/>
                <a:gd name="T69" fmla="*/ 22 h 52"/>
                <a:gd name="T70" fmla="*/ 62 w 62"/>
                <a:gd name="T71" fmla="*/ 22 h 52"/>
                <a:gd name="T72" fmla="*/ 62 w 62"/>
                <a:gd name="T73" fmla="*/ 21 h 52"/>
                <a:gd name="T74" fmla="*/ 62 w 62"/>
                <a:gd name="T75" fmla="*/ 18 h 52"/>
                <a:gd name="T76" fmla="*/ 62 w 62"/>
                <a:gd name="T77" fmla="*/ 18 h 52"/>
                <a:gd name="T78" fmla="*/ 62 w 62"/>
                <a:gd name="T79" fmla="*/ 16 h 52"/>
                <a:gd name="T80" fmla="*/ 19 w 62"/>
                <a:gd name="T81" fmla="*/ 41 h 52"/>
                <a:gd name="T82" fmla="*/ 9 w 62"/>
                <a:gd name="T83" fmla="*/ 48 h 52"/>
                <a:gd name="T84" fmla="*/ 7 w 62"/>
                <a:gd name="T85" fmla="*/ 48 h 52"/>
                <a:gd name="T86" fmla="*/ 4 w 62"/>
                <a:gd name="T87" fmla="*/ 47 h 52"/>
                <a:gd name="T88" fmla="*/ 4 w 62"/>
                <a:gd name="T89" fmla="*/ 45 h 52"/>
                <a:gd name="T90" fmla="*/ 5 w 62"/>
                <a:gd name="T91" fmla="*/ 42 h 52"/>
                <a:gd name="T92" fmla="*/ 15 w 62"/>
                <a:gd name="T93" fmla="*/ 35 h 52"/>
                <a:gd name="T94" fmla="*/ 17 w 62"/>
                <a:gd name="T95" fmla="*/ 35 h 52"/>
                <a:gd name="T96" fmla="*/ 20 w 62"/>
                <a:gd name="T97" fmla="*/ 36 h 52"/>
                <a:gd name="T98" fmla="*/ 20 w 62"/>
                <a:gd name="T99" fmla="*/ 38 h 52"/>
                <a:gd name="T100" fmla="*/ 19 w 62"/>
                <a:gd name="T101" fmla="*/ 41 h 52"/>
                <a:gd name="T102" fmla="*/ 53 w 62"/>
                <a:gd name="T103" fmla="*/ 26 h 52"/>
                <a:gd name="T104" fmla="*/ 46 w 62"/>
                <a:gd name="T105" fmla="*/ 30 h 52"/>
                <a:gd name="T106" fmla="*/ 45 w 62"/>
                <a:gd name="T107" fmla="*/ 30 h 52"/>
                <a:gd name="T108" fmla="*/ 34 w 62"/>
                <a:gd name="T109" fmla="*/ 23 h 52"/>
                <a:gd name="T110" fmla="*/ 33 w 62"/>
                <a:gd name="T111" fmla="*/ 18 h 52"/>
                <a:gd name="T112" fmla="*/ 34 w 62"/>
                <a:gd name="T113" fmla="*/ 12 h 52"/>
                <a:gd name="T114" fmla="*/ 45 w 62"/>
                <a:gd name="T115" fmla="*/ 6 h 52"/>
                <a:gd name="T116" fmla="*/ 56 w 62"/>
                <a:gd name="T117" fmla="*/ 16 h 52"/>
                <a:gd name="T118" fmla="*/ 56 w 62"/>
                <a:gd name="T119" fmla="*/ 18 h 52"/>
                <a:gd name="T120" fmla="*/ 56 w 62"/>
                <a:gd name="T121" fmla="*/ 21 h 52"/>
                <a:gd name="T122" fmla="*/ 53 w 62"/>
                <a:gd name="T123" fmla="*/ 26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" h="52">
                  <a:moveTo>
                    <a:pt x="62" y="16"/>
                  </a:moveTo>
                  <a:cubicBezTo>
                    <a:pt x="61" y="9"/>
                    <a:pt x="56" y="2"/>
                    <a:pt x="48" y="1"/>
                  </a:cubicBezTo>
                  <a:cubicBezTo>
                    <a:pt x="47" y="0"/>
                    <a:pt x="46" y="0"/>
                    <a:pt x="44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0" y="0"/>
                    <a:pt x="37" y="1"/>
                    <a:pt x="34" y="3"/>
                  </a:cubicBezTo>
                  <a:cubicBezTo>
                    <a:pt x="33" y="4"/>
                    <a:pt x="32" y="5"/>
                    <a:pt x="31" y="5"/>
                  </a:cubicBezTo>
                  <a:cubicBezTo>
                    <a:pt x="30" y="6"/>
                    <a:pt x="30" y="7"/>
                    <a:pt x="29" y="8"/>
                  </a:cubicBezTo>
                  <a:cubicBezTo>
                    <a:pt x="28" y="10"/>
                    <a:pt x="27" y="12"/>
                    <a:pt x="27" y="14"/>
                  </a:cubicBezTo>
                  <a:cubicBezTo>
                    <a:pt x="26" y="15"/>
                    <a:pt x="26" y="17"/>
                    <a:pt x="26" y="18"/>
                  </a:cubicBezTo>
                  <a:cubicBezTo>
                    <a:pt x="26" y="20"/>
                    <a:pt x="26" y="21"/>
                    <a:pt x="27" y="23"/>
                  </a:cubicBezTo>
                  <a:cubicBezTo>
                    <a:pt x="27" y="23"/>
                    <a:pt x="27" y="23"/>
                    <a:pt x="27" y="23"/>
                  </a:cubicBezTo>
                  <a:cubicBezTo>
                    <a:pt x="2" y="41"/>
                    <a:pt x="2" y="41"/>
                    <a:pt x="2" y="41"/>
                  </a:cubicBezTo>
                  <a:cubicBezTo>
                    <a:pt x="1" y="42"/>
                    <a:pt x="0" y="43"/>
                    <a:pt x="0" y="45"/>
                  </a:cubicBezTo>
                  <a:cubicBezTo>
                    <a:pt x="0" y="45"/>
                    <a:pt x="0" y="45"/>
                    <a:pt x="0" y="45"/>
                  </a:cubicBezTo>
                  <a:cubicBezTo>
                    <a:pt x="0" y="45"/>
                    <a:pt x="0" y="45"/>
                    <a:pt x="0" y="45"/>
                  </a:cubicBezTo>
                  <a:cubicBezTo>
                    <a:pt x="0" y="46"/>
                    <a:pt x="0" y="47"/>
                    <a:pt x="1" y="48"/>
                  </a:cubicBezTo>
                  <a:cubicBezTo>
                    <a:pt x="1" y="49"/>
                    <a:pt x="1" y="49"/>
                    <a:pt x="1" y="49"/>
                  </a:cubicBezTo>
                  <a:cubicBezTo>
                    <a:pt x="2" y="51"/>
                    <a:pt x="4" y="52"/>
                    <a:pt x="6" y="52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7" y="52"/>
                    <a:pt x="8" y="51"/>
                    <a:pt x="9" y="51"/>
                  </a:cubicBezTo>
                  <a:cubicBezTo>
                    <a:pt x="10" y="50"/>
                    <a:pt x="10" y="50"/>
                    <a:pt x="10" y="50"/>
                  </a:cubicBezTo>
                  <a:cubicBezTo>
                    <a:pt x="10" y="50"/>
                    <a:pt x="10" y="50"/>
                    <a:pt x="10" y="50"/>
                  </a:cubicBezTo>
                  <a:cubicBezTo>
                    <a:pt x="29" y="37"/>
                    <a:pt x="29" y="37"/>
                    <a:pt x="29" y="37"/>
                  </a:cubicBezTo>
                  <a:cubicBezTo>
                    <a:pt x="31" y="35"/>
                    <a:pt x="31" y="35"/>
                    <a:pt x="31" y="35"/>
                  </a:cubicBezTo>
                  <a:cubicBezTo>
                    <a:pt x="34" y="33"/>
                    <a:pt x="34" y="33"/>
                    <a:pt x="34" y="33"/>
                  </a:cubicBezTo>
                  <a:cubicBezTo>
                    <a:pt x="34" y="33"/>
                    <a:pt x="34" y="33"/>
                    <a:pt x="34" y="33"/>
                  </a:cubicBezTo>
                  <a:cubicBezTo>
                    <a:pt x="34" y="33"/>
                    <a:pt x="34" y="33"/>
                    <a:pt x="34" y="33"/>
                  </a:cubicBezTo>
                  <a:cubicBezTo>
                    <a:pt x="36" y="34"/>
                    <a:pt x="38" y="35"/>
                    <a:pt x="40" y="36"/>
                  </a:cubicBezTo>
                  <a:cubicBezTo>
                    <a:pt x="41" y="36"/>
                    <a:pt x="43" y="36"/>
                    <a:pt x="44" y="36"/>
                  </a:cubicBezTo>
                  <a:cubicBezTo>
                    <a:pt x="44" y="36"/>
                    <a:pt x="44" y="36"/>
                    <a:pt x="44" y="36"/>
                  </a:cubicBezTo>
                  <a:cubicBezTo>
                    <a:pt x="49" y="36"/>
                    <a:pt x="53" y="34"/>
                    <a:pt x="57" y="31"/>
                  </a:cubicBezTo>
                  <a:cubicBezTo>
                    <a:pt x="58" y="30"/>
                    <a:pt x="59" y="28"/>
                    <a:pt x="60" y="26"/>
                  </a:cubicBezTo>
                  <a:cubicBezTo>
                    <a:pt x="61" y="25"/>
                    <a:pt x="61" y="24"/>
                    <a:pt x="62" y="22"/>
                  </a:cubicBezTo>
                  <a:cubicBezTo>
                    <a:pt x="62" y="22"/>
                    <a:pt x="62" y="22"/>
                    <a:pt x="62" y="22"/>
                  </a:cubicBezTo>
                  <a:cubicBezTo>
                    <a:pt x="62" y="22"/>
                    <a:pt x="62" y="21"/>
                    <a:pt x="62" y="21"/>
                  </a:cubicBezTo>
                  <a:cubicBezTo>
                    <a:pt x="62" y="20"/>
                    <a:pt x="62" y="19"/>
                    <a:pt x="62" y="18"/>
                  </a:cubicBezTo>
                  <a:cubicBezTo>
                    <a:pt x="62" y="18"/>
                    <a:pt x="62" y="18"/>
                    <a:pt x="62" y="18"/>
                  </a:cubicBezTo>
                  <a:cubicBezTo>
                    <a:pt x="62" y="17"/>
                    <a:pt x="62" y="17"/>
                    <a:pt x="62" y="16"/>
                  </a:cubicBezTo>
                  <a:close/>
                  <a:moveTo>
                    <a:pt x="19" y="41"/>
                  </a:moveTo>
                  <a:cubicBezTo>
                    <a:pt x="9" y="48"/>
                    <a:pt x="9" y="48"/>
                    <a:pt x="9" y="48"/>
                  </a:cubicBezTo>
                  <a:cubicBezTo>
                    <a:pt x="9" y="48"/>
                    <a:pt x="8" y="48"/>
                    <a:pt x="7" y="48"/>
                  </a:cubicBezTo>
                  <a:cubicBezTo>
                    <a:pt x="6" y="48"/>
                    <a:pt x="5" y="48"/>
                    <a:pt x="4" y="47"/>
                  </a:cubicBezTo>
                  <a:cubicBezTo>
                    <a:pt x="4" y="46"/>
                    <a:pt x="4" y="45"/>
                    <a:pt x="4" y="45"/>
                  </a:cubicBezTo>
                  <a:cubicBezTo>
                    <a:pt x="4" y="44"/>
                    <a:pt x="4" y="42"/>
                    <a:pt x="5" y="42"/>
                  </a:cubicBezTo>
                  <a:cubicBezTo>
                    <a:pt x="15" y="35"/>
                    <a:pt x="15" y="35"/>
                    <a:pt x="15" y="35"/>
                  </a:cubicBezTo>
                  <a:cubicBezTo>
                    <a:pt x="15" y="35"/>
                    <a:pt x="16" y="35"/>
                    <a:pt x="17" y="35"/>
                  </a:cubicBezTo>
                  <a:cubicBezTo>
                    <a:pt x="18" y="35"/>
                    <a:pt x="19" y="35"/>
                    <a:pt x="20" y="36"/>
                  </a:cubicBezTo>
                  <a:cubicBezTo>
                    <a:pt x="20" y="37"/>
                    <a:pt x="20" y="38"/>
                    <a:pt x="20" y="38"/>
                  </a:cubicBezTo>
                  <a:cubicBezTo>
                    <a:pt x="20" y="40"/>
                    <a:pt x="20" y="41"/>
                    <a:pt x="19" y="41"/>
                  </a:cubicBezTo>
                  <a:close/>
                  <a:moveTo>
                    <a:pt x="53" y="26"/>
                  </a:moveTo>
                  <a:cubicBezTo>
                    <a:pt x="51" y="28"/>
                    <a:pt x="49" y="29"/>
                    <a:pt x="46" y="30"/>
                  </a:cubicBezTo>
                  <a:cubicBezTo>
                    <a:pt x="45" y="30"/>
                    <a:pt x="45" y="30"/>
                    <a:pt x="45" y="30"/>
                  </a:cubicBezTo>
                  <a:cubicBezTo>
                    <a:pt x="40" y="30"/>
                    <a:pt x="36" y="27"/>
                    <a:pt x="34" y="23"/>
                  </a:cubicBezTo>
                  <a:cubicBezTo>
                    <a:pt x="33" y="22"/>
                    <a:pt x="33" y="20"/>
                    <a:pt x="33" y="18"/>
                  </a:cubicBezTo>
                  <a:cubicBezTo>
                    <a:pt x="33" y="16"/>
                    <a:pt x="33" y="14"/>
                    <a:pt x="34" y="12"/>
                  </a:cubicBezTo>
                  <a:cubicBezTo>
                    <a:pt x="36" y="8"/>
                    <a:pt x="40" y="6"/>
                    <a:pt x="45" y="6"/>
                  </a:cubicBezTo>
                  <a:cubicBezTo>
                    <a:pt x="51" y="6"/>
                    <a:pt x="56" y="10"/>
                    <a:pt x="56" y="16"/>
                  </a:cubicBezTo>
                  <a:cubicBezTo>
                    <a:pt x="56" y="17"/>
                    <a:pt x="56" y="17"/>
                    <a:pt x="56" y="18"/>
                  </a:cubicBezTo>
                  <a:cubicBezTo>
                    <a:pt x="56" y="19"/>
                    <a:pt x="56" y="20"/>
                    <a:pt x="56" y="21"/>
                  </a:cubicBezTo>
                  <a:cubicBezTo>
                    <a:pt x="55" y="23"/>
                    <a:pt x="54" y="25"/>
                    <a:pt x="53" y="2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87" name="Freeform 141"/>
            <p:cNvSpPr/>
            <p:nvPr/>
          </p:nvSpPr>
          <p:spPr bwMode="auto">
            <a:xfrm>
              <a:off x="7537451" y="1466851"/>
              <a:ext cx="9525" cy="0"/>
            </a:xfrm>
            <a:custGeom>
              <a:avLst/>
              <a:gdLst>
                <a:gd name="T0" fmla="*/ 0 w 1"/>
                <a:gd name="T1" fmla="*/ 0 w 1"/>
                <a:gd name="T2" fmla="*/ 0 w 1"/>
                <a:gd name="T3" fmla="*/ 1 w 1"/>
                <a:gd name="T4" fmla="*/ 1 w 1"/>
                <a:gd name="T5" fmla="*/ 0 w 1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  <a:cxn ang="0">
                  <a:pos x="T3" y="0"/>
                </a:cxn>
                <a:cxn ang="0">
                  <a:pos x="T4" y="0"/>
                </a:cxn>
                <a:cxn ang="0">
                  <a:pos x="T5" y="0"/>
                </a:cxn>
              </a:cxnLst>
              <a:rect l="0" t="0" r="r" b="b"/>
              <a:pathLst>
                <a:path w="1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1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88" name="Freeform 142"/>
            <p:cNvSpPr/>
            <p:nvPr/>
          </p:nvSpPr>
          <p:spPr bwMode="auto">
            <a:xfrm>
              <a:off x="7546976" y="1433513"/>
              <a:ext cx="57150" cy="33338"/>
            </a:xfrm>
            <a:custGeom>
              <a:avLst/>
              <a:gdLst>
                <a:gd name="T0" fmla="*/ 7 w 7"/>
                <a:gd name="T1" fmla="*/ 0 h 4"/>
                <a:gd name="T2" fmla="*/ 0 w 7"/>
                <a:gd name="T3" fmla="*/ 4 h 4"/>
                <a:gd name="T4" fmla="*/ 0 w 7"/>
                <a:gd name="T5" fmla="*/ 4 h 4"/>
                <a:gd name="T6" fmla="*/ 7 w 7"/>
                <a:gd name="T7" fmla="*/ 0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4">
                  <a:moveTo>
                    <a:pt x="7" y="0"/>
                  </a:moveTo>
                  <a:cubicBezTo>
                    <a:pt x="5" y="2"/>
                    <a:pt x="3" y="3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3" y="3"/>
                    <a:pt x="5" y="2"/>
                    <a:pt x="7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89" name="Freeform 143"/>
            <p:cNvSpPr/>
            <p:nvPr/>
          </p:nvSpPr>
          <p:spPr bwMode="auto">
            <a:xfrm>
              <a:off x="7488238" y="1384301"/>
              <a:ext cx="115888" cy="58738"/>
            </a:xfrm>
            <a:custGeom>
              <a:avLst/>
              <a:gdLst>
                <a:gd name="T0" fmla="*/ 14 w 14"/>
                <a:gd name="T1" fmla="*/ 1 h 7"/>
                <a:gd name="T2" fmla="*/ 14 w 14"/>
                <a:gd name="T3" fmla="*/ 1 h 7"/>
                <a:gd name="T4" fmla="*/ 12 w 14"/>
                <a:gd name="T5" fmla="*/ 1 h 7"/>
                <a:gd name="T6" fmla="*/ 12 w 14"/>
                <a:gd name="T7" fmla="*/ 1 h 7"/>
                <a:gd name="T8" fmla="*/ 5 w 14"/>
                <a:gd name="T9" fmla="*/ 5 h 7"/>
                <a:gd name="T10" fmla="*/ 1 w 14"/>
                <a:gd name="T11" fmla="*/ 5 h 7"/>
                <a:gd name="T12" fmla="*/ 0 w 14"/>
                <a:gd name="T13" fmla="*/ 5 h 7"/>
                <a:gd name="T14" fmla="*/ 1 w 14"/>
                <a:gd name="T15" fmla="*/ 7 h 7"/>
                <a:gd name="T16" fmla="*/ 1 w 14"/>
                <a:gd name="T17" fmla="*/ 7 h 7"/>
                <a:gd name="T18" fmla="*/ 5 w 14"/>
                <a:gd name="T19" fmla="*/ 7 h 7"/>
                <a:gd name="T20" fmla="*/ 5 w 14"/>
                <a:gd name="T21" fmla="*/ 7 h 7"/>
                <a:gd name="T22" fmla="*/ 7 w 14"/>
                <a:gd name="T23" fmla="*/ 7 h 7"/>
                <a:gd name="T24" fmla="*/ 10 w 14"/>
                <a:gd name="T25" fmla="*/ 6 h 7"/>
                <a:gd name="T26" fmla="*/ 14 w 14"/>
                <a:gd name="T27" fmla="*/ 2 h 7"/>
                <a:gd name="T28" fmla="*/ 14 w 14"/>
                <a:gd name="T29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4" h="7">
                  <a:moveTo>
                    <a:pt x="14" y="1"/>
                  </a:moveTo>
                  <a:cubicBezTo>
                    <a:pt x="14" y="1"/>
                    <a:pt x="14" y="1"/>
                    <a:pt x="14" y="1"/>
                  </a:cubicBezTo>
                  <a:cubicBezTo>
                    <a:pt x="13" y="0"/>
                    <a:pt x="13" y="1"/>
                    <a:pt x="12" y="1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1" y="4"/>
                    <a:pt x="8" y="5"/>
                    <a:pt x="5" y="5"/>
                  </a:cubicBezTo>
                  <a:cubicBezTo>
                    <a:pt x="4" y="5"/>
                    <a:pt x="3" y="5"/>
                    <a:pt x="1" y="5"/>
                  </a:cubicBezTo>
                  <a:cubicBezTo>
                    <a:pt x="1" y="5"/>
                    <a:pt x="0" y="5"/>
                    <a:pt x="0" y="5"/>
                  </a:cubicBezTo>
                  <a:cubicBezTo>
                    <a:pt x="0" y="6"/>
                    <a:pt x="0" y="6"/>
                    <a:pt x="1" y="7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2" y="7"/>
                    <a:pt x="4" y="7"/>
                    <a:pt x="5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6" y="7"/>
                    <a:pt x="6" y="7"/>
                    <a:pt x="7" y="7"/>
                  </a:cubicBezTo>
                  <a:cubicBezTo>
                    <a:pt x="8" y="7"/>
                    <a:pt x="9" y="7"/>
                    <a:pt x="10" y="6"/>
                  </a:cubicBezTo>
                  <a:cubicBezTo>
                    <a:pt x="12" y="5"/>
                    <a:pt x="13" y="4"/>
                    <a:pt x="14" y="2"/>
                  </a:cubicBezTo>
                  <a:lnTo>
                    <a:pt x="14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90" name="组合 789"/>
          <p:cNvGrpSpPr/>
          <p:nvPr/>
        </p:nvGrpSpPr>
        <p:grpSpPr>
          <a:xfrm>
            <a:off x="6168142" y="1163909"/>
            <a:ext cx="613839" cy="470470"/>
            <a:chOff x="6172201" y="1079501"/>
            <a:chExt cx="700088" cy="536575"/>
          </a:xfrm>
          <a:solidFill>
            <a:srgbClr val="20252D"/>
          </a:solidFill>
        </p:grpSpPr>
        <p:sp>
          <p:nvSpPr>
            <p:cNvPr id="791" name="Freeform 144"/>
            <p:cNvSpPr/>
            <p:nvPr/>
          </p:nvSpPr>
          <p:spPr bwMode="auto">
            <a:xfrm>
              <a:off x="6337301" y="1079501"/>
              <a:ext cx="534988" cy="436563"/>
            </a:xfrm>
            <a:custGeom>
              <a:avLst/>
              <a:gdLst>
                <a:gd name="T0" fmla="*/ 58 w 65"/>
                <a:gd name="T1" fmla="*/ 8 h 53"/>
                <a:gd name="T2" fmla="*/ 31 w 65"/>
                <a:gd name="T3" fmla="*/ 8 h 53"/>
                <a:gd name="T4" fmla="*/ 24 w 65"/>
                <a:gd name="T5" fmla="*/ 0 h 53"/>
                <a:gd name="T6" fmla="*/ 8 w 65"/>
                <a:gd name="T7" fmla="*/ 0 h 53"/>
                <a:gd name="T8" fmla="*/ 1 w 65"/>
                <a:gd name="T9" fmla="*/ 5 h 53"/>
                <a:gd name="T10" fmla="*/ 0 w 65"/>
                <a:gd name="T11" fmla="*/ 9 h 53"/>
                <a:gd name="T12" fmla="*/ 0 w 65"/>
                <a:gd name="T13" fmla="*/ 9 h 53"/>
                <a:gd name="T14" fmla="*/ 0 w 65"/>
                <a:gd name="T15" fmla="*/ 10 h 53"/>
                <a:gd name="T16" fmla="*/ 0 w 65"/>
                <a:gd name="T17" fmla="*/ 10 h 53"/>
                <a:gd name="T18" fmla="*/ 0 w 65"/>
                <a:gd name="T19" fmla="*/ 22 h 53"/>
                <a:gd name="T20" fmla="*/ 0 w 65"/>
                <a:gd name="T21" fmla="*/ 40 h 53"/>
                <a:gd name="T22" fmla="*/ 6 w 65"/>
                <a:gd name="T23" fmla="*/ 36 h 53"/>
                <a:gd name="T24" fmla="*/ 5 w 65"/>
                <a:gd name="T25" fmla="*/ 32 h 53"/>
                <a:gd name="T26" fmla="*/ 6 w 65"/>
                <a:gd name="T27" fmla="*/ 27 h 53"/>
                <a:gd name="T28" fmla="*/ 24 w 65"/>
                <a:gd name="T29" fmla="*/ 12 h 53"/>
                <a:gd name="T30" fmla="*/ 28 w 65"/>
                <a:gd name="T31" fmla="*/ 13 h 53"/>
                <a:gd name="T32" fmla="*/ 28 w 65"/>
                <a:gd name="T33" fmla="*/ 13 h 53"/>
                <a:gd name="T34" fmla="*/ 43 w 65"/>
                <a:gd name="T35" fmla="*/ 31 h 53"/>
                <a:gd name="T36" fmla="*/ 43 w 65"/>
                <a:gd name="T37" fmla="*/ 31 h 53"/>
                <a:gd name="T38" fmla="*/ 43 w 65"/>
                <a:gd name="T39" fmla="*/ 36 h 53"/>
                <a:gd name="T40" fmla="*/ 43 w 65"/>
                <a:gd name="T41" fmla="*/ 36 h 53"/>
                <a:gd name="T42" fmla="*/ 43 w 65"/>
                <a:gd name="T43" fmla="*/ 36 h 53"/>
                <a:gd name="T44" fmla="*/ 24 w 65"/>
                <a:gd name="T45" fmla="*/ 51 h 53"/>
                <a:gd name="T46" fmla="*/ 24 w 65"/>
                <a:gd name="T47" fmla="*/ 51 h 53"/>
                <a:gd name="T48" fmla="*/ 20 w 65"/>
                <a:gd name="T49" fmla="*/ 50 h 53"/>
                <a:gd name="T50" fmla="*/ 14 w 65"/>
                <a:gd name="T51" fmla="*/ 48 h 53"/>
                <a:gd name="T52" fmla="*/ 6 w 65"/>
                <a:gd name="T53" fmla="*/ 53 h 53"/>
                <a:gd name="T54" fmla="*/ 7 w 65"/>
                <a:gd name="T55" fmla="*/ 53 h 53"/>
                <a:gd name="T56" fmla="*/ 58 w 65"/>
                <a:gd name="T57" fmla="*/ 53 h 53"/>
                <a:gd name="T58" fmla="*/ 65 w 65"/>
                <a:gd name="T59" fmla="*/ 46 h 53"/>
                <a:gd name="T60" fmla="*/ 65 w 65"/>
                <a:gd name="T61" fmla="*/ 15 h 53"/>
                <a:gd name="T62" fmla="*/ 58 w 65"/>
                <a:gd name="T63" fmla="*/ 8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65" h="53">
                  <a:moveTo>
                    <a:pt x="58" y="8"/>
                  </a:moveTo>
                  <a:cubicBezTo>
                    <a:pt x="31" y="8"/>
                    <a:pt x="31" y="8"/>
                    <a:pt x="31" y="8"/>
                  </a:cubicBezTo>
                  <a:cubicBezTo>
                    <a:pt x="30" y="4"/>
                    <a:pt x="27" y="0"/>
                    <a:pt x="24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5" y="0"/>
                    <a:pt x="2" y="2"/>
                    <a:pt x="1" y="5"/>
                  </a:cubicBezTo>
                  <a:cubicBezTo>
                    <a:pt x="0" y="6"/>
                    <a:pt x="0" y="7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0" y="33"/>
                    <a:pt x="0" y="40"/>
                  </a:cubicBezTo>
                  <a:cubicBezTo>
                    <a:pt x="6" y="36"/>
                    <a:pt x="6" y="36"/>
                    <a:pt x="6" y="36"/>
                  </a:cubicBezTo>
                  <a:cubicBezTo>
                    <a:pt x="5" y="35"/>
                    <a:pt x="5" y="33"/>
                    <a:pt x="5" y="32"/>
                  </a:cubicBezTo>
                  <a:cubicBezTo>
                    <a:pt x="5" y="30"/>
                    <a:pt x="5" y="29"/>
                    <a:pt x="6" y="27"/>
                  </a:cubicBezTo>
                  <a:cubicBezTo>
                    <a:pt x="8" y="18"/>
                    <a:pt x="15" y="12"/>
                    <a:pt x="24" y="12"/>
                  </a:cubicBezTo>
                  <a:cubicBezTo>
                    <a:pt x="26" y="12"/>
                    <a:pt x="27" y="13"/>
                    <a:pt x="28" y="13"/>
                  </a:cubicBezTo>
                  <a:cubicBezTo>
                    <a:pt x="28" y="13"/>
                    <a:pt x="28" y="13"/>
                    <a:pt x="28" y="13"/>
                  </a:cubicBezTo>
                  <a:cubicBezTo>
                    <a:pt x="37" y="15"/>
                    <a:pt x="43" y="23"/>
                    <a:pt x="43" y="31"/>
                  </a:cubicBezTo>
                  <a:cubicBezTo>
                    <a:pt x="43" y="31"/>
                    <a:pt x="43" y="31"/>
                    <a:pt x="43" y="31"/>
                  </a:cubicBezTo>
                  <a:cubicBezTo>
                    <a:pt x="43" y="33"/>
                    <a:pt x="43" y="34"/>
                    <a:pt x="43" y="36"/>
                  </a:cubicBezTo>
                  <a:cubicBezTo>
                    <a:pt x="43" y="36"/>
                    <a:pt x="43" y="36"/>
                    <a:pt x="43" y="36"/>
                  </a:cubicBezTo>
                  <a:cubicBezTo>
                    <a:pt x="43" y="36"/>
                    <a:pt x="43" y="36"/>
                    <a:pt x="43" y="36"/>
                  </a:cubicBezTo>
                  <a:cubicBezTo>
                    <a:pt x="41" y="45"/>
                    <a:pt x="33" y="51"/>
                    <a:pt x="24" y="51"/>
                  </a:cubicBezTo>
                  <a:cubicBezTo>
                    <a:pt x="24" y="51"/>
                    <a:pt x="24" y="51"/>
                    <a:pt x="24" y="51"/>
                  </a:cubicBezTo>
                  <a:cubicBezTo>
                    <a:pt x="23" y="51"/>
                    <a:pt x="21" y="50"/>
                    <a:pt x="20" y="50"/>
                  </a:cubicBezTo>
                  <a:cubicBezTo>
                    <a:pt x="18" y="50"/>
                    <a:pt x="16" y="49"/>
                    <a:pt x="14" y="48"/>
                  </a:cubicBezTo>
                  <a:cubicBezTo>
                    <a:pt x="6" y="53"/>
                    <a:pt x="6" y="53"/>
                    <a:pt x="6" y="53"/>
                  </a:cubicBezTo>
                  <a:cubicBezTo>
                    <a:pt x="7" y="53"/>
                    <a:pt x="7" y="53"/>
                    <a:pt x="7" y="53"/>
                  </a:cubicBezTo>
                  <a:cubicBezTo>
                    <a:pt x="58" y="53"/>
                    <a:pt x="58" y="53"/>
                    <a:pt x="58" y="53"/>
                  </a:cubicBezTo>
                  <a:cubicBezTo>
                    <a:pt x="62" y="53"/>
                    <a:pt x="65" y="50"/>
                    <a:pt x="65" y="46"/>
                  </a:cubicBezTo>
                  <a:cubicBezTo>
                    <a:pt x="65" y="15"/>
                    <a:pt x="65" y="15"/>
                    <a:pt x="65" y="15"/>
                  </a:cubicBezTo>
                  <a:cubicBezTo>
                    <a:pt x="65" y="11"/>
                    <a:pt x="62" y="8"/>
                    <a:pt x="58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92" name="Freeform 145"/>
            <p:cNvSpPr>
              <a:spLocks noEditPoints="1"/>
            </p:cNvSpPr>
            <p:nvPr/>
          </p:nvSpPr>
          <p:spPr bwMode="auto">
            <a:xfrm>
              <a:off x="6172201" y="1185863"/>
              <a:ext cx="511175" cy="430213"/>
            </a:xfrm>
            <a:custGeom>
              <a:avLst/>
              <a:gdLst>
                <a:gd name="T0" fmla="*/ 62 w 62"/>
                <a:gd name="T1" fmla="*/ 18 h 52"/>
                <a:gd name="T2" fmla="*/ 48 w 62"/>
                <a:gd name="T3" fmla="*/ 1 h 52"/>
                <a:gd name="T4" fmla="*/ 44 w 62"/>
                <a:gd name="T5" fmla="*/ 0 h 52"/>
                <a:gd name="T6" fmla="*/ 44 w 62"/>
                <a:gd name="T7" fmla="*/ 0 h 52"/>
                <a:gd name="T8" fmla="*/ 44 w 62"/>
                <a:gd name="T9" fmla="*/ 0 h 52"/>
                <a:gd name="T10" fmla="*/ 27 w 62"/>
                <a:gd name="T11" fmla="*/ 14 h 52"/>
                <a:gd name="T12" fmla="*/ 26 w 62"/>
                <a:gd name="T13" fmla="*/ 19 h 52"/>
                <a:gd name="T14" fmla="*/ 27 w 62"/>
                <a:gd name="T15" fmla="*/ 23 h 52"/>
                <a:gd name="T16" fmla="*/ 27 w 62"/>
                <a:gd name="T17" fmla="*/ 23 h 52"/>
                <a:gd name="T18" fmla="*/ 20 w 62"/>
                <a:gd name="T19" fmla="*/ 28 h 52"/>
                <a:gd name="T20" fmla="*/ 2 w 62"/>
                <a:gd name="T21" fmla="*/ 41 h 52"/>
                <a:gd name="T22" fmla="*/ 0 w 62"/>
                <a:gd name="T23" fmla="*/ 45 h 52"/>
                <a:gd name="T24" fmla="*/ 0 w 62"/>
                <a:gd name="T25" fmla="*/ 46 h 52"/>
                <a:gd name="T26" fmla="*/ 0 w 62"/>
                <a:gd name="T27" fmla="*/ 46 h 52"/>
                <a:gd name="T28" fmla="*/ 1 w 62"/>
                <a:gd name="T29" fmla="*/ 49 h 52"/>
                <a:gd name="T30" fmla="*/ 1 w 62"/>
                <a:gd name="T31" fmla="*/ 50 h 52"/>
                <a:gd name="T32" fmla="*/ 6 w 62"/>
                <a:gd name="T33" fmla="*/ 52 h 52"/>
                <a:gd name="T34" fmla="*/ 6 w 62"/>
                <a:gd name="T35" fmla="*/ 52 h 52"/>
                <a:gd name="T36" fmla="*/ 6 w 62"/>
                <a:gd name="T37" fmla="*/ 52 h 52"/>
                <a:gd name="T38" fmla="*/ 9 w 62"/>
                <a:gd name="T39" fmla="*/ 51 h 52"/>
                <a:gd name="T40" fmla="*/ 10 w 62"/>
                <a:gd name="T41" fmla="*/ 50 h 52"/>
                <a:gd name="T42" fmla="*/ 10 w 62"/>
                <a:gd name="T43" fmla="*/ 50 h 52"/>
                <a:gd name="T44" fmla="*/ 25 w 62"/>
                <a:gd name="T45" fmla="*/ 40 h 52"/>
                <a:gd name="T46" fmla="*/ 34 w 62"/>
                <a:gd name="T47" fmla="*/ 33 h 52"/>
                <a:gd name="T48" fmla="*/ 34 w 62"/>
                <a:gd name="T49" fmla="*/ 34 h 52"/>
                <a:gd name="T50" fmla="*/ 40 w 62"/>
                <a:gd name="T51" fmla="*/ 36 h 52"/>
                <a:gd name="T52" fmla="*/ 44 w 62"/>
                <a:gd name="T53" fmla="*/ 37 h 52"/>
                <a:gd name="T54" fmla="*/ 44 w 62"/>
                <a:gd name="T55" fmla="*/ 37 h 52"/>
                <a:gd name="T56" fmla="*/ 62 w 62"/>
                <a:gd name="T57" fmla="*/ 23 h 52"/>
                <a:gd name="T58" fmla="*/ 62 w 62"/>
                <a:gd name="T59" fmla="*/ 23 h 52"/>
                <a:gd name="T60" fmla="*/ 62 w 62"/>
                <a:gd name="T61" fmla="*/ 23 h 52"/>
                <a:gd name="T62" fmla="*/ 62 w 62"/>
                <a:gd name="T63" fmla="*/ 18 h 52"/>
                <a:gd name="T64" fmla="*/ 19 w 62"/>
                <a:gd name="T65" fmla="*/ 42 h 52"/>
                <a:gd name="T66" fmla="*/ 18 w 62"/>
                <a:gd name="T67" fmla="*/ 41 h 52"/>
                <a:gd name="T68" fmla="*/ 19 w 62"/>
                <a:gd name="T69" fmla="*/ 42 h 52"/>
                <a:gd name="T70" fmla="*/ 9 w 62"/>
                <a:gd name="T71" fmla="*/ 48 h 52"/>
                <a:gd name="T72" fmla="*/ 7 w 62"/>
                <a:gd name="T73" fmla="*/ 49 h 52"/>
                <a:gd name="T74" fmla="*/ 4 w 62"/>
                <a:gd name="T75" fmla="*/ 47 h 52"/>
                <a:gd name="T76" fmla="*/ 3 w 62"/>
                <a:gd name="T77" fmla="*/ 45 h 52"/>
                <a:gd name="T78" fmla="*/ 5 w 62"/>
                <a:gd name="T79" fmla="*/ 42 h 52"/>
                <a:gd name="T80" fmla="*/ 15 w 62"/>
                <a:gd name="T81" fmla="*/ 36 h 52"/>
                <a:gd name="T82" fmla="*/ 17 w 62"/>
                <a:gd name="T83" fmla="*/ 35 h 52"/>
                <a:gd name="T84" fmla="*/ 20 w 62"/>
                <a:gd name="T85" fmla="*/ 37 h 52"/>
                <a:gd name="T86" fmla="*/ 20 w 62"/>
                <a:gd name="T87" fmla="*/ 39 h 52"/>
                <a:gd name="T88" fmla="*/ 19 w 62"/>
                <a:gd name="T89" fmla="*/ 42 h 52"/>
                <a:gd name="T90" fmla="*/ 44 w 62"/>
                <a:gd name="T91" fmla="*/ 30 h 52"/>
                <a:gd name="T92" fmla="*/ 33 w 62"/>
                <a:gd name="T93" fmla="*/ 18 h 52"/>
                <a:gd name="T94" fmla="*/ 44 w 62"/>
                <a:gd name="T95" fmla="*/ 6 h 52"/>
                <a:gd name="T96" fmla="*/ 56 w 62"/>
                <a:gd name="T97" fmla="*/ 18 h 52"/>
                <a:gd name="T98" fmla="*/ 44 w 62"/>
                <a:gd name="T99" fmla="*/ 3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62" h="52">
                  <a:moveTo>
                    <a:pt x="62" y="18"/>
                  </a:moveTo>
                  <a:cubicBezTo>
                    <a:pt x="62" y="10"/>
                    <a:pt x="57" y="3"/>
                    <a:pt x="48" y="1"/>
                  </a:cubicBezTo>
                  <a:cubicBezTo>
                    <a:pt x="47" y="1"/>
                    <a:pt x="45" y="0"/>
                    <a:pt x="44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36" y="0"/>
                    <a:pt x="28" y="6"/>
                    <a:pt x="27" y="14"/>
                  </a:cubicBezTo>
                  <a:cubicBezTo>
                    <a:pt x="26" y="16"/>
                    <a:pt x="26" y="17"/>
                    <a:pt x="26" y="19"/>
                  </a:cubicBezTo>
                  <a:cubicBezTo>
                    <a:pt x="26" y="20"/>
                    <a:pt x="26" y="22"/>
                    <a:pt x="27" y="23"/>
                  </a:cubicBezTo>
                  <a:cubicBezTo>
                    <a:pt x="27" y="23"/>
                    <a:pt x="27" y="23"/>
                    <a:pt x="27" y="23"/>
                  </a:cubicBezTo>
                  <a:cubicBezTo>
                    <a:pt x="20" y="28"/>
                    <a:pt x="20" y="28"/>
                    <a:pt x="20" y="28"/>
                  </a:cubicBezTo>
                  <a:cubicBezTo>
                    <a:pt x="2" y="41"/>
                    <a:pt x="2" y="41"/>
                    <a:pt x="2" y="41"/>
                  </a:cubicBezTo>
                  <a:cubicBezTo>
                    <a:pt x="1" y="42"/>
                    <a:pt x="0" y="44"/>
                    <a:pt x="0" y="45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7"/>
                    <a:pt x="0" y="48"/>
                    <a:pt x="1" y="49"/>
                  </a:cubicBezTo>
                  <a:cubicBezTo>
                    <a:pt x="1" y="50"/>
                    <a:pt x="1" y="50"/>
                    <a:pt x="1" y="50"/>
                  </a:cubicBezTo>
                  <a:cubicBezTo>
                    <a:pt x="2" y="51"/>
                    <a:pt x="4" y="52"/>
                    <a:pt x="6" y="52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7" y="52"/>
                    <a:pt x="8" y="52"/>
                    <a:pt x="9" y="51"/>
                  </a:cubicBezTo>
                  <a:cubicBezTo>
                    <a:pt x="10" y="50"/>
                    <a:pt x="10" y="50"/>
                    <a:pt x="10" y="50"/>
                  </a:cubicBezTo>
                  <a:cubicBezTo>
                    <a:pt x="10" y="50"/>
                    <a:pt x="10" y="50"/>
                    <a:pt x="10" y="5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34" y="33"/>
                    <a:pt x="34" y="33"/>
                    <a:pt x="34" y="33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36" y="35"/>
                    <a:pt x="38" y="36"/>
                    <a:pt x="40" y="36"/>
                  </a:cubicBezTo>
                  <a:cubicBezTo>
                    <a:pt x="41" y="36"/>
                    <a:pt x="43" y="37"/>
                    <a:pt x="44" y="37"/>
                  </a:cubicBezTo>
                  <a:cubicBezTo>
                    <a:pt x="44" y="37"/>
                    <a:pt x="44" y="37"/>
                    <a:pt x="44" y="37"/>
                  </a:cubicBezTo>
                  <a:cubicBezTo>
                    <a:pt x="52" y="37"/>
                    <a:pt x="60" y="31"/>
                    <a:pt x="62" y="23"/>
                  </a:cubicBezTo>
                  <a:cubicBezTo>
                    <a:pt x="62" y="23"/>
                    <a:pt x="62" y="23"/>
                    <a:pt x="62" y="23"/>
                  </a:cubicBezTo>
                  <a:cubicBezTo>
                    <a:pt x="62" y="23"/>
                    <a:pt x="62" y="23"/>
                    <a:pt x="62" y="23"/>
                  </a:cubicBezTo>
                  <a:cubicBezTo>
                    <a:pt x="62" y="21"/>
                    <a:pt x="62" y="20"/>
                    <a:pt x="62" y="18"/>
                  </a:cubicBezTo>
                  <a:close/>
                  <a:moveTo>
                    <a:pt x="19" y="42"/>
                  </a:moveTo>
                  <a:cubicBezTo>
                    <a:pt x="18" y="41"/>
                    <a:pt x="18" y="41"/>
                    <a:pt x="18" y="41"/>
                  </a:cubicBezTo>
                  <a:cubicBezTo>
                    <a:pt x="19" y="42"/>
                    <a:pt x="19" y="42"/>
                    <a:pt x="19" y="42"/>
                  </a:cubicBezTo>
                  <a:cubicBezTo>
                    <a:pt x="9" y="48"/>
                    <a:pt x="9" y="48"/>
                    <a:pt x="9" y="48"/>
                  </a:cubicBezTo>
                  <a:cubicBezTo>
                    <a:pt x="8" y="49"/>
                    <a:pt x="8" y="49"/>
                    <a:pt x="7" y="49"/>
                  </a:cubicBezTo>
                  <a:cubicBezTo>
                    <a:pt x="6" y="49"/>
                    <a:pt x="5" y="48"/>
                    <a:pt x="4" y="47"/>
                  </a:cubicBezTo>
                  <a:cubicBezTo>
                    <a:pt x="4" y="47"/>
                    <a:pt x="3" y="46"/>
                    <a:pt x="3" y="45"/>
                  </a:cubicBezTo>
                  <a:cubicBezTo>
                    <a:pt x="3" y="44"/>
                    <a:pt x="4" y="43"/>
                    <a:pt x="5" y="42"/>
                  </a:cubicBezTo>
                  <a:cubicBezTo>
                    <a:pt x="15" y="36"/>
                    <a:pt x="15" y="36"/>
                    <a:pt x="15" y="36"/>
                  </a:cubicBezTo>
                  <a:cubicBezTo>
                    <a:pt x="15" y="35"/>
                    <a:pt x="16" y="35"/>
                    <a:pt x="17" y="35"/>
                  </a:cubicBezTo>
                  <a:cubicBezTo>
                    <a:pt x="18" y="35"/>
                    <a:pt x="19" y="36"/>
                    <a:pt x="20" y="37"/>
                  </a:cubicBezTo>
                  <a:cubicBezTo>
                    <a:pt x="20" y="37"/>
                    <a:pt x="20" y="38"/>
                    <a:pt x="20" y="39"/>
                  </a:cubicBezTo>
                  <a:cubicBezTo>
                    <a:pt x="20" y="40"/>
                    <a:pt x="20" y="41"/>
                    <a:pt x="19" y="42"/>
                  </a:cubicBezTo>
                  <a:close/>
                  <a:moveTo>
                    <a:pt x="44" y="30"/>
                  </a:moveTo>
                  <a:cubicBezTo>
                    <a:pt x="38" y="30"/>
                    <a:pt x="33" y="25"/>
                    <a:pt x="33" y="18"/>
                  </a:cubicBezTo>
                  <a:cubicBezTo>
                    <a:pt x="33" y="12"/>
                    <a:pt x="38" y="6"/>
                    <a:pt x="44" y="6"/>
                  </a:cubicBezTo>
                  <a:cubicBezTo>
                    <a:pt x="51" y="6"/>
                    <a:pt x="56" y="12"/>
                    <a:pt x="56" y="18"/>
                  </a:cubicBezTo>
                  <a:cubicBezTo>
                    <a:pt x="56" y="25"/>
                    <a:pt x="51" y="30"/>
                    <a:pt x="44" y="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93" name="Freeform 146"/>
            <p:cNvSpPr/>
            <p:nvPr/>
          </p:nvSpPr>
          <p:spPr bwMode="auto">
            <a:xfrm>
              <a:off x="6492876" y="1360488"/>
              <a:ext cx="115888" cy="57150"/>
            </a:xfrm>
            <a:custGeom>
              <a:avLst/>
              <a:gdLst>
                <a:gd name="T0" fmla="*/ 13 w 14"/>
                <a:gd name="T1" fmla="*/ 0 h 7"/>
                <a:gd name="T2" fmla="*/ 12 w 14"/>
                <a:gd name="T3" fmla="*/ 1 h 7"/>
                <a:gd name="T4" fmla="*/ 5 w 14"/>
                <a:gd name="T5" fmla="*/ 5 h 7"/>
                <a:gd name="T6" fmla="*/ 1 w 14"/>
                <a:gd name="T7" fmla="*/ 4 h 7"/>
                <a:gd name="T8" fmla="*/ 0 w 14"/>
                <a:gd name="T9" fmla="*/ 5 h 7"/>
                <a:gd name="T10" fmla="*/ 1 w 14"/>
                <a:gd name="T11" fmla="*/ 6 h 7"/>
                <a:gd name="T12" fmla="*/ 1 w 14"/>
                <a:gd name="T13" fmla="*/ 6 h 7"/>
                <a:gd name="T14" fmla="*/ 5 w 14"/>
                <a:gd name="T15" fmla="*/ 7 h 7"/>
                <a:gd name="T16" fmla="*/ 5 w 14"/>
                <a:gd name="T17" fmla="*/ 7 h 7"/>
                <a:gd name="T18" fmla="*/ 14 w 14"/>
                <a:gd name="T19" fmla="*/ 1 h 7"/>
                <a:gd name="T20" fmla="*/ 13 w 14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7">
                  <a:moveTo>
                    <a:pt x="13" y="0"/>
                  </a:moveTo>
                  <a:cubicBezTo>
                    <a:pt x="13" y="0"/>
                    <a:pt x="12" y="0"/>
                    <a:pt x="12" y="1"/>
                  </a:cubicBezTo>
                  <a:cubicBezTo>
                    <a:pt x="11" y="3"/>
                    <a:pt x="8" y="5"/>
                    <a:pt x="5" y="5"/>
                  </a:cubicBezTo>
                  <a:cubicBezTo>
                    <a:pt x="4" y="5"/>
                    <a:pt x="3" y="5"/>
                    <a:pt x="1" y="4"/>
                  </a:cubicBezTo>
                  <a:cubicBezTo>
                    <a:pt x="1" y="4"/>
                    <a:pt x="0" y="4"/>
                    <a:pt x="0" y="5"/>
                  </a:cubicBezTo>
                  <a:cubicBezTo>
                    <a:pt x="0" y="5"/>
                    <a:pt x="0" y="6"/>
                    <a:pt x="1" y="6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2" y="7"/>
                    <a:pt x="4" y="7"/>
                    <a:pt x="5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9" y="7"/>
                    <a:pt x="13" y="5"/>
                    <a:pt x="14" y="1"/>
                  </a:cubicBezTo>
                  <a:cubicBezTo>
                    <a:pt x="14" y="1"/>
                    <a:pt x="14" y="0"/>
                    <a:pt x="1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794" name="组合 793"/>
          <p:cNvGrpSpPr/>
          <p:nvPr/>
        </p:nvGrpSpPr>
        <p:grpSpPr>
          <a:xfrm>
            <a:off x="1183392" y="1089295"/>
            <a:ext cx="460727" cy="599919"/>
            <a:chOff x="1187451" y="1004888"/>
            <a:chExt cx="525463" cy="684213"/>
          </a:xfrm>
          <a:solidFill>
            <a:srgbClr val="20252D"/>
          </a:solidFill>
        </p:grpSpPr>
        <p:sp>
          <p:nvSpPr>
            <p:cNvPr id="795" name="Freeform 147"/>
            <p:cNvSpPr>
              <a:spLocks noEditPoints="1"/>
            </p:cNvSpPr>
            <p:nvPr/>
          </p:nvSpPr>
          <p:spPr bwMode="auto">
            <a:xfrm>
              <a:off x="1187451" y="1004888"/>
              <a:ext cx="525463" cy="684213"/>
            </a:xfrm>
            <a:custGeom>
              <a:avLst/>
              <a:gdLst>
                <a:gd name="T0" fmla="*/ 0 w 331"/>
                <a:gd name="T1" fmla="*/ 431 h 431"/>
                <a:gd name="T2" fmla="*/ 0 w 331"/>
                <a:gd name="T3" fmla="*/ 0 h 431"/>
                <a:gd name="T4" fmla="*/ 259 w 331"/>
                <a:gd name="T5" fmla="*/ 0 h 431"/>
                <a:gd name="T6" fmla="*/ 331 w 331"/>
                <a:gd name="T7" fmla="*/ 68 h 431"/>
                <a:gd name="T8" fmla="*/ 326 w 331"/>
                <a:gd name="T9" fmla="*/ 73 h 431"/>
                <a:gd name="T10" fmla="*/ 331 w 331"/>
                <a:gd name="T11" fmla="*/ 68 h 431"/>
                <a:gd name="T12" fmla="*/ 331 w 331"/>
                <a:gd name="T13" fmla="*/ 73 h 431"/>
                <a:gd name="T14" fmla="*/ 331 w 331"/>
                <a:gd name="T15" fmla="*/ 431 h 431"/>
                <a:gd name="T16" fmla="*/ 0 w 331"/>
                <a:gd name="T17" fmla="*/ 431 h 431"/>
                <a:gd name="T18" fmla="*/ 15 w 331"/>
                <a:gd name="T19" fmla="*/ 421 h 431"/>
                <a:gd name="T20" fmla="*/ 321 w 331"/>
                <a:gd name="T21" fmla="*/ 421 h 431"/>
                <a:gd name="T22" fmla="*/ 321 w 331"/>
                <a:gd name="T23" fmla="*/ 78 h 431"/>
                <a:gd name="T24" fmla="*/ 259 w 331"/>
                <a:gd name="T25" fmla="*/ 11 h 431"/>
                <a:gd name="T26" fmla="*/ 15 w 331"/>
                <a:gd name="T27" fmla="*/ 11 h 431"/>
                <a:gd name="T28" fmla="*/ 15 w 331"/>
                <a:gd name="T29" fmla="*/ 421 h 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31" h="431">
                  <a:moveTo>
                    <a:pt x="0" y="431"/>
                  </a:moveTo>
                  <a:lnTo>
                    <a:pt x="0" y="0"/>
                  </a:lnTo>
                  <a:lnTo>
                    <a:pt x="259" y="0"/>
                  </a:lnTo>
                  <a:lnTo>
                    <a:pt x="331" y="68"/>
                  </a:lnTo>
                  <a:lnTo>
                    <a:pt x="326" y="73"/>
                  </a:lnTo>
                  <a:lnTo>
                    <a:pt x="331" y="68"/>
                  </a:lnTo>
                  <a:lnTo>
                    <a:pt x="331" y="73"/>
                  </a:lnTo>
                  <a:lnTo>
                    <a:pt x="331" y="431"/>
                  </a:lnTo>
                  <a:lnTo>
                    <a:pt x="0" y="431"/>
                  </a:lnTo>
                  <a:close/>
                  <a:moveTo>
                    <a:pt x="15" y="421"/>
                  </a:moveTo>
                  <a:lnTo>
                    <a:pt x="321" y="421"/>
                  </a:lnTo>
                  <a:lnTo>
                    <a:pt x="321" y="78"/>
                  </a:lnTo>
                  <a:lnTo>
                    <a:pt x="259" y="11"/>
                  </a:lnTo>
                  <a:lnTo>
                    <a:pt x="15" y="11"/>
                  </a:lnTo>
                  <a:lnTo>
                    <a:pt x="15" y="42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96" name="Rectangle 148"/>
            <p:cNvSpPr>
              <a:spLocks noChangeArrowheads="1"/>
            </p:cNvSpPr>
            <p:nvPr/>
          </p:nvSpPr>
          <p:spPr bwMode="auto">
            <a:xfrm>
              <a:off x="1293813" y="1169988"/>
              <a:ext cx="320675" cy="158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97" name="Rectangle 149"/>
            <p:cNvSpPr>
              <a:spLocks noChangeArrowheads="1"/>
            </p:cNvSpPr>
            <p:nvPr/>
          </p:nvSpPr>
          <p:spPr bwMode="auto">
            <a:xfrm>
              <a:off x="1293813" y="1260476"/>
              <a:ext cx="320675" cy="254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98" name="Rectangle 150"/>
            <p:cNvSpPr>
              <a:spLocks noChangeArrowheads="1"/>
            </p:cNvSpPr>
            <p:nvPr/>
          </p:nvSpPr>
          <p:spPr bwMode="auto">
            <a:xfrm>
              <a:off x="1293813" y="1360488"/>
              <a:ext cx="320675" cy="158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99" name="Rectangle 151"/>
            <p:cNvSpPr>
              <a:spLocks noChangeArrowheads="1"/>
            </p:cNvSpPr>
            <p:nvPr/>
          </p:nvSpPr>
          <p:spPr bwMode="auto">
            <a:xfrm>
              <a:off x="1293813" y="1450976"/>
              <a:ext cx="320675" cy="158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800" name="Rectangle 152"/>
            <p:cNvSpPr>
              <a:spLocks noChangeArrowheads="1"/>
            </p:cNvSpPr>
            <p:nvPr/>
          </p:nvSpPr>
          <p:spPr bwMode="auto">
            <a:xfrm>
              <a:off x="1293813" y="1549401"/>
              <a:ext cx="320675" cy="158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801" name="Freeform 153"/>
            <p:cNvSpPr/>
            <p:nvPr/>
          </p:nvSpPr>
          <p:spPr bwMode="auto">
            <a:xfrm>
              <a:off x="1590676" y="1012826"/>
              <a:ext cx="114300" cy="123825"/>
            </a:xfrm>
            <a:custGeom>
              <a:avLst/>
              <a:gdLst>
                <a:gd name="T0" fmla="*/ 0 w 72"/>
                <a:gd name="T1" fmla="*/ 78 h 78"/>
                <a:gd name="T2" fmla="*/ 0 w 72"/>
                <a:gd name="T3" fmla="*/ 0 h 78"/>
                <a:gd name="T4" fmla="*/ 10 w 72"/>
                <a:gd name="T5" fmla="*/ 0 h 78"/>
                <a:gd name="T6" fmla="*/ 10 w 72"/>
                <a:gd name="T7" fmla="*/ 63 h 78"/>
                <a:gd name="T8" fmla="*/ 72 w 72"/>
                <a:gd name="T9" fmla="*/ 63 h 78"/>
                <a:gd name="T10" fmla="*/ 72 w 72"/>
                <a:gd name="T11" fmla="*/ 78 h 78"/>
                <a:gd name="T12" fmla="*/ 0 w 72"/>
                <a:gd name="T13" fmla="*/ 78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2" h="78">
                  <a:moveTo>
                    <a:pt x="0" y="78"/>
                  </a:moveTo>
                  <a:lnTo>
                    <a:pt x="0" y="0"/>
                  </a:lnTo>
                  <a:lnTo>
                    <a:pt x="10" y="0"/>
                  </a:lnTo>
                  <a:lnTo>
                    <a:pt x="10" y="63"/>
                  </a:lnTo>
                  <a:lnTo>
                    <a:pt x="72" y="63"/>
                  </a:lnTo>
                  <a:lnTo>
                    <a:pt x="72" y="78"/>
                  </a:lnTo>
                  <a:lnTo>
                    <a:pt x="0" y="7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802" name="Freeform 154"/>
          <p:cNvSpPr>
            <a:spLocks noEditPoints="1"/>
          </p:cNvSpPr>
          <p:nvPr/>
        </p:nvSpPr>
        <p:spPr bwMode="auto">
          <a:xfrm>
            <a:off x="10290879" y="1089295"/>
            <a:ext cx="555377" cy="599919"/>
          </a:xfrm>
          <a:custGeom>
            <a:avLst/>
            <a:gdLst>
              <a:gd name="T0" fmla="*/ 41 w 77"/>
              <a:gd name="T1" fmla="*/ 60 h 83"/>
              <a:gd name="T2" fmla="*/ 41 w 77"/>
              <a:gd name="T3" fmla="*/ 65 h 83"/>
              <a:gd name="T4" fmla="*/ 69 w 77"/>
              <a:gd name="T5" fmla="*/ 63 h 83"/>
              <a:gd name="T6" fmla="*/ 38 w 77"/>
              <a:gd name="T7" fmla="*/ 50 h 83"/>
              <a:gd name="T8" fmla="*/ 66 w 77"/>
              <a:gd name="T9" fmla="*/ 52 h 83"/>
              <a:gd name="T10" fmla="*/ 66 w 77"/>
              <a:gd name="T11" fmla="*/ 47 h 83"/>
              <a:gd name="T12" fmla="*/ 38 w 77"/>
              <a:gd name="T13" fmla="*/ 50 h 83"/>
              <a:gd name="T14" fmla="*/ 74 w 77"/>
              <a:gd name="T15" fmla="*/ 21 h 83"/>
              <a:gd name="T16" fmla="*/ 52 w 77"/>
              <a:gd name="T17" fmla="*/ 1 h 83"/>
              <a:gd name="T18" fmla="*/ 25 w 77"/>
              <a:gd name="T19" fmla="*/ 0 h 83"/>
              <a:gd name="T20" fmla="*/ 15 w 77"/>
              <a:gd name="T21" fmla="*/ 38 h 83"/>
              <a:gd name="T22" fmla="*/ 15 w 77"/>
              <a:gd name="T23" fmla="*/ 74 h 83"/>
              <a:gd name="T24" fmla="*/ 68 w 77"/>
              <a:gd name="T25" fmla="*/ 83 h 83"/>
              <a:gd name="T26" fmla="*/ 77 w 77"/>
              <a:gd name="T27" fmla="*/ 26 h 83"/>
              <a:gd name="T28" fmla="*/ 69 w 77"/>
              <a:gd name="T29" fmla="*/ 23 h 83"/>
              <a:gd name="T30" fmla="*/ 58 w 77"/>
              <a:gd name="T31" fmla="*/ 23 h 83"/>
              <a:gd name="T32" fmla="*/ 54 w 77"/>
              <a:gd name="T33" fmla="*/ 19 h 83"/>
              <a:gd name="T34" fmla="*/ 54 w 77"/>
              <a:gd name="T35" fmla="*/ 8 h 83"/>
              <a:gd name="T36" fmla="*/ 21 w 77"/>
              <a:gd name="T37" fmla="*/ 59 h 83"/>
              <a:gd name="T38" fmla="*/ 15 w 77"/>
              <a:gd name="T39" fmla="*/ 59 h 83"/>
              <a:gd name="T40" fmla="*/ 7 w 77"/>
              <a:gd name="T41" fmla="*/ 59 h 83"/>
              <a:gd name="T42" fmla="*/ 15 w 77"/>
              <a:gd name="T43" fmla="*/ 53 h 83"/>
              <a:gd name="T44" fmla="*/ 15 w 77"/>
              <a:gd name="T45" fmla="*/ 53 h 83"/>
              <a:gd name="T46" fmla="*/ 21 w 77"/>
              <a:gd name="T47" fmla="*/ 53 h 83"/>
              <a:gd name="T48" fmla="*/ 27 w 77"/>
              <a:gd name="T49" fmla="*/ 53 h 83"/>
              <a:gd name="T50" fmla="*/ 29 w 77"/>
              <a:gd name="T51" fmla="*/ 59 h 83"/>
              <a:gd name="T52" fmla="*/ 72 w 77"/>
              <a:gd name="T53" fmla="*/ 74 h 83"/>
              <a:gd name="T54" fmla="*/ 25 w 77"/>
              <a:gd name="T55" fmla="*/ 77 h 83"/>
              <a:gd name="T56" fmla="*/ 37 w 77"/>
              <a:gd name="T57" fmla="*/ 56 h 83"/>
              <a:gd name="T58" fmla="*/ 21 w 77"/>
              <a:gd name="T59" fmla="*/ 10 h 83"/>
              <a:gd name="T60" fmla="*/ 49 w 77"/>
              <a:gd name="T61" fmla="*/ 6 h 83"/>
              <a:gd name="T62" fmla="*/ 58 w 77"/>
              <a:gd name="T63" fmla="*/ 29 h 83"/>
              <a:gd name="T64" fmla="*/ 72 w 77"/>
              <a:gd name="T65" fmla="*/ 74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</a:cxnLst>
            <a:rect l="0" t="0" r="r" b="b"/>
            <a:pathLst>
              <a:path w="77" h="83">
                <a:moveTo>
                  <a:pt x="66" y="60"/>
                </a:moveTo>
                <a:cubicBezTo>
                  <a:pt x="41" y="60"/>
                  <a:pt x="41" y="60"/>
                  <a:pt x="41" y="60"/>
                </a:cubicBezTo>
                <a:cubicBezTo>
                  <a:pt x="39" y="60"/>
                  <a:pt x="38" y="61"/>
                  <a:pt x="38" y="63"/>
                </a:cubicBezTo>
                <a:cubicBezTo>
                  <a:pt x="38" y="64"/>
                  <a:pt x="39" y="65"/>
                  <a:pt x="41" y="65"/>
                </a:cubicBezTo>
                <a:cubicBezTo>
                  <a:pt x="66" y="65"/>
                  <a:pt x="66" y="65"/>
                  <a:pt x="66" y="65"/>
                </a:cubicBezTo>
                <a:cubicBezTo>
                  <a:pt x="68" y="65"/>
                  <a:pt x="69" y="64"/>
                  <a:pt x="69" y="63"/>
                </a:cubicBezTo>
                <a:cubicBezTo>
                  <a:pt x="69" y="61"/>
                  <a:pt x="68" y="60"/>
                  <a:pt x="66" y="60"/>
                </a:cubicBezTo>
                <a:close/>
                <a:moveTo>
                  <a:pt x="38" y="50"/>
                </a:moveTo>
                <a:cubicBezTo>
                  <a:pt x="38" y="51"/>
                  <a:pt x="39" y="52"/>
                  <a:pt x="41" y="52"/>
                </a:cubicBezTo>
                <a:cubicBezTo>
                  <a:pt x="66" y="52"/>
                  <a:pt x="66" y="52"/>
                  <a:pt x="66" y="52"/>
                </a:cubicBezTo>
                <a:cubicBezTo>
                  <a:pt x="68" y="52"/>
                  <a:pt x="69" y="51"/>
                  <a:pt x="69" y="50"/>
                </a:cubicBezTo>
                <a:cubicBezTo>
                  <a:pt x="69" y="48"/>
                  <a:pt x="68" y="47"/>
                  <a:pt x="66" y="47"/>
                </a:cubicBezTo>
                <a:cubicBezTo>
                  <a:pt x="41" y="47"/>
                  <a:pt x="41" y="47"/>
                  <a:pt x="41" y="47"/>
                </a:cubicBezTo>
                <a:cubicBezTo>
                  <a:pt x="39" y="47"/>
                  <a:pt x="38" y="48"/>
                  <a:pt x="38" y="50"/>
                </a:cubicBezTo>
                <a:close/>
                <a:moveTo>
                  <a:pt x="77" y="25"/>
                </a:moveTo>
                <a:cubicBezTo>
                  <a:pt x="77" y="24"/>
                  <a:pt x="76" y="22"/>
                  <a:pt x="74" y="21"/>
                </a:cubicBezTo>
                <a:cubicBezTo>
                  <a:pt x="57" y="3"/>
                  <a:pt x="57" y="3"/>
                  <a:pt x="57" y="3"/>
                </a:cubicBezTo>
                <a:cubicBezTo>
                  <a:pt x="56" y="2"/>
                  <a:pt x="54" y="1"/>
                  <a:pt x="52" y="1"/>
                </a:cubicBezTo>
                <a:cubicBezTo>
                  <a:pt x="52" y="0"/>
                  <a:pt x="52" y="0"/>
                  <a:pt x="52" y="0"/>
                </a:cubicBezTo>
                <a:cubicBezTo>
                  <a:pt x="25" y="0"/>
                  <a:pt x="25" y="0"/>
                  <a:pt x="25" y="0"/>
                </a:cubicBezTo>
                <a:cubicBezTo>
                  <a:pt x="20" y="0"/>
                  <a:pt x="15" y="5"/>
                  <a:pt x="15" y="10"/>
                </a:cubicBezTo>
                <a:cubicBezTo>
                  <a:pt x="15" y="38"/>
                  <a:pt x="15" y="38"/>
                  <a:pt x="15" y="38"/>
                </a:cubicBezTo>
                <a:cubicBezTo>
                  <a:pt x="7" y="40"/>
                  <a:pt x="0" y="47"/>
                  <a:pt x="0" y="56"/>
                </a:cubicBezTo>
                <a:cubicBezTo>
                  <a:pt x="0" y="65"/>
                  <a:pt x="7" y="73"/>
                  <a:pt x="15" y="74"/>
                </a:cubicBezTo>
                <a:cubicBezTo>
                  <a:pt x="16" y="79"/>
                  <a:pt x="20" y="83"/>
                  <a:pt x="25" y="83"/>
                </a:cubicBezTo>
                <a:cubicBezTo>
                  <a:pt x="68" y="83"/>
                  <a:pt x="68" y="83"/>
                  <a:pt x="68" y="83"/>
                </a:cubicBezTo>
                <a:cubicBezTo>
                  <a:pt x="73" y="83"/>
                  <a:pt x="77" y="79"/>
                  <a:pt x="77" y="74"/>
                </a:cubicBezTo>
                <a:cubicBezTo>
                  <a:pt x="77" y="26"/>
                  <a:pt x="77" y="26"/>
                  <a:pt x="77" y="26"/>
                </a:cubicBezTo>
                <a:lnTo>
                  <a:pt x="77" y="25"/>
                </a:lnTo>
                <a:close/>
                <a:moveTo>
                  <a:pt x="69" y="23"/>
                </a:moveTo>
                <a:cubicBezTo>
                  <a:pt x="66" y="23"/>
                  <a:pt x="66" y="23"/>
                  <a:pt x="66" y="23"/>
                </a:cubicBezTo>
                <a:cubicBezTo>
                  <a:pt x="58" y="23"/>
                  <a:pt x="58" y="23"/>
                  <a:pt x="58" y="23"/>
                </a:cubicBezTo>
                <a:cubicBezTo>
                  <a:pt x="58" y="23"/>
                  <a:pt x="58" y="23"/>
                  <a:pt x="58" y="23"/>
                </a:cubicBezTo>
                <a:cubicBezTo>
                  <a:pt x="56" y="23"/>
                  <a:pt x="54" y="21"/>
                  <a:pt x="54" y="19"/>
                </a:cubicBezTo>
                <a:cubicBezTo>
                  <a:pt x="54" y="11"/>
                  <a:pt x="54" y="11"/>
                  <a:pt x="54" y="11"/>
                </a:cubicBezTo>
                <a:cubicBezTo>
                  <a:pt x="54" y="8"/>
                  <a:pt x="54" y="8"/>
                  <a:pt x="54" y="8"/>
                </a:cubicBezTo>
                <a:lnTo>
                  <a:pt x="69" y="23"/>
                </a:lnTo>
                <a:close/>
                <a:moveTo>
                  <a:pt x="21" y="59"/>
                </a:moveTo>
                <a:cubicBezTo>
                  <a:pt x="21" y="59"/>
                  <a:pt x="21" y="59"/>
                  <a:pt x="21" y="59"/>
                </a:cubicBezTo>
                <a:cubicBezTo>
                  <a:pt x="15" y="59"/>
                  <a:pt x="15" y="59"/>
                  <a:pt x="15" y="59"/>
                </a:cubicBezTo>
                <a:cubicBezTo>
                  <a:pt x="15" y="59"/>
                  <a:pt x="15" y="59"/>
                  <a:pt x="15" y="59"/>
                </a:cubicBezTo>
                <a:cubicBezTo>
                  <a:pt x="7" y="59"/>
                  <a:pt x="7" y="59"/>
                  <a:pt x="7" y="59"/>
                </a:cubicBezTo>
                <a:cubicBezTo>
                  <a:pt x="7" y="53"/>
                  <a:pt x="7" y="53"/>
                  <a:pt x="7" y="53"/>
                </a:cubicBezTo>
                <a:cubicBezTo>
                  <a:pt x="15" y="53"/>
                  <a:pt x="15" y="53"/>
                  <a:pt x="15" y="53"/>
                </a:cubicBezTo>
                <a:cubicBezTo>
                  <a:pt x="15" y="53"/>
                  <a:pt x="15" y="53"/>
                  <a:pt x="15" y="53"/>
                </a:cubicBezTo>
                <a:cubicBezTo>
                  <a:pt x="15" y="53"/>
                  <a:pt x="15" y="53"/>
                  <a:pt x="15" y="53"/>
                </a:cubicBezTo>
                <a:cubicBezTo>
                  <a:pt x="21" y="53"/>
                  <a:pt x="21" y="53"/>
                  <a:pt x="21" y="53"/>
                </a:cubicBezTo>
                <a:cubicBezTo>
                  <a:pt x="21" y="53"/>
                  <a:pt x="21" y="53"/>
                  <a:pt x="21" y="53"/>
                </a:cubicBezTo>
                <a:cubicBezTo>
                  <a:pt x="21" y="53"/>
                  <a:pt x="21" y="53"/>
                  <a:pt x="21" y="53"/>
                </a:cubicBezTo>
                <a:cubicBezTo>
                  <a:pt x="27" y="53"/>
                  <a:pt x="27" y="53"/>
                  <a:pt x="27" y="53"/>
                </a:cubicBezTo>
                <a:cubicBezTo>
                  <a:pt x="29" y="53"/>
                  <a:pt x="29" y="53"/>
                  <a:pt x="29" y="53"/>
                </a:cubicBezTo>
                <a:cubicBezTo>
                  <a:pt x="29" y="59"/>
                  <a:pt x="29" y="59"/>
                  <a:pt x="29" y="59"/>
                </a:cubicBezTo>
                <a:cubicBezTo>
                  <a:pt x="21" y="59"/>
                  <a:pt x="21" y="59"/>
                  <a:pt x="21" y="59"/>
                </a:cubicBezTo>
                <a:close/>
                <a:moveTo>
                  <a:pt x="72" y="74"/>
                </a:moveTo>
                <a:cubicBezTo>
                  <a:pt x="72" y="76"/>
                  <a:pt x="70" y="77"/>
                  <a:pt x="68" y="77"/>
                </a:cubicBezTo>
                <a:cubicBezTo>
                  <a:pt x="25" y="77"/>
                  <a:pt x="25" y="77"/>
                  <a:pt x="25" y="77"/>
                </a:cubicBezTo>
                <a:cubicBezTo>
                  <a:pt x="23" y="77"/>
                  <a:pt x="21" y="76"/>
                  <a:pt x="21" y="74"/>
                </a:cubicBezTo>
                <a:cubicBezTo>
                  <a:pt x="30" y="73"/>
                  <a:pt x="37" y="65"/>
                  <a:pt x="37" y="56"/>
                </a:cubicBezTo>
                <a:cubicBezTo>
                  <a:pt x="37" y="47"/>
                  <a:pt x="30" y="39"/>
                  <a:pt x="21" y="38"/>
                </a:cubicBezTo>
                <a:cubicBezTo>
                  <a:pt x="21" y="10"/>
                  <a:pt x="21" y="10"/>
                  <a:pt x="21" y="10"/>
                </a:cubicBezTo>
                <a:cubicBezTo>
                  <a:pt x="21" y="8"/>
                  <a:pt x="23" y="6"/>
                  <a:pt x="25" y="6"/>
                </a:cubicBezTo>
                <a:cubicBezTo>
                  <a:pt x="49" y="6"/>
                  <a:pt x="49" y="6"/>
                  <a:pt x="49" y="6"/>
                </a:cubicBezTo>
                <a:cubicBezTo>
                  <a:pt x="49" y="19"/>
                  <a:pt x="49" y="19"/>
                  <a:pt x="49" y="19"/>
                </a:cubicBezTo>
                <a:cubicBezTo>
                  <a:pt x="49" y="24"/>
                  <a:pt x="53" y="29"/>
                  <a:pt x="58" y="29"/>
                </a:cubicBezTo>
                <a:cubicBezTo>
                  <a:pt x="72" y="29"/>
                  <a:pt x="72" y="29"/>
                  <a:pt x="72" y="29"/>
                </a:cubicBezTo>
                <a:lnTo>
                  <a:pt x="72" y="74"/>
                </a:lnTo>
                <a:close/>
              </a:path>
            </a:pathLst>
          </a:custGeom>
          <a:solidFill>
            <a:srgbClr val="20252D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</p:spTree>
  </p:cSld>
  <p:clrMapOvr>
    <a:masterClrMapping/>
  </p:clrMapOvr>
  <p:transition/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 show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组合 6"/>
          <p:cNvGrpSpPr/>
          <p:nvPr/>
        </p:nvGrpSpPr>
        <p:grpSpPr>
          <a:xfrm flipH="1">
            <a:off x="5153587" y="4442898"/>
            <a:ext cx="389498" cy="448066"/>
            <a:chOff x="5106988" y="2174876"/>
            <a:chExt cx="522288" cy="531812"/>
          </a:xfrm>
          <a:solidFill>
            <a:schemeClr val="tx1"/>
          </a:solidFill>
        </p:grpSpPr>
        <p:sp>
          <p:nvSpPr>
            <p:cNvPr id="9" name="Freeform 5"/>
            <p:cNvSpPr/>
            <p:nvPr/>
          </p:nvSpPr>
          <p:spPr bwMode="auto">
            <a:xfrm>
              <a:off x="5402263" y="2262188"/>
              <a:ext cx="227013" cy="409575"/>
            </a:xfrm>
            <a:custGeom>
              <a:avLst/>
              <a:gdLst>
                <a:gd name="T0" fmla="*/ 26 w 26"/>
                <a:gd name="T1" fmla="*/ 22 h 47"/>
                <a:gd name="T2" fmla="*/ 26 w 26"/>
                <a:gd name="T3" fmla="*/ 21 h 47"/>
                <a:gd name="T4" fmla="*/ 26 w 26"/>
                <a:gd name="T5" fmla="*/ 19 h 47"/>
                <a:gd name="T6" fmla="*/ 18 w 26"/>
                <a:gd name="T7" fmla="*/ 0 h 47"/>
                <a:gd name="T8" fmla="*/ 1 w 26"/>
                <a:gd name="T9" fmla="*/ 19 h 47"/>
                <a:gd name="T10" fmla="*/ 0 w 26"/>
                <a:gd name="T11" fmla="*/ 21 h 47"/>
                <a:gd name="T12" fmla="*/ 0 w 26"/>
                <a:gd name="T13" fmla="*/ 22 h 47"/>
                <a:gd name="T14" fmla="*/ 10 w 26"/>
                <a:gd name="T15" fmla="*/ 47 h 47"/>
                <a:gd name="T16" fmla="*/ 26 w 26"/>
                <a:gd name="T17" fmla="*/ 22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6" h="47">
                  <a:moveTo>
                    <a:pt x="26" y="22"/>
                  </a:moveTo>
                  <a:cubicBezTo>
                    <a:pt x="26" y="22"/>
                    <a:pt x="26" y="21"/>
                    <a:pt x="26" y="21"/>
                  </a:cubicBezTo>
                  <a:cubicBezTo>
                    <a:pt x="26" y="20"/>
                    <a:pt x="26" y="20"/>
                    <a:pt x="26" y="19"/>
                  </a:cubicBezTo>
                  <a:cubicBezTo>
                    <a:pt x="26" y="12"/>
                    <a:pt x="23" y="5"/>
                    <a:pt x="18" y="0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10" y="47"/>
                    <a:pt x="10" y="47"/>
                    <a:pt x="10" y="47"/>
                  </a:cubicBezTo>
                  <a:cubicBezTo>
                    <a:pt x="19" y="43"/>
                    <a:pt x="26" y="33"/>
                    <a:pt x="26" y="2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" name="Freeform 6"/>
            <p:cNvSpPr/>
            <p:nvPr/>
          </p:nvSpPr>
          <p:spPr bwMode="auto">
            <a:xfrm>
              <a:off x="5106988" y="2462213"/>
              <a:ext cx="347663" cy="244475"/>
            </a:xfrm>
            <a:custGeom>
              <a:avLst/>
              <a:gdLst>
                <a:gd name="T0" fmla="*/ 40 w 40"/>
                <a:gd name="T1" fmla="*/ 26 h 28"/>
                <a:gd name="T2" fmla="*/ 30 w 40"/>
                <a:gd name="T3" fmla="*/ 1 h 28"/>
                <a:gd name="T4" fmla="*/ 29 w 40"/>
                <a:gd name="T5" fmla="*/ 0 h 28"/>
                <a:gd name="T6" fmla="*/ 27 w 40"/>
                <a:gd name="T7" fmla="*/ 0 h 28"/>
                <a:gd name="T8" fmla="*/ 0 w 40"/>
                <a:gd name="T9" fmla="*/ 0 h 28"/>
                <a:gd name="T10" fmla="*/ 9 w 40"/>
                <a:gd name="T11" fmla="*/ 19 h 28"/>
                <a:gd name="T12" fmla="*/ 12 w 40"/>
                <a:gd name="T13" fmla="*/ 21 h 28"/>
                <a:gd name="T14" fmla="*/ 30 w 40"/>
                <a:gd name="T15" fmla="*/ 28 h 28"/>
                <a:gd name="T16" fmla="*/ 40 w 40"/>
                <a:gd name="T17" fmla="*/ 2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0" h="28">
                  <a:moveTo>
                    <a:pt x="40" y="26"/>
                  </a:moveTo>
                  <a:cubicBezTo>
                    <a:pt x="30" y="1"/>
                    <a:pt x="30" y="1"/>
                    <a:pt x="30" y="1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" y="7"/>
                    <a:pt x="4" y="14"/>
                    <a:pt x="9" y="19"/>
                  </a:cubicBezTo>
                  <a:cubicBezTo>
                    <a:pt x="10" y="20"/>
                    <a:pt x="11" y="21"/>
                    <a:pt x="12" y="21"/>
                  </a:cubicBezTo>
                  <a:cubicBezTo>
                    <a:pt x="17" y="25"/>
                    <a:pt x="23" y="28"/>
                    <a:pt x="30" y="28"/>
                  </a:cubicBezTo>
                  <a:cubicBezTo>
                    <a:pt x="33" y="28"/>
                    <a:pt x="36" y="27"/>
                    <a:pt x="40" y="2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" name="Freeform 7"/>
            <p:cNvSpPr/>
            <p:nvPr/>
          </p:nvSpPr>
          <p:spPr bwMode="auto">
            <a:xfrm>
              <a:off x="5116513" y="2174876"/>
              <a:ext cx="417513" cy="244475"/>
            </a:xfrm>
            <a:custGeom>
              <a:avLst/>
              <a:gdLst>
                <a:gd name="T0" fmla="*/ 29 w 48"/>
                <a:gd name="T1" fmla="*/ 0 h 28"/>
                <a:gd name="T2" fmla="*/ 21 w 48"/>
                <a:gd name="T3" fmla="*/ 2 h 28"/>
                <a:gd name="T4" fmla="*/ 18 w 48"/>
                <a:gd name="T5" fmla="*/ 3 h 28"/>
                <a:gd name="T6" fmla="*/ 4 w 48"/>
                <a:gd name="T7" fmla="*/ 15 h 28"/>
                <a:gd name="T8" fmla="*/ 27 w 48"/>
                <a:gd name="T9" fmla="*/ 15 h 28"/>
                <a:gd name="T10" fmla="*/ 28 w 48"/>
                <a:gd name="T11" fmla="*/ 16 h 28"/>
                <a:gd name="T12" fmla="*/ 28 w 48"/>
                <a:gd name="T13" fmla="*/ 17 h 28"/>
                <a:gd name="T14" fmla="*/ 27 w 48"/>
                <a:gd name="T15" fmla="*/ 18 h 28"/>
                <a:gd name="T16" fmla="*/ 2 w 48"/>
                <a:gd name="T17" fmla="*/ 18 h 28"/>
                <a:gd name="T18" fmla="*/ 2 w 48"/>
                <a:gd name="T19" fmla="*/ 21 h 28"/>
                <a:gd name="T20" fmla="*/ 24 w 48"/>
                <a:gd name="T21" fmla="*/ 21 h 28"/>
                <a:gd name="T22" fmla="*/ 25 w 48"/>
                <a:gd name="T23" fmla="*/ 21 h 28"/>
                <a:gd name="T24" fmla="*/ 25 w 48"/>
                <a:gd name="T25" fmla="*/ 23 h 28"/>
                <a:gd name="T26" fmla="*/ 24 w 48"/>
                <a:gd name="T27" fmla="*/ 23 h 28"/>
                <a:gd name="T28" fmla="*/ 1 w 48"/>
                <a:gd name="T29" fmla="*/ 23 h 28"/>
                <a:gd name="T30" fmla="*/ 0 w 48"/>
                <a:gd name="T31" fmla="*/ 28 h 28"/>
                <a:gd name="T32" fmla="*/ 28 w 48"/>
                <a:gd name="T33" fmla="*/ 28 h 28"/>
                <a:gd name="T34" fmla="*/ 30 w 48"/>
                <a:gd name="T35" fmla="*/ 28 h 28"/>
                <a:gd name="T36" fmla="*/ 31 w 48"/>
                <a:gd name="T37" fmla="*/ 27 h 28"/>
                <a:gd name="T38" fmla="*/ 48 w 48"/>
                <a:gd name="T39" fmla="*/ 7 h 28"/>
                <a:gd name="T40" fmla="*/ 29 w 48"/>
                <a:gd name="T41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8" h="28">
                  <a:moveTo>
                    <a:pt x="29" y="0"/>
                  </a:moveTo>
                  <a:cubicBezTo>
                    <a:pt x="27" y="0"/>
                    <a:pt x="24" y="1"/>
                    <a:pt x="21" y="2"/>
                  </a:cubicBezTo>
                  <a:cubicBezTo>
                    <a:pt x="20" y="2"/>
                    <a:pt x="19" y="2"/>
                    <a:pt x="18" y="3"/>
                  </a:cubicBezTo>
                  <a:cubicBezTo>
                    <a:pt x="12" y="5"/>
                    <a:pt x="7" y="10"/>
                    <a:pt x="4" y="15"/>
                  </a:cubicBezTo>
                  <a:cubicBezTo>
                    <a:pt x="27" y="15"/>
                    <a:pt x="27" y="15"/>
                    <a:pt x="27" y="15"/>
                  </a:cubicBezTo>
                  <a:cubicBezTo>
                    <a:pt x="27" y="15"/>
                    <a:pt x="28" y="16"/>
                    <a:pt x="28" y="16"/>
                  </a:cubicBezTo>
                  <a:cubicBezTo>
                    <a:pt x="28" y="17"/>
                    <a:pt x="28" y="17"/>
                    <a:pt x="28" y="17"/>
                  </a:cubicBezTo>
                  <a:cubicBezTo>
                    <a:pt x="28" y="18"/>
                    <a:pt x="27" y="18"/>
                    <a:pt x="27" y="18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2" y="19"/>
                    <a:pt x="2" y="20"/>
                    <a:pt x="2" y="21"/>
                  </a:cubicBezTo>
                  <a:cubicBezTo>
                    <a:pt x="24" y="21"/>
                    <a:pt x="24" y="21"/>
                    <a:pt x="24" y="21"/>
                  </a:cubicBezTo>
                  <a:cubicBezTo>
                    <a:pt x="25" y="21"/>
                    <a:pt x="25" y="21"/>
                    <a:pt x="25" y="21"/>
                  </a:cubicBezTo>
                  <a:cubicBezTo>
                    <a:pt x="25" y="23"/>
                    <a:pt x="25" y="23"/>
                    <a:pt x="25" y="23"/>
                  </a:cubicBezTo>
                  <a:cubicBezTo>
                    <a:pt x="25" y="23"/>
                    <a:pt x="25" y="23"/>
                    <a:pt x="24" y="23"/>
                  </a:cubicBezTo>
                  <a:cubicBezTo>
                    <a:pt x="1" y="23"/>
                    <a:pt x="1" y="23"/>
                    <a:pt x="1" y="23"/>
                  </a:cubicBezTo>
                  <a:cubicBezTo>
                    <a:pt x="0" y="25"/>
                    <a:pt x="0" y="27"/>
                    <a:pt x="0" y="28"/>
                  </a:cubicBezTo>
                  <a:cubicBezTo>
                    <a:pt x="28" y="28"/>
                    <a:pt x="28" y="28"/>
                    <a:pt x="28" y="28"/>
                  </a:cubicBezTo>
                  <a:cubicBezTo>
                    <a:pt x="30" y="28"/>
                    <a:pt x="30" y="28"/>
                    <a:pt x="30" y="28"/>
                  </a:cubicBezTo>
                  <a:cubicBezTo>
                    <a:pt x="31" y="27"/>
                    <a:pt x="31" y="27"/>
                    <a:pt x="31" y="27"/>
                  </a:cubicBezTo>
                  <a:cubicBezTo>
                    <a:pt x="48" y="7"/>
                    <a:pt x="48" y="7"/>
                    <a:pt x="48" y="7"/>
                  </a:cubicBezTo>
                  <a:cubicBezTo>
                    <a:pt x="43" y="3"/>
                    <a:pt x="37" y="0"/>
                    <a:pt x="29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12" name="组合 11"/>
          <p:cNvGrpSpPr/>
          <p:nvPr/>
        </p:nvGrpSpPr>
        <p:grpSpPr>
          <a:xfrm flipH="1">
            <a:off x="1189974" y="5131132"/>
            <a:ext cx="246248" cy="588506"/>
            <a:chOff x="1000125" y="1179513"/>
            <a:chExt cx="330200" cy="698501"/>
          </a:xfrm>
          <a:solidFill>
            <a:schemeClr val="tx1"/>
          </a:solidFill>
        </p:grpSpPr>
        <p:sp>
          <p:nvSpPr>
            <p:cNvPr id="13" name="Freeform 8"/>
            <p:cNvSpPr/>
            <p:nvPr/>
          </p:nvSpPr>
          <p:spPr bwMode="auto">
            <a:xfrm>
              <a:off x="1174750" y="1371601"/>
              <a:ext cx="155575" cy="227013"/>
            </a:xfrm>
            <a:custGeom>
              <a:avLst/>
              <a:gdLst>
                <a:gd name="T0" fmla="*/ 3 w 18"/>
                <a:gd name="T1" fmla="*/ 10 h 26"/>
                <a:gd name="T2" fmla="*/ 5 w 18"/>
                <a:gd name="T3" fmla="*/ 16 h 26"/>
                <a:gd name="T4" fmla="*/ 0 w 18"/>
                <a:gd name="T5" fmla="*/ 22 h 26"/>
                <a:gd name="T6" fmla="*/ 0 w 18"/>
                <a:gd name="T7" fmla="*/ 26 h 26"/>
                <a:gd name="T8" fmla="*/ 18 w 18"/>
                <a:gd name="T9" fmla="*/ 26 h 26"/>
                <a:gd name="T10" fmla="*/ 11 w 18"/>
                <a:gd name="T11" fmla="*/ 8 h 26"/>
                <a:gd name="T12" fmla="*/ 0 w 18"/>
                <a:gd name="T13" fmla="*/ 0 h 26"/>
                <a:gd name="T14" fmla="*/ 0 w 18"/>
                <a:gd name="T15" fmla="*/ 8 h 26"/>
                <a:gd name="T16" fmla="*/ 3 w 18"/>
                <a:gd name="T17" fmla="*/ 1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" h="26">
                  <a:moveTo>
                    <a:pt x="3" y="10"/>
                  </a:moveTo>
                  <a:cubicBezTo>
                    <a:pt x="4" y="12"/>
                    <a:pt x="5" y="14"/>
                    <a:pt x="5" y="16"/>
                  </a:cubicBezTo>
                  <a:cubicBezTo>
                    <a:pt x="5" y="19"/>
                    <a:pt x="3" y="22"/>
                    <a:pt x="0" y="22"/>
                  </a:cubicBezTo>
                  <a:cubicBezTo>
                    <a:pt x="0" y="26"/>
                    <a:pt x="0" y="26"/>
                    <a:pt x="0" y="26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7" y="19"/>
                    <a:pt x="15" y="13"/>
                    <a:pt x="11" y="8"/>
                  </a:cubicBezTo>
                  <a:cubicBezTo>
                    <a:pt x="8" y="3"/>
                    <a:pt x="4" y="0"/>
                    <a:pt x="0" y="0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2" y="8"/>
                    <a:pt x="3" y="9"/>
                    <a:pt x="3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4" name="Freeform 9"/>
            <p:cNvSpPr/>
            <p:nvPr/>
          </p:nvSpPr>
          <p:spPr bwMode="auto">
            <a:xfrm>
              <a:off x="1157288" y="1346201"/>
              <a:ext cx="7938" cy="0"/>
            </a:xfrm>
            <a:custGeom>
              <a:avLst/>
              <a:gdLst>
                <a:gd name="T0" fmla="*/ 1 w 1"/>
                <a:gd name="T1" fmla="*/ 0 w 1"/>
                <a:gd name="T2" fmla="*/ 0 w 1"/>
                <a:gd name="T3" fmla="*/ 1 w 1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  <a:cxn ang="0">
                  <a:pos x="T3" y="0"/>
                </a:cxn>
              </a:cxnLst>
              <a:rect l="0" t="0" r="r" b="b"/>
              <a:pathLst>
                <a:path w="1">
                  <a:moveTo>
                    <a:pt x="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5" name="Freeform 10"/>
            <p:cNvSpPr>
              <a:spLocks noEditPoints="1"/>
            </p:cNvSpPr>
            <p:nvPr/>
          </p:nvSpPr>
          <p:spPr bwMode="auto">
            <a:xfrm>
              <a:off x="1000125" y="1625601"/>
              <a:ext cx="330200" cy="252413"/>
            </a:xfrm>
            <a:custGeom>
              <a:avLst/>
              <a:gdLst>
                <a:gd name="T0" fmla="*/ 0 w 38"/>
                <a:gd name="T1" fmla="*/ 0 h 29"/>
                <a:gd name="T2" fmla="*/ 0 w 38"/>
                <a:gd name="T3" fmla="*/ 3 h 29"/>
                <a:gd name="T4" fmla="*/ 6 w 38"/>
                <a:gd name="T5" fmla="*/ 22 h 29"/>
                <a:gd name="T6" fmla="*/ 19 w 38"/>
                <a:gd name="T7" fmla="*/ 29 h 29"/>
                <a:gd name="T8" fmla="*/ 33 w 38"/>
                <a:gd name="T9" fmla="*/ 22 h 29"/>
                <a:gd name="T10" fmla="*/ 38 w 38"/>
                <a:gd name="T11" fmla="*/ 3 h 29"/>
                <a:gd name="T12" fmla="*/ 38 w 38"/>
                <a:gd name="T13" fmla="*/ 0 h 29"/>
                <a:gd name="T14" fmla="*/ 0 w 38"/>
                <a:gd name="T15" fmla="*/ 0 h 29"/>
                <a:gd name="T16" fmla="*/ 22 w 38"/>
                <a:gd name="T17" fmla="*/ 23 h 29"/>
                <a:gd name="T18" fmla="*/ 22 w 38"/>
                <a:gd name="T19" fmla="*/ 23 h 29"/>
                <a:gd name="T20" fmla="*/ 22 w 38"/>
                <a:gd name="T21" fmla="*/ 23 h 29"/>
                <a:gd name="T22" fmla="*/ 21 w 38"/>
                <a:gd name="T23" fmla="*/ 22 h 29"/>
                <a:gd name="T24" fmla="*/ 22 w 38"/>
                <a:gd name="T25" fmla="*/ 21 h 29"/>
                <a:gd name="T26" fmla="*/ 34 w 38"/>
                <a:gd name="T27" fmla="*/ 6 h 29"/>
                <a:gd name="T28" fmla="*/ 34 w 38"/>
                <a:gd name="T29" fmla="*/ 5 h 29"/>
                <a:gd name="T30" fmla="*/ 35 w 38"/>
                <a:gd name="T31" fmla="*/ 4 h 29"/>
                <a:gd name="T32" fmla="*/ 36 w 38"/>
                <a:gd name="T33" fmla="*/ 5 h 29"/>
                <a:gd name="T34" fmla="*/ 36 w 38"/>
                <a:gd name="T35" fmla="*/ 6 h 29"/>
                <a:gd name="T36" fmla="*/ 22 w 38"/>
                <a:gd name="T37" fmla="*/ 23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8" h="29">
                  <a:moveTo>
                    <a:pt x="0" y="0"/>
                  </a:moveTo>
                  <a:cubicBezTo>
                    <a:pt x="0" y="1"/>
                    <a:pt x="0" y="2"/>
                    <a:pt x="0" y="3"/>
                  </a:cubicBezTo>
                  <a:cubicBezTo>
                    <a:pt x="0" y="11"/>
                    <a:pt x="2" y="17"/>
                    <a:pt x="6" y="22"/>
                  </a:cubicBezTo>
                  <a:cubicBezTo>
                    <a:pt x="9" y="26"/>
                    <a:pt x="14" y="29"/>
                    <a:pt x="19" y="29"/>
                  </a:cubicBezTo>
                  <a:cubicBezTo>
                    <a:pt x="24" y="29"/>
                    <a:pt x="29" y="26"/>
                    <a:pt x="33" y="22"/>
                  </a:cubicBezTo>
                  <a:cubicBezTo>
                    <a:pt x="36" y="17"/>
                    <a:pt x="38" y="11"/>
                    <a:pt x="38" y="3"/>
                  </a:cubicBezTo>
                  <a:cubicBezTo>
                    <a:pt x="38" y="2"/>
                    <a:pt x="38" y="1"/>
                    <a:pt x="38" y="0"/>
                  </a:cubicBezTo>
                  <a:lnTo>
                    <a:pt x="0" y="0"/>
                  </a:lnTo>
                  <a:close/>
                  <a:moveTo>
                    <a:pt x="22" y="23"/>
                  </a:moveTo>
                  <a:cubicBezTo>
                    <a:pt x="22" y="23"/>
                    <a:pt x="22" y="23"/>
                    <a:pt x="22" y="23"/>
                  </a:cubicBezTo>
                  <a:cubicBezTo>
                    <a:pt x="22" y="23"/>
                    <a:pt x="22" y="23"/>
                    <a:pt x="22" y="23"/>
                  </a:cubicBezTo>
                  <a:cubicBezTo>
                    <a:pt x="21" y="23"/>
                    <a:pt x="21" y="22"/>
                    <a:pt x="21" y="22"/>
                  </a:cubicBezTo>
                  <a:cubicBezTo>
                    <a:pt x="21" y="21"/>
                    <a:pt x="21" y="21"/>
                    <a:pt x="22" y="21"/>
                  </a:cubicBezTo>
                  <a:cubicBezTo>
                    <a:pt x="28" y="21"/>
                    <a:pt x="34" y="14"/>
                    <a:pt x="34" y="6"/>
                  </a:cubicBezTo>
                  <a:cubicBezTo>
                    <a:pt x="34" y="5"/>
                    <a:pt x="34" y="5"/>
                    <a:pt x="34" y="5"/>
                  </a:cubicBezTo>
                  <a:cubicBezTo>
                    <a:pt x="34" y="5"/>
                    <a:pt x="34" y="4"/>
                    <a:pt x="35" y="4"/>
                  </a:cubicBezTo>
                  <a:cubicBezTo>
                    <a:pt x="35" y="4"/>
                    <a:pt x="36" y="5"/>
                    <a:pt x="36" y="5"/>
                  </a:cubicBezTo>
                  <a:cubicBezTo>
                    <a:pt x="36" y="6"/>
                    <a:pt x="36" y="6"/>
                    <a:pt x="36" y="6"/>
                  </a:cubicBezTo>
                  <a:cubicBezTo>
                    <a:pt x="36" y="15"/>
                    <a:pt x="30" y="23"/>
                    <a:pt x="22" y="2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6" name="Freeform 11"/>
            <p:cNvSpPr/>
            <p:nvPr/>
          </p:nvSpPr>
          <p:spPr bwMode="auto">
            <a:xfrm>
              <a:off x="1000125" y="1371601"/>
              <a:ext cx="157163" cy="227013"/>
            </a:xfrm>
            <a:custGeom>
              <a:avLst/>
              <a:gdLst>
                <a:gd name="T0" fmla="*/ 13 w 18"/>
                <a:gd name="T1" fmla="*/ 16 h 26"/>
                <a:gd name="T2" fmla="*/ 15 w 18"/>
                <a:gd name="T3" fmla="*/ 10 h 26"/>
                <a:gd name="T4" fmla="*/ 18 w 18"/>
                <a:gd name="T5" fmla="*/ 8 h 26"/>
                <a:gd name="T6" fmla="*/ 18 w 18"/>
                <a:gd name="T7" fmla="*/ 0 h 26"/>
                <a:gd name="T8" fmla="*/ 7 w 18"/>
                <a:gd name="T9" fmla="*/ 8 h 26"/>
                <a:gd name="T10" fmla="*/ 0 w 18"/>
                <a:gd name="T11" fmla="*/ 26 h 26"/>
                <a:gd name="T12" fmla="*/ 18 w 18"/>
                <a:gd name="T13" fmla="*/ 26 h 26"/>
                <a:gd name="T14" fmla="*/ 18 w 18"/>
                <a:gd name="T15" fmla="*/ 22 h 26"/>
                <a:gd name="T16" fmla="*/ 13 w 18"/>
                <a:gd name="T17" fmla="*/ 16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" h="26">
                  <a:moveTo>
                    <a:pt x="13" y="16"/>
                  </a:moveTo>
                  <a:cubicBezTo>
                    <a:pt x="13" y="14"/>
                    <a:pt x="14" y="12"/>
                    <a:pt x="15" y="10"/>
                  </a:cubicBezTo>
                  <a:cubicBezTo>
                    <a:pt x="15" y="9"/>
                    <a:pt x="16" y="8"/>
                    <a:pt x="18" y="8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14" y="0"/>
                    <a:pt x="10" y="3"/>
                    <a:pt x="7" y="8"/>
                  </a:cubicBezTo>
                  <a:cubicBezTo>
                    <a:pt x="3" y="13"/>
                    <a:pt x="1" y="20"/>
                    <a:pt x="0" y="26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8" y="22"/>
                    <a:pt x="18" y="22"/>
                    <a:pt x="18" y="22"/>
                  </a:cubicBezTo>
                  <a:cubicBezTo>
                    <a:pt x="15" y="22"/>
                    <a:pt x="13" y="19"/>
                    <a:pt x="13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7" name="Freeform 12"/>
            <p:cNvSpPr/>
            <p:nvPr/>
          </p:nvSpPr>
          <p:spPr bwMode="auto">
            <a:xfrm>
              <a:off x="1165225" y="1346201"/>
              <a:ext cx="9525" cy="0"/>
            </a:xfrm>
            <a:custGeom>
              <a:avLst/>
              <a:gdLst>
                <a:gd name="T0" fmla="*/ 1 w 1"/>
                <a:gd name="T1" fmla="*/ 1 w 1"/>
                <a:gd name="T2" fmla="*/ 0 w 1"/>
                <a:gd name="T3" fmla="*/ 0 w 1"/>
                <a:gd name="T4" fmla="*/ 1 w 1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  <a:cxn ang="0">
                  <a:pos x="T3" y="0"/>
                </a:cxn>
                <a:cxn ang="0">
                  <a:pos x="T4" y="0"/>
                </a:cxn>
              </a:cxnLst>
              <a:rect l="0" t="0" r="r" b="b"/>
              <a:pathLst>
                <a:path w="1">
                  <a:moveTo>
                    <a:pt x="1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8" name="Freeform 13"/>
            <p:cNvSpPr/>
            <p:nvPr/>
          </p:nvSpPr>
          <p:spPr bwMode="auto">
            <a:xfrm>
              <a:off x="1087438" y="1179513"/>
              <a:ext cx="104775" cy="166688"/>
            </a:xfrm>
            <a:custGeom>
              <a:avLst/>
              <a:gdLst>
                <a:gd name="T0" fmla="*/ 2 w 12"/>
                <a:gd name="T1" fmla="*/ 8 h 19"/>
                <a:gd name="T2" fmla="*/ 8 w 12"/>
                <a:gd name="T3" fmla="*/ 10 h 19"/>
                <a:gd name="T4" fmla="*/ 10 w 12"/>
                <a:gd name="T5" fmla="*/ 11 h 19"/>
                <a:gd name="T6" fmla="*/ 10 w 12"/>
                <a:gd name="T7" fmla="*/ 12 h 19"/>
                <a:gd name="T8" fmla="*/ 8 w 12"/>
                <a:gd name="T9" fmla="*/ 17 h 19"/>
                <a:gd name="T10" fmla="*/ 8 w 12"/>
                <a:gd name="T11" fmla="*/ 19 h 19"/>
                <a:gd name="T12" fmla="*/ 9 w 12"/>
                <a:gd name="T13" fmla="*/ 19 h 19"/>
                <a:gd name="T14" fmla="*/ 10 w 12"/>
                <a:gd name="T15" fmla="*/ 18 h 19"/>
                <a:gd name="T16" fmla="*/ 10 w 12"/>
                <a:gd name="T17" fmla="*/ 18 h 19"/>
                <a:gd name="T18" fmla="*/ 12 w 12"/>
                <a:gd name="T19" fmla="*/ 12 h 19"/>
                <a:gd name="T20" fmla="*/ 10 w 12"/>
                <a:gd name="T21" fmla="*/ 9 h 19"/>
                <a:gd name="T22" fmla="*/ 5 w 12"/>
                <a:gd name="T23" fmla="*/ 7 h 19"/>
                <a:gd name="T24" fmla="*/ 3 w 12"/>
                <a:gd name="T25" fmla="*/ 7 h 19"/>
                <a:gd name="T26" fmla="*/ 2 w 12"/>
                <a:gd name="T27" fmla="*/ 5 h 19"/>
                <a:gd name="T28" fmla="*/ 4 w 12"/>
                <a:gd name="T29" fmla="*/ 1 h 19"/>
                <a:gd name="T30" fmla="*/ 3 w 12"/>
                <a:gd name="T31" fmla="*/ 0 h 19"/>
                <a:gd name="T32" fmla="*/ 2 w 12"/>
                <a:gd name="T33" fmla="*/ 0 h 19"/>
                <a:gd name="T34" fmla="*/ 0 w 12"/>
                <a:gd name="T35" fmla="*/ 5 h 19"/>
                <a:gd name="T36" fmla="*/ 2 w 12"/>
                <a:gd name="T37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" h="19">
                  <a:moveTo>
                    <a:pt x="2" y="8"/>
                  </a:moveTo>
                  <a:cubicBezTo>
                    <a:pt x="4" y="9"/>
                    <a:pt x="6" y="10"/>
                    <a:pt x="8" y="10"/>
                  </a:cubicBezTo>
                  <a:cubicBezTo>
                    <a:pt x="8" y="10"/>
                    <a:pt x="9" y="11"/>
                    <a:pt x="10" y="11"/>
                  </a:cubicBezTo>
                  <a:cubicBezTo>
                    <a:pt x="10" y="11"/>
                    <a:pt x="10" y="12"/>
                    <a:pt x="10" y="12"/>
                  </a:cubicBezTo>
                  <a:cubicBezTo>
                    <a:pt x="10" y="13"/>
                    <a:pt x="10" y="15"/>
                    <a:pt x="8" y="17"/>
                  </a:cubicBezTo>
                  <a:cubicBezTo>
                    <a:pt x="8" y="18"/>
                    <a:pt x="8" y="18"/>
                    <a:pt x="8" y="19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1" y="16"/>
                    <a:pt x="12" y="14"/>
                    <a:pt x="12" y="12"/>
                  </a:cubicBezTo>
                  <a:cubicBezTo>
                    <a:pt x="12" y="11"/>
                    <a:pt x="11" y="10"/>
                    <a:pt x="10" y="9"/>
                  </a:cubicBezTo>
                  <a:cubicBezTo>
                    <a:pt x="8" y="8"/>
                    <a:pt x="6" y="8"/>
                    <a:pt x="5" y="7"/>
                  </a:cubicBezTo>
                  <a:cubicBezTo>
                    <a:pt x="4" y="7"/>
                    <a:pt x="3" y="7"/>
                    <a:pt x="3" y="7"/>
                  </a:cubicBezTo>
                  <a:cubicBezTo>
                    <a:pt x="2" y="6"/>
                    <a:pt x="2" y="6"/>
                    <a:pt x="2" y="5"/>
                  </a:cubicBezTo>
                  <a:cubicBezTo>
                    <a:pt x="2" y="4"/>
                    <a:pt x="2" y="3"/>
                    <a:pt x="4" y="1"/>
                  </a:cubicBezTo>
                  <a:cubicBezTo>
                    <a:pt x="4" y="1"/>
                    <a:pt x="4" y="0"/>
                    <a:pt x="3" y="0"/>
                  </a:cubicBezTo>
                  <a:cubicBezTo>
                    <a:pt x="3" y="0"/>
                    <a:pt x="2" y="0"/>
                    <a:pt x="2" y="0"/>
                  </a:cubicBezTo>
                  <a:cubicBezTo>
                    <a:pt x="1" y="2"/>
                    <a:pt x="0" y="4"/>
                    <a:pt x="0" y="5"/>
                  </a:cubicBezTo>
                  <a:cubicBezTo>
                    <a:pt x="0" y="7"/>
                    <a:pt x="1" y="8"/>
                    <a:pt x="2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19" name="组合 18"/>
          <p:cNvGrpSpPr/>
          <p:nvPr/>
        </p:nvGrpSpPr>
        <p:grpSpPr>
          <a:xfrm flipH="1">
            <a:off x="2227446" y="5294446"/>
            <a:ext cx="253351" cy="485517"/>
            <a:chOff x="2044700" y="1241426"/>
            <a:chExt cx="339725" cy="576263"/>
          </a:xfrm>
          <a:solidFill>
            <a:schemeClr val="tx1"/>
          </a:solidFill>
        </p:grpSpPr>
        <p:sp>
          <p:nvSpPr>
            <p:cNvPr id="20" name="Freeform 14"/>
            <p:cNvSpPr/>
            <p:nvPr/>
          </p:nvSpPr>
          <p:spPr bwMode="auto">
            <a:xfrm>
              <a:off x="2217738" y="1328738"/>
              <a:ext cx="17463" cy="42863"/>
            </a:xfrm>
            <a:custGeom>
              <a:avLst/>
              <a:gdLst>
                <a:gd name="T0" fmla="*/ 6 w 11"/>
                <a:gd name="T1" fmla="*/ 5 h 27"/>
                <a:gd name="T2" fmla="*/ 6 w 11"/>
                <a:gd name="T3" fmla="*/ 5 h 27"/>
                <a:gd name="T4" fmla="*/ 0 w 11"/>
                <a:gd name="T5" fmla="*/ 11 h 27"/>
                <a:gd name="T6" fmla="*/ 0 w 11"/>
                <a:gd name="T7" fmla="*/ 5 h 27"/>
                <a:gd name="T8" fmla="*/ 6 w 11"/>
                <a:gd name="T9" fmla="*/ 0 h 27"/>
                <a:gd name="T10" fmla="*/ 11 w 11"/>
                <a:gd name="T11" fmla="*/ 0 h 27"/>
                <a:gd name="T12" fmla="*/ 11 w 11"/>
                <a:gd name="T13" fmla="*/ 27 h 27"/>
                <a:gd name="T14" fmla="*/ 6 w 11"/>
                <a:gd name="T15" fmla="*/ 27 h 27"/>
                <a:gd name="T16" fmla="*/ 6 w 11"/>
                <a:gd name="T17" fmla="*/ 5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7">
                  <a:moveTo>
                    <a:pt x="6" y="5"/>
                  </a:moveTo>
                  <a:lnTo>
                    <a:pt x="6" y="5"/>
                  </a:lnTo>
                  <a:lnTo>
                    <a:pt x="0" y="11"/>
                  </a:lnTo>
                  <a:lnTo>
                    <a:pt x="0" y="5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7"/>
                  </a:lnTo>
                  <a:lnTo>
                    <a:pt x="6" y="27"/>
                  </a:lnTo>
                  <a:lnTo>
                    <a:pt x="6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21" name="Freeform 15"/>
            <p:cNvSpPr>
              <a:spLocks noEditPoints="1"/>
            </p:cNvSpPr>
            <p:nvPr/>
          </p:nvSpPr>
          <p:spPr bwMode="auto">
            <a:xfrm>
              <a:off x="2252663" y="1328738"/>
              <a:ext cx="34925" cy="42863"/>
            </a:xfrm>
            <a:custGeom>
              <a:avLst/>
              <a:gdLst>
                <a:gd name="T0" fmla="*/ 4 w 4"/>
                <a:gd name="T1" fmla="*/ 3 h 5"/>
                <a:gd name="T2" fmla="*/ 2 w 4"/>
                <a:gd name="T3" fmla="*/ 5 h 5"/>
                <a:gd name="T4" fmla="*/ 0 w 4"/>
                <a:gd name="T5" fmla="*/ 3 h 5"/>
                <a:gd name="T6" fmla="*/ 2 w 4"/>
                <a:gd name="T7" fmla="*/ 0 h 5"/>
                <a:gd name="T8" fmla="*/ 4 w 4"/>
                <a:gd name="T9" fmla="*/ 3 h 5"/>
                <a:gd name="T10" fmla="*/ 1 w 4"/>
                <a:gd name="T11" fmla="*/ 3 h 5"/>
                <a:gd name="T12" fmla="*/ 2 w 4"/>
                <a:gd name="T13" fmla="*/ 5 h 5"/>
                <a:gd name="T14" fmla="*/ 3 w 4"/>
                <a:gd name="T15" fmla="*/ 3 h 5"/>
                <a:gd name="T16" fmla="*/ 2 w 4"/>
                <a:gd name="T17" fmla="*/ 1 h 5"/>
                <a:gd name="T18" fmla="*/ 1 w 4"/>
                <a:gd name="T19" fmla="*/ 3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" h="5">
                  <a:moveTo>
                    <a:pt x="4" y="3"/>
                  </a:moveTo>
                  <a:cubicBezTo>
                    <a:pt x="4" y="4"/>
                    <a:pt x="3" y="5"/>
                    <a:pt x="2" y="5"/>
                  </a:cubicBezTo>
                  <a:cubicBezTo>
                    <a:pt x="1" y="5"/>
                    <a:pt x="0" y="4"/>
                    <a:pt x="0" y="3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4" y="0"/>
                    <a:pt x="4" y="1"/>
                    <a:pt x="4" y="3"/>
                  </a:cubicBezTo>
                  <a:close/>
                  <a:moveTo>
                    <a:pt x="1" y="3"/>
                  </a:moveTo>
                  <a:cubicBezTo>
                    <a:pt x="1" y="4"/>
                    <a:pt x="2" y="5"/>
                    <a:pt x="2" y="5"/>
                  </a:cubicBezTo>
                  <a:cubicBezTo>
                    <a:pt x="3" y="5"/>
                    <a:pt x="3" y="4"/>
                    <a:pt x="3" y="3"/>
                  </a:cubicBezTo>
                  <a:cubicBezTo>
                    <a:pt x="3" y="2"/>
                    <a:pt x="3" y="1"/>
                    <a:pt x="2" y="1"/>
                  </a:cubicBezTo>
                  <a:cubicBezTo>
                    <a:pt x="2" y="1"/>
                    <a:pt x="1" y="1"/>
                    <a:pt x="1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22" name="Freeform 16"/>
            <p:cNvSpPr>
              <a:spLocks noEditPoints="1"/>
            </p:cNvSpPr>
            <p:nvPr/>
          </p:nvSpPr>
          <p:spPr bwMode="auto">
            <a:xfrm>
              <a:off x="2297113" y="1328738"/>
              <a:ext cx="34925" cy="42863"/>
            </a:xfrm>
            <a:custGeom>
              <a:avLst/>
              <a:gdLst>
                <a:gd name="T0" fmla="*/ 4 w 4"/>
                <a:gd name="T1" fmla="*/ 3 h 5"/>
                <a:gd name="T2" fmla="*/ 2 w 4"/>
                <a:gd name="T3" fmla="*/ 5 h 5"/>
                <a:gd name="T4" fmla="*/ 0 w 4"/>
                <a:gd name="T5" fmla="*/ 3 h 5"/>
                <a:gd name="T6" fmla="*/ 2 w 4"/>
                <a:gd name="T7" fmla="*/ 0 h 5"/>
                <a:gd name="T8" fmla="*/ 4 w 4"/>
                <a:gd name="T9" fmla="*/ 3 h 5"/>
                <a:gd name="T10" fmla="*/ 1 w 4"/>
                <a:gd name="T11" fmla="*/ 3 h 5"/>
                <a:gd name="T12" fmla="*/ 2 w 4"/>
                <a:gd name="T13" fmla="*/ 5 h 5"/>
                <a:gd name="T14" fmla="*/ 3 w 4"/>
                <a:gd name="T15" fmla="*/ 3 h 5"/>
                <a:gd name="T16" fmla="*/ 2 w 4"/>
                <a:gd name="T17" fmla="*/ 1 h 5"/>
                <a:gd name="T18" fmla="*/ 1 w 4"/>
                <a:gd name="T19" fmla="*/ 3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" h="5">
                  <a:moveTo>
                    <a:pt x="4" y="3"/>
                  </a:moveTo>
                  <a:cubicBezTo>
                    <a:pt x="4" y="4"/>
                    <a:pt x="3" y="5"/>
                    <a:pt x="2" y="5"/>
                  </a:cubicBezTo>
                  <a:cubicBezTo>
                    <a:pt x="0" y="5"/>
                    <a:pt x="0" y="4"/>
                    <a:pt x="0" y="3"/>
                  </a:cubicBezTo>
                  <a:cubicBezTo>
                    <a:pt x="0" y="1"/>
                    <a:pt x="0" y="0"/>
                    <a:pt x="2" y="0"/>
                  </a:cubicBezTo>
                  <a:cubicBezTo>
                    <a:pt x="3" y="0"/>
                    <a:pt x="4" y="1"/>
                    <a:pt x="4" y="3"/>
                  </a:cubicBezTo>
                  <a:close/>
                  <a:moveTo>
                    <a:pt x="1" y="3"/>
                  </a:moveTo>
                  <a:cubicBezTo>
                    <a:pt x="1" y="4"/>
                    <a:pt x="1" y="5"/>
                    <a:pt x="2" y="5"/>
                  </a:cubicBezTo>
                  <a:cubicBezTo>
                    <a:pt x="2" y="5"/>
                    <a:pt x="3" y="4"/>
                    <a:pt x="3" y="3"/>
                  </a:cubicBezTo>
                  <a:cubicBezTo>
                    <a:pt x="3" y="2"/>
                    <a:pt x="2" y="1"/>
                    <a:pt x="2" y="1"/>
                  </a:cubicBezTo>
                  <a:cubicBezTo>
                    <a:pt x="1" y="1"/>
                    <a:pt x="1" y="1"/>
                    <a:pt x="1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23" name="Freeform 17"/>
            <p:cNvSpPr>
              <a:spLocks noEditPoints="1"/>
            </p:cNvSpPr>
            <p:nvPr/>
          </p:nvSpPr>
          <p:spPr bwMode="auto">
            <a:xfrm>
              <a:off x="2044700" y="1241426"/>
              <a:ext cx="339725" cy="576263"/>
            </a:xfrm>
            <a:custGeom>
              <a:avLst/>
              <a:gdLst>
                <a:gd name="T0" fmla="*/ 6 w 39"/>
                <a:gd name="T1" fmla="*/ 0 h 66"/>
                <a:gd name="T2" fmla="*/ 0 w 39"/>
                <a:gd name="T3" fmla="*/ 59 h 66"/>
                <a:gd name="T4" fmla="*/ 32 w 39"/>
                <a:gd name="T5" fmla="*/ 66 h 66"/>
                <a:gd name="T6" fmla="*/ 39 w 39"/>
                <a:gd name="T7" fmla="*/ 7 h 66"/>
                <a:gd name="T8" fmla="*/ 10 w 39"/>
                <a:gd name="T9" fmla="*/ 58 h 66"/>
                <a:gd name="T10" fmla="*/ 10 w 39"/>
                <a:gd name="T11" fmla="*/ 50 h 66"/>
                <a:gd name="T12" fmla="*/ 10 w 39"/>
                <a:gd name="T13" fmla="*/ 58 h 66"/>
                <a:gd name="T14" fmla="*/ 6 w 39"/>
                <a:gd name="T15" fmla="*/ 44 h 66"/>
                <a:gd name="T16" fmla="*/ 13 w 39"/>
                <a:gd name="T17" fmla="*/ 44 h 66"/>
                <a:gd name="T18" fmla="*/ 10 w 39"/>
                <a:gd name="T19" fmla="*/ 39 h 66"/>
                <a:gd name="T20" fmla="*/ 10 w 39"/>
                <a:gd name="T21" fmla="*/ 31 h 66"/>
                <a:gd name="T22" fmla="*/ 10 w 39"/>
                <a:gd name="T23" fmla="*/ 39 h 66"/>
                <a:gd name="T24" fmla="*/ 6 w 39"/>
                <a:gd name="T25" fmla="*/ 24 h 66"/>
                <a:gd name="T26" fmla="*/ 16 w 39"/>
                <a:gd name="T27" fmla="*/ 22 h 66"/>
                <a:gd name="T28" fmla="*/ 17 w 39"/>
                <a:gd name="T29" fmla="*/ 26 h 66"/>
                <a:gd name="T30" fmla="*/ 8 w 39"/>
                <a:gd name="T31" fmla="*/ 28 h 66"/>
                <a:gd name="T32" fmla="*/ 19 w 39"/>
                <a:gd name="T33" fmla="*/ 58 h 66"/>
                <a:gd name="T34" fmla="*/ 19 w 39"/>
                <a:gd name="T35" fmla="*/ 50 h 66"/>
                <a:gd name="T36" fmla="*/ 19 w 39"/>
                <a:gd name="T37" fmla="*/ 58 h 66"/>
                <a:gd name="T38" fmla="*/ 15 w 39"/>
                <a:gd name="T39" fmla="*/ 44 h 66"/>
                <a:gd name="T40" fmla="*/ 23 w 39"/>
                <a:gd name="T41" fmla="*/ 44 h 66"/>
                <a:gd name="T42" fmla="*/ 19 w 39"/>
                <a:gd name="T43" fmla="*/ 39 h 66"/>
                <a:gd name="T44" fmla="*/ 19 w 39"/>
                <a:gd name="T45" fmla="*/ 31 h 66"/>
                <a:gd name="T46" fmla="*/ 19 w 39"/>
                <a:gd name="T47" fmla="*/ 39 h 66"/>
                <a:gd name="T48" fmla="*/ 22 w 39"/>
                <a:gd name="T49" fmla="*/ 24 h 66"/>
                <a:gd name="T50" fmla="*/ 31 w 39"/>
                <a:gd name="T51" fmla="*/ 22 h 66"/>
                <a:gd name="T52" fmla="*/ 32 w 39"/>
                <a:gd name="T53" fmla="*/ 26 h 66"/>
                <a:gd name="T54" fmla="*/ 23 w 39"/>
                <a:gd name="T55" fmla="*/ 28 h 66"/>
                <a:gd name="T56" fmla="*/ 29 w 39"/>
                <a:gd name="T57" fmla="*/ 58 h 66"/>
                <a:gd name="T58" fmla="*/ 29 w 39"/>
                <a:gd name="T59" fmla="*/ 50 h 66"/>
                <a:gd name="T60" fmla="*/ 29 w 39"/>
                <a:gd name="T61" fmla="*/ 58 h 66"/>
                <a:gd name="T62" fmla="*/ 25 w 39"/>
                <a:gd name="T63" fmla="*/ 44 h 66"/>
                <a:gd name="T64" fmla="*/ 33 w 39"/>
                <a:gd name="T65" fmla="*/ 44 h 66"/>
                <a:gd name="T66" fmla="*/ 29 w 39"/>
                <a:gd name="T67" fmla="*/ 39 h 66"/>
                <a:gd name="T68" fmla="*/ 29 w 39"/>
                <a:gd name="T69" fmla="*/ 31 h 66"/>
                <a:gd name="T70" fmla="*/ 29 w 39"/>
                <a:gd name="T71" fmla="*/ 39 h 66"/>
                <a:gd name="T72" fmla="*/ 31 w 39"/>
                <a:gd name="T73" fmla="*/ 18 h 66"/>
                <a:gd name="T74" fmla="*/ 3 w 39"/>
                <a:gd name="T75" fmla="*/ 13 h 66"/>
                <a:gd name="T76" fmla="*/ 8 w 39"/>
                <a:gd name="T77" fmla="*/ 5 h 66"/>
                <a:gd name="T78" fmla="*/ 35 w 39"/>
                <a:gd name="T79" fmla="*/ 1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39" h="66">
                  <a:moveTo>
                    <a:pt x="32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59"/>
                    <a:pt x="0" y="59"/>
                    <a:pt x="0" y="59"/>
                  </a:cubicBezTo>
                  <a:cubicBezTo>
                    <a:pt x="0" y="63"/>
                    <a:pt x="3" y="66"/>
                    <a:pt x="6" y="66"/>
                  </a:cubicBezTo>
                  <a:cubicBezTo>
                    <a:pt x="32" y="66"/>
                    <a:pt x="32" y="66"/>
                    <a:pt x="32" y="66"/>
                  </a:cubicBezTo>
                  <a:cubicBezTo>
                    <a:pt x="36" y="66"/>
                    <a:pt x="39" y="63"/>
                    <a:pt x="39" y="59"/>
                  </a:cubicBezTo>
                  <a:cubicBezTo>
                    <a:pt x="39" y="7"/>
                    <a:pt x="39" y="7"/>
                    <a:pt x="39" y="7"/>
                  </a:cubicBezTo>
                  <a:cubicBezTo>
                    <a:pt x="39" y="3"/>
                    <a:pt x="36" y="0"/>
                    <a:pt x="32" y="0"/>
                  </a:cubicBezTo>
                  <a:close/>
                  <a:moveTo>
                    <a:pt x="10" y="58"/>
                  </a:moveTo>
                  <a:cubicBezTo>
                    <a:pt x="7" y="58"/>
                    <a:pt x="6" y="56"/>
                    <a:pt x="6" y="54"/>
                  </a:cubicBezTo>
                  <a:cubicBezTo>
                    <a:pt x="6" y="52"/>
                    <a:pt x="7" y="50"/>
                    <a:pt x="10" y="50"/>
                  </a:cubicBezTo>
                  <a:cubicBezTo>
                    <a:pt x="12" y="50"/>
                    <a:pt x="13" y="52"/>
                    <a:pt x="13" y="54"/>
                  </a:cubicBezTo>
                  <a:cubicBezTo>
                    <a:pt x="13" y="56"/>
                    <a:pt x="12" y="58"/>
                    <a:pt x="10" y="58"/>
                  </a:cubicBezTo>
                  <a:close/>
                  <a:moveTo>
                    <a:pt x="10" y="48"/>
                  </a:moveTo>
                  <a:cubicBezTo>
                    <a:pt x="7" y="48"/>
                    <a:pt x="6" y="46"/>
                    <a:pt x="6" y="44"/>
                  </a:cubicBezTo>
                  <a:cubicBezTo>
                    <a:pt x="6" y="42"/>
                    <a:pt x="7" y="40"/>
                    <a:pt x="10" y="40"/>
                  </a:cubicBezTo>
                  <a:cubicBezTo>
                    <a:pt x="12" y="40"/>
                    <a:pt x="13" y="42"/>
                    <a:pt x="13" y="44"/>
                  </a:cubicBezTo>
                  <a:cubicBezTo>
                    <a:pt x="13" y="46"/>
                    <a:pt x="12" y="48"/>
                    <a:pt x="10" y="48"/>
                  </a:cubicBezTo>
                  <a:close/>
                  <a:moveTo>
                    <a:pt x="10" y="39"/>
                  </a:moveTo>
                  <a:cubicBezTo>
                    <a:pt x="7" y="39"/>
                    <a:pt x="6" y="37"/>
                    <a:pt x="6" y="35"/>
                  </a:cubicBezTo>
                  <a:cubicBezTo>
                    <a:pt x="6" y="33"/>
                    <a:pt x="7" y="31"/>
                    <a:pt x="10" y="31"/>
                  </a:cubicBezTo>
                  <a:cubicBezTo>
                    <a:pt x="12" y="31"/>
                    <a:pt x="13" y="33"/>
                    <a:pt x="13" y="35"/>
                  </a:cubicBezTo>
                  <a:cubicBezTo>
                    <a:pt x="13" y="37"/>
                    <a:pt x="12" y="39"/>
                    <a:pt x="10" y="39"/>
                  </a:cubicBezTo>
                  <a:close/>
                  <a:moveTo>
                    <a:pt x="6" y="26"/>
                  </a:moveTo>
                  <a:cubicBezTo>
                    <a:pt x="6" y="24"/>
                    <a:pt x="6" y="24"/>
                    <a:pt x="6" y="24"/>
                  </a:cubicBezTo>
                  <a:cubicBezTo>
                    <a:pt x="6" y="23"/>
                    <a:pt x="7" y="22"/>
                    <a:pt x="8" y="22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17" y="22"/>
                    <a:pt x="17" y="23"/>
                    <a:pt x="17" y="24"/>
                  </a:cubicBezTo>
                  <a:cubicBezTo>
                    <a:pt x="17" y="26"/>
                    <a:pt x="17" y="26"/>
                    <a:pt x="17" y="26"/>
                  </a:cubicBezTo>
                  <a:cubicBezTo>
                    <a:pt x="17" y="27"/>
                    <a:pt x="17" y="28"/>
                    <a:pt x="16" y="28"/>
                  </a:cubicBezTo>
                  <a:cubicBezTo>
                    <a:pt x="8" y="28"/>
                    <a:pt x="8" y="28"/>
                    <a:pt x="8" y="28"/>
                  </a:cubicBezTo>
                  <a:cubicBezTo>
                    <a:pt x="7" y="28"/>
                    <a:pt x="6" y="27"/>
                    <a:pt x="6" y="26"/>
                  </a:cubicBezTo>
                  <a:close/>
                  <a:moveTo>
                    <a:pt x="19" y="58"/>
                  </a:moveTo>
                  <a:cubicBezTo>
                    <a:pt x="17" y="58"/>
                    <a:pt x="15" y="56"/>
                    <a:pt x="15" y="54"/>
                  </a:cubicBezTo>
                  <a:cubicBezTo>
                    <a:pt x="15" y="52"/>
                    <a:pt x="17" y="50"/>
                    <a:pt x="19" y="50"/>
                  </a:cubicBezTo>
                  <a:cubicBezTo>
                    <a:pt x="21" y="50"/>
                    <a:pt x="23" y="52"/>
                    <a:pt x="23" y="54"/>
                  </a:cubicBezTo>
                  <a:cubicBezTo>
                    <a:pt x="23" y="56"/>
                    <a:pt x="21" y="58"/>
                    <a:pt x="19" y="58"/>
                  </a:cubicBezTo>
                  <a:close/>
                  <a:moveTo>
                    <a:pt x="19" y="48"/>
                  </a:moveTo>
                  <a:cubicBezTo>
                    <a:pt x="17" y="48"/>
                    <a:pt x="15" y="46"/>
                    <a:pt x="15" y="44"/>
                  </a:cubicBezTo>
                  <a:cubicBezTo>
                    <a:pt x="15" y="42"/>
                    <a:pt x="17" y="40"/>
                    <a:pt x="19" y="40"/>
                  </a:cubicBezTo>
                  <a:cubicBezTo>
                    <a:pt x="21" y="40"/>
                    <a:pt x="23" y="42"/>
                    <a:pt x="23" y="44"/>
                  </a:cubicBezTo>
                  <a:cubicBezTo>
                    <a:pt x="23" y="46"/>
                    <a:pt x="21" y="48"/>
                    <a:pt x="19" y="48"/>
                  </a:cubicBezTo>
                  <a:close/>
                  <a:moveTo>
                    <a:pt x="19" y="39"/>
                  </a:moveTo>
                  <a:cubicBezTo>
                    <a:pt x="17" y="39"/>
                    <a:pt x="15" y="37"/>
                    <a:pt x="15" y="35"/>
                  </a:cubicBezTo>
                  <a:cubicBezTo>
                    <a:pt x="15" y="33"/>
                    <a:pt x="17" y="31"/>
                    <a:pt x="19" y="31"/>
                  </a:cubicBezTo>
                  <a:cubicBezTo>
                    <a:pt x="21" y="31"/>
                    <a:pt x="23" y="33"/>
                    <a:pt x="23" y="35"/>
                  </a:cubicBezTo>
                  <a:cubicBezTo>
                    <a:pt x="23" y="37"/>
                    <a:pt x="21" y="39"/>
                    <a:pt x="19" y="39"/>
                  </a:cubicBezTo>
                  <a:close/>
                  <a:moveTo>
                    <a:pt x="22" y="26"/>
                  </a:moveTo>
                  <a:cubicBezTo>
                    <a:pt x="22" y="24"/>
                    <a:pt x="22" y="24"/>
                    <a:pt x="22" y="24"/>
                  </a:cubicBezTo>
                  <a:cubicBezTo>
                    <a:pt x="22" y="23"/>
                    <a:pt x="22" y="22"/>
                    <a:pt x="23" y="22"/>
                  </a:cubicBezTo>
                  <a:cubicBezTo>
                    <a:pt x="31" y="22"/>
                    <a:pt x="31" y="22"/>
                    <a:pt x="31" y="22"/>
                  </a:cubicBezTo>
                  <a:cubicBezTo>
                    <a:pt x="32" y="22"/>
                    <a:pt x="32" y="23"/>
                    <a:pt x="32" y="24"/>
                  </a:cubicBezTo>
                  <a:cubicBezTo>
                    <a:pt x="32" y="26"/>
                    <a:pt x="32" y="26"/>
                    <a:pt x="32" y="26"/>
                  </a:cubicBezTo>
                  <a:cubicBezTo>
                    <a:pt x="32" y="27"/>
                    <a:pt x="32" y="28"/>
                    <a:pt x="31" y="28"/>
                  </a:cubicBezTo>
                  <a:cubicBezTo>
                    <a:pt x="23" y="28"/>
                    <a:pt x="23" y="28"/>
                    <a:pt x="23" y="28"/>
                  </a:cubicBezTo>
                  <a:cubicBezTo>
                    <a:pt x="22" y="28"/>
                    <a:pt x="22" y="27"/>
                    <a:pt x="22" y="26"/>
                  </a:cubicBezTo>
                  <a:close/>
                  <a:moveTo>
                    <a:pt x="29" y="58"/>
                  </a:moveTo>
                  <a:cubicBezTo>
                    <a:pt x="27" y="58"/>
                    <a:pt x="25" y="56"/>
                    <a:pt x="25" y="54"/>
                  </a:cubicBezTo>
                  <a:cubicBezTo>
                    <a:pt x="25" y="52"/>
                    <a:pt x="27" y="50"/>
                    <a:pt x="29" y="50"/>
                  </a:cubicBezTo>
                  <a:cubicBezTo>
                    <a:pt x="31" y="50"/>
                    <a:pt x="33" y="52"/>
                    <a:pt x="33" y="54"/>
                  </a:cubicBezTo>
                  <a:cubicBezTo>
                    <a:pt x="33" y="56"/>
                    <a:pt x="31" y="58"/>
                    <a:pt x="29" y="58"/>
                  </a:cubicBezTo>
                  <a:close/>
                  <a:moveTo>
                    <a:pt x="29" y="48"/>
                  </a:moveTo>
                  <a:cubicBezTo>
                    <a:pt x="27" y="48"/>
                    <a:pt x="25" y="46"/>
                    <a:pt x="25" y="44"/>
                  </a:cubicBezTo>
                  <a:cubicBezTo>
                    <a:pt x="25" y="42"/>
                    <a:pt x="27" y="40"/>
                    <a:pt x="29" y="40"/>
                  </a:cubicBezTo>
                  <a:cubicBezTo>
                    <a:pt x="31" y="40"/>
                    <a:pt x="33" y="42"/>
                    <a:pt x="33" y="44"/>
                  </a:cubicBezTo>
                  <a:cubicBezTo>
                    <a:pt x="33" y="46"/>
                    <a:pt x="31" y="48"/>
                    <a:pt x="29" y="48"/>
                  </a:cubicBezTo>
                  <a:close/>
                  <a:moveTo>
                    <a:pt x="29" y="39"/>
                  </a:moveTo>
                  <a:cubicBezTo>
                    <a:pt x="27" y="39"/>
                    <a:pt x="25" y="37"/>
                    <a:pt x="25" y="35"/>
                  </a:cubicBezTo>
                  <a:cubicBezTo>
                    <a:pt x="25" y="33"/>
                    <a:pt x="27" y="31"/>
                    <a:pt x="29" y="31"/>
                  </a:cubicBezTo>
                  <a:cubicBezTo>
                    <a:pt x="31" y="31"/>
                    <a:pt x="33" y="33"/>
                    <a:pt x="33" y="35"/>
                  </a:cubicBezTo>
                  <a:cubicBezTo>
                    <a:pt x="33" y="37"/>
                    <a:pt x="31" y="39"/>
                    <a:pt x="29" y="39"/>
                  </a:cubicBezTo>
                  <a:close/>
                  <a:moveTo>
                    <a:pt x="35" y="13"/>
                  </a:moveTo>
                  <a:cubicBezTo>
                    <a:pt x="35" y="16"/>
                    <a:pt x="33" y="18"/>
                    <a:pt x="31" y="18"/>
                  </a:cubicBezTo>
                  <a:cubicBezTo>
                    <a:pt x="8" y="18"/>
                    <a:pt x="8" y="18"/>
                    <a:pt x="8" y="18"/>
                  </a:cubicBezTo>
                  <a:cubicBezTo>
                    <a:pt x="5" y="18"/>
                    <a:pt x="3" y="16"/>
                    <a:pt x="3" y="13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3" y="7"/>
                    <a:pt x="5" y="5"/>
                    <a:pt x="8" y="5"/>
                  </a:cubicBezTo>
                  <a:cubicBezTo>
                    <a:pt x="31" y="5"/>
                    <a:pt x="31" y="5"/>
                    <a:pt x="31" y="5"/>
                  </a:cubicBezTo>
                  <a:cubicBezTo>
                    <a:pt x="33" y="5"/>
                    <a:pt x="35" y="7"/>
                    <a:pt x="35" y="10"/>
                  </a:cubicBezTo>
                  <a:lnTo>
                    <a:pt x="35" y="1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 flipH="1">
            <a:off x="5117181" y="5151348"/>
            <a:ext cx="408441" cy="603217"/>
            <a:chOff x="5089525" y="1127126"/>
            <a:chExt cx="547688" cy="715962"/>
          </a:xfrm>
          <a:solidFill>
            <a:schemeClr val="tx1"/>
          </a:solidFill>
        </p:grpSpPr>
        <p:sp>
          <p:nvSpPr>
            <p:cNvPr id="25" name="Rectangle 18"/>
            <p:cNvSpPr>
              <a:spLocks noChangeArrowheads="1"/>
            </p:cNvSpPr>
            <p:nvPr/>
          </p:nvSpPr>
          <p:spPr bwMode="auto">
            <a:xfrm>
              <a:off x="5089525" y="1223963"/>
              <a:ext cx="34925" cy="61912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26" name="Freeform 19"/>
            <p:cNvSpPr/>
            <p:nvPr/>
          </p:nvSpPr>
          <p:spPr bwMode="auto">
            <a:xfrm>
              <a:off x="5159375" y="1127126"/>
              <a:ext cx="477838" cy="436563"/>
            </a:xfrm>
            <a:custGeom>
              <a:avLst/>
              <a:gdLst>
                <a:gd name="T0" fmla="*/ 0 w 55"/>
                <a:gd name="T1" fmla="*/ 10 h 50"/>
                <a:gd name="T2" fmla="*/ 0 w 55"/>
                <a:gd name="T3" fmla="*/ 44 h 50"/>
                <a:gd name="T4" fmla="*/ 55 w 55"/>
                <a:gd name="T5" fmla="*/ 42 h 50"/>
                <a:gd name="T6" fmla="*/ 55 w 55"/>
                <a:gd name="T7" fmla="*/ 8 h 50"/>
                <a:gd name="T8" fmla="*/ 0 w 55"/>
                <a:gd name="T9" fmla="*/ 1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5" h="50">
                  <a:moveTo>
                    <a:pt x="0" y="10"/>
                  </a:moveTo>
                  <a:cubicBezTo>
                    <a:pt x="0" y="44"/>
                    <a:pt x="0" y="44"/>
                    <a:pt x="0" y="44"/>
                  </a:cubicBezTo>
                  <a:cubicBezTo>
                    <a:pt x="21" y="35"/>
                    <a:pt x="33" y="50"/>
                    <a:pt x="55" y="42"/>
                  </a:cubicBezTo>
                  <a:cubicBezTo>
                    <a:pt x="55" y="31"/>
                    <a:pt x="55" y="19"/>
                    <a:pt x="55" y="8"/>
                  </a:cubicBezTo>
                  <a:cubicBezTo>
                    <a:pt x="33" y="16"/>
                    <a:pt x="21" y="0"/>
                    <a:pt x="0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 flipH="1">
            <a:off x="4071422" y="4393260"/>
            <a:ext cx="409625" cy="462779"/>
            <a:chOff x="4044950" y="2192338"/>
            <a:chExt cx="549276" cy="549275"/>
          </a:xfrm>
          <a:solidFill>
            <a:schemeClr val="tx1"/>
          </a:solidFill>
        </p:grpSpPr>
        <p:sp>
          <p:nvSpPr>
            <p:cNvPr id="28" name="Freeform 20"/>
            <p:cNvSpPr/>
            <p:nvPr/>
          </p:nvSpPr>
          <p:spPr bwMode="auto">
            <a:xfrm>
              <a:off x="4044950" y="2192338"/>
              <a:ext cx="549275" cy="549275"/>
            </a:xfrm>
            <a:custGeom>
              <a:avLst/>
              <a:gdLst>
                <a:gd name="T0" fmla="*/ 61 w 63"/>
                <a:gd name="T1" fmla="*/ 54 h 63"/>
                <a:gd name="T2" fmla="*/ 12 w 63"/>
                <a:gd name="T3" fmla="*/ 54 h 63"/>
                <a:gd name="T4" fmla="*/ 12 w 63"/>
                <a:gd name="T5" fmla="*/ 3 h 63"/>
                <a:gd name="T6" fmla="*/ 8 w 63"/>
                <a:gd name="T7" fmla="*/ 3 h 63"/>
                <a:gd name="T8" fmla="*/ 8 w 63"/>
                <a:gd name="T9" fmla="*/ 54 h 63"/>
                <a:gd name="T10" fmla="*/ 3 w 63"/>
                <a:gd name="T11" fmla="*/ 54 h 63"/>
                <a:gd name="T12" fmla="*/ 3 w 63"/>
                <a:gd name="T13" fmla="*/ 58 h 63"/>
                <a:gd name="T14" fmla="*/ 8 w 63"/>
                <a:gd name="T15" fmla="*/ 58 h 63"/>
                <a:gd name="T16" fmla="*/ 8 w 63"/>
                <a:gd name="T17" fmla="*/ 60 h 63"/>
                <a:gd name="T18" fmla="*/ 12 w 63"/>
                <a:gd name="T19" fmla="*/ 60 h 63"/>
                <a:gd name="T20" fmla="*/ 12 w 63"/>
                <a:gd name="T21" fmla="*/ 58 h 63"/>
                <a:gd name="T22" fmla="*/ 61 w 63"/>
                <a:gd name="T23" fmla="*/ 58 h 63"/>
                <a:gd name="T24" fmla="*/ 61 w 63"/>
                <a:gd name="T25" fmla="*/ 54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3" h="63">
                  <a:moveTo>
                    <a:pt x="61" y="54"/>
                  </a:moveTo>
                  <a:cubicBezTo>
                    <a:pt x="44" y="54"/>
                    <a:pt x="28" y="54"/>
                    <a:pt x="12" y="54"/>
                  </a:cubicBezTo>
                  <a:cubicBezTo>
                    <a:pt x="12" y="37"/>
                    <a:pt x="12" y="20"/>
                    <a:pt x="12" y="3"/>
                  </a:cubicBezTo>
                  <a:cubicBezTo>
                    <a:pt x="12" y="0"/>
                    <a:pt x="8" y="0"/>
                    <a:pt x="8" y="3"/>
                  </a:cubicBezTo>
                  <a:cubicBezTo>
                    <a:pt x="8" y="20"/>
                    <a:pt x="8" y="37"/>
                    <a:pt x="8" y="54"/>
                  </a:cubicBezTo>
                  <a:cubicBezTo>
                    <a:pt x="6" y="54"/>
                    <a:pt x="5" y="54"/>
                    <a:pt x="3" y="54"/>
                  </a:cubicBezTo>
                  <a:cubicBezTo>
                    <a:pt x="0" y="54"/>
                    <a:pt x="0" y="58"/>
                    <a:pt x="3" y="58"/>
                  </a:cubicBezTo>
                  <a:cubicBezTo>
                    <a:pt x="5" y="58"/>
                    <a:pt x="6" y="58"/>
                    <a:pt x="8" y="58"/>
                  </a:cubicBezTo>
                  <a:cubicBezTo>
                    <a:pt x="8" y="59"/>
                    <a:pt x="8" y="60"/>
                    <a:pt x="8" y="60"/>
                  </a:cubicBezTo>
                  <a:cubicBezTo>
                    <a:pt x="8" y="63"/>
                    <a:pt x="12" y="63"/>
                    <a:pt x="12" y="60"/>
                  </a:cubicBezTo>
                  <a:cubicBezTo>
                    <a:pt x="12" y="60"/>
                    <a:pt x="12" y="59"/>
                    <a:pt x="12" y="58"/>
                  </a:cubicBezTo>
                  <a:cubicBezTo>
                    <a:pt x="28" y="58"/>
                    <a:pt x="44" y="58"/>
                    <a:pt x="61" y="58"/>
                  </a:cubicBezTo>
                  <a:cubicBezTo>
                    <a:pt x="63" y="58"/>
                    <a:pt x="63" y="54"/>
                    <a:pt x="61" y="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29" name="Freeform 21"/>
            <p:cNvSpPr/>
            <p:nvPr/>
          </p:nvSpPr>
          <p:spPr bwMode="auto">
            <a:xfrm>
              <a:off x="4132263" y="2219326"/>
              <a:ext cx="461963" cy="417513"/>
            </a:xfrm>
            <a:custGeom>
              <a:avLst/>
              <a:gdLst>
                <a:gd name="T0" fmla="*/ 53 w 53"/>
                <a:gd name="T1" fmla="*/ 5 h 48"/>
                <a:gd name="T2" fmla="*/ 51 w 53"/>
                <a:gd name="T3" fmla="*/ 3 h 48"/>
                <a:gd name="T4" fmla="*/ 49 w 53"/>
                <a:gd name="T5" fmla="*/ 3 h 48"/>
                <a:gd name="T6" fmla="*/ 47 w 53"/>
                <a:gd name="T7" fmla="*/ 2 h 48"/>
                <a:gd name="T8" fmla="*/ 39 w 53"/>
                <a:gd name="T9" fmla="*/ 1 h 48"/>
                <a:gd name="T10" fmla="*/ 35 w 53"/>
                <a:gd name="T11" fmla="*/ 3 h 48"/>
                <a:gd name="T12" fmla="*/ 37 w 53"/>
                <a:gd name="T13" fmla="*/ 7 h 48"/>
                <a:gd name="T14" fmla="*/ 26 w 53"/>
                <a:gd name="T15" fmla="*/ 20 h 48"/>
                <a:gd name="T16" fmla="*/ 7 w 53"/>
                <a:gd name="T17" fmla="*/ 37 h 48"/>
                <a:gd name="T18" fmla="*/ 10 w 53"/>
                <a:gd name="T19" fmla="*/ 46 h 48"/>
                <a:gd name="T20" fmla="*/ 32 w 53"/>
                <a:gd name="T21" fmla="*/ 30 h 48"/>
                <a:gd name="T22" fmla="*/ 45 w 53"/>
                <a:gd name="T23" fmla="*/ 14 h 48"/>
                <a:gd name="T24" fmla="*/ 44 w 53"/>
                <a:gd name="T25" fmla="*/ 16 h 48"/>
                <a:gd name="T26" fmla="*/ 47 w 53"/>
                <a:gd name="T27" fmla="*/ 20 h 48"/>
                <a:gd name="T28" fmla="*/ 47 w 53"/>
                <a:gd name="T29" fmla="*/ 20 h 48"/>
                <a:gd name="T30" fmla="*/ 51 w 53"/>
                <a:gd name="T31" fmla="*/ 18 h 48"/>
                <a:gd name="T32" fmla="*/ 53 w 53"/>
                <a:gd name="T33" fmla="*/ 7 h 48"/>
                <a:gd name="T34" fmla="*/ 53 w 53"/>
                <a:gd name="T35" fmla="*/ 5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3" h="48">
                  <a:moveTo>
                    <a:pt x="53" y="5"/>
                  </a:moveTo>
                  <a:cubicBezTo>
                    <a:pt x="52" y="4"/>
                    <a:pt x="51" y="3"/>
                    <a:pt x="51" y="3"/>
                  </a:cubicBezTo>
                  <a:cubicBezTo>
                    <a:pt x="49" y="3"/>
                    <a:pt x="49" y="3"/>
                    <a:pt x="49" y="3"/>
                  </a:cubicBezTo>
                  <a:cubicBezTo>
                    <a:pt x="49" y="2"/>
                    <a:pt x="48" y="2"/>
                    <a:pt x="47" y="2"/>
                  </a:cubicBezTo>
                  <a:cubicBezTo>
                    <a:pt x="39" y="1"/>
                    <a:pt x="39" y="1"/>
                    <a:pt x="39" y="1"/>
                  </a:cubicBezTo>
                  <a:cubicBezTo>
                    <a:pt x="37" y="0"/>
                    <a:pt x="35" y="2"/>
                    <a:pt x="35" y="3"/>
                  </a:cubicBezTo>
                  <a:cubicBezTo>
                    <a:pt x="34" y="5"/>
                    <a:pt x="35" y="7"/>
                    <a:pt x="37" y="7"/>
                  </a:cubicBezTo>
                  <a:cubicBezTo>
                    <a:pt x="33" y="11"/>
                    <a:pt x="29" y="15"/>
                    <a:pt x="26" y="20"/>
                  </a:cubicBezTo>
                  <a:cubicBezTo>
                    <a:pt x="21" y="28"/>
                    <a:pt x="16" y="34"/>
                    <a:pt x="7" y="37"/>
                  </a:cubicBezTo>
                  <a:cubicBezTo>
                    <a:pt x="0" y="38"/>
                    <a:pt x="3" y="48"/>
                    <a:pt x="10" y="46"/>
                  </a:cubicBezTo>
                  <a:cubicBezTo>
                    <a:pt x="19" y="44"/>
                    <a:pt x="26" y="38"/>
                    <a:pt x="32" y="30"/>
                  </a:cubicBezTo>
                  <a:cubicBezTo>
                    <a:pt x="36" y="24"/>
                    <a:pt x="39" y="18"/>
                    <a:pt x="45" y="14"/>
                  </a:cubicBezTo>
                  <a:cubicBezTo>
                    <a:pt x="44" y="16"/>
                    <a:pt x="44" y="16"/>
                    <a:pt x="44" y="16"/>
                  </a:cubicBezTo>
                  <a:cubicBezTo>
                    <a:pt x="44" y="18"/>
                    <a:pt x="45" y="20"/>
                    <a:pt x="47" y="20"/>
                  </a:cubicBezTo>
                  <a:cubicBezTo>
                    <a:pt x="47" y="20"/>
                    <a:pt x="47" y="20"/>
                    <a:pt x="47" y="20"/>
                  </a:cubicBezTo>
                  <a:cubicBezTo>
                    <a:pt x="49" y="20"/>
                    <a:pt x="50" y="19"/>
                    <a:pt x="51" y="18"/>
                  </a:cubicBezTo>
                  <a:cubicBezTo>
                    <a:pt x="53" y="7"/>
                    <a:pt x="53" y="7"/>
                    <a:pt x="53" y="7"/>
                  </a:cubicBezTo>
                  <a:cubicBezTo>
                    <a:pt x="53" y="6"/>
                    <a:pt x="53" y="5"/>
                    <a:pt x="53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30" name="组合 29"/>
          <p:cNvGrpSpPr/>
          <p:nvPr/>
        </p:nvGrpSpPr>
        <p:grpSpPr>
          <a:xfrm flipH="1">
            <a:off x="3982092" y="4872457"/>
            <a:ext cx="473555" cy="750344"/>
            <a:chOff x="4019550" y="1084263"/>
            <a:chExt cx="635001" cy="890588"/>
          </a:xfrm>
          <a:solidFill>
            <a:schemeClr val="tx1"/>
          </a:solidFill>
        </p:grpSpPr>
        <p:sp>
          <p:nvSpPr>
            <p:cNvPr id="31" name="Freeform 22"/>
            <p:cNvSpPr/>
            <p:nvPr/>
          </p:nvSpPr>
          <p:spPr bwMode="auto">
            <a:xfrm>
              <a:off x="4019550" y="1144588"/>
              <a:ext cx="477838" cy="603250"/>
            </a:xfrm>
            <a:custGeom>
              <a:avLst/>
              <a:gdLst>
                <a:gd name="T0" fmla="*/ 55 w 55"/>
                <a:gd name="T1" fmla="*/ 64 h 69"/>
                <a:gd name="T2" fmla="*/ 55 w 55"/>
                <a:gd name="T3" fmla="*/ 64 h 69"/>
                <a:gd name="T4" fmla="*/ 34 w 55"/>
                <a:gd name="T5" fmla="*/ 60 h 69"/>
                <a:gd name="T6" fmla="*/ 5 w 55"/>
                <a:gd name="T7" fmla="*/ 21 h 69"/>
                <a:gd name="T8" fmla="*/ 9 w 55"/>
                <a:gd name="T9" fmla="*/ 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5" h="69">
                  <a:moveTo>
                    <a:pt x="55" y="64"/>
                  </a:moveTo>
                  <a:cubicBezTo>
                    <a:pt x="55" y="64"/>
                    <a:pt x="55" y="64"/>
                    <a:pt x="55" y="64"/>
                  </a:cubicBezTo>
                  <a:cubicBezTo>
                    <a:pt x="48" y="69"/>
                    <a:pt x="38" y="67"/>
                    <a:pt x="34" y="60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0" y="14"/>
                    <a:pt x="2" y="5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32" name="Freeform 23"/>
            <p:cNvSpPr/>
            <p:nvPr/>
          </p:nvSpPr>
          <p:spPr bwMode="auto">
            <a:xfrm>
              <a:off x="4124325" y="1084263"/>
              <a:ext cx="182563" cy="209550"/>
            </a:xfrm>
            <a:custGeom>
              <a:avLst/>
              <a:gdLst>
                <a:gd name="T0" fmla="*/ 20 w 21"/>
                <a:gd name="T1" fmla="*/ 14 h 24"/>
                <a:gd name="T2" fmla="*/ 19 w 21"/>
                <a:gd name="T3" fmla="*/ 20 h 24"/>
                <a:gd name="T4" fmla="*/ 16 w 21"/>
                <a:gd name="T5" fmla="*/ 22 h 24"/>
                <a:gd name="T6" fmla="*/ 10 w 21"/>
                <a:gd name="T7" fmla="*/ 21 h 24"/>
                <a:gd name="T8" fmla="*/ 1 w 21"/>
                <a:gd name="T9" fmla="*/ 9 h 24"/>
                <a:gd name="T10" fmla="*/ 2 w 21"/>
                <a:gd name="T11" fmla="*/ 3 h 24"/>
                <a:gd name="T12" fmla="*/ 5 w 21"/>
                <a:gd name="T13" fmla="*/ 1 h 24"/>
                <a:gd name="T14" fmla="*/ 11 w 21"/>
                <a:gd name="T15" fmla="*/ 2 h 24"/>
                <a:gd name="T16" fmla="*/ 20 w 21"/>
                <a:gd name="T17" fmla="*/ 14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1" h="24">
                  <a:moveTo>
                    <a:pt x="20" y="14"/>
                  </a:moveTo>
                  <a:cubicBezTo>
                    <a:pt x="21" y="16"/>
                    <a:pt x="21" y="19"/>
                    <a:pt x="19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14" y="24"/>
                    <a:pt x="11" y="23"/>
                    <a:pt x="10" y="21"/>
                  </a:cubicBezTo>
                  <a:cubicBezTo>
                    <a:pt x="1" y="9"/>
                    <a:pt x="1" y="9"/>
                    <a:pt x="1" y="9"/>
                  </a:cubicBezTo>
                  <a:cubicBezTo>
                    <a:pt x="0" y="7"/>
                    <a:pt x="0" y="4"/>
                    <a:pt x="2" y="3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7" y="0"/>
                    <a:pt x="10" y="0"/>
                    <a:pt x="11" y="2"/>
                  </a:cubicBezTo>
                  <a:lnTo>
                    <a:pt x="20" y="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33" name="Freeform 24"/>
            <p:cNvSpPr/>
            <p:nvPr/>
          </p:nvSpPr>
          <p:spPr bwMode="auto">
            <a:xfrm>
              <a:off x="4402138" y="1476376"/>
              <a:ext cx="192088" cy="209550"/>
            </a:xfrm>
            <a:custGeom>
              <a:avLst/>
              <a:gdLst>
                <a:gd name="T0" fmla="*/ 20 w 22"/>
                <a:gd name="T1" fmla="*/ 14 h 24"/>
                <a:gd name="T2" fmla="*/ 19 w 22"/>
                <a:gd name="T3" fmla="*/ 21 h 24"/>
                <a:gd name="T4" fmla="*/ 17 w 22"/>
                <a:gd name="T5" fmla="*/ 22 h 24"/>
                <a:gd name="T6" fmla="*/ 10 w 22"/>
                <a:gd name="T7" fmla="*/ 21 h 24"/>
                <a:gd name="T8" fmla="*/ 2 w 22"/>
                <a:gd name="T9" fmla="*/ 10 h 24"/>
                <a:gd name="T10" fmla="*/ 3 w 22"/>
                <a:gd name="T11" fmla="*/ 3 h 24"/>
                <a:gd name="T12" fmla="*/ 5 w 22"/>
                <a:gd name="T13" fmla="*/ 1 h 24"/>
                <a:gd name="T14" fmla="*/ 12 w 22"/>
                <a:gd name="T15" fmla="*/ 2 h 24"/>
                <a:gd name="T16" fmla="*/ 20 w 22"/>
                <a:gd name="T17" fmla="*/ 14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2" h="24">
                  <a:moveTo>
                    <a:pt x="20" y="14"/>
                  </a:moveTo>
                  <a:cubicBezTo>
                    <a:pt x="22" y="16"/>
                    <a:pt x="21" y="19"/>
                    <a:pt x="19" y="21"/>
                  </a:cubicBezTo>
                  <a:cubicBezTo>
                    <a:pt x="17" y="22"/>
                    <a:pt x="17" y="22"/>
                    <a:pt x="17" y="22"/>
                  </a:cubicBezTo>
                  <a:cubicBezTo>
                    <a:pt x="15" y="24"/>
                    <a:pt x="12" y="23"/>
                    <a:pt x="10" y="21"/>
                  </a:cubicBezTo>
                  <a:cubicBezTo>
                    <a:pt x="2" y="10"/>
                    <a:pt x="2" y="10"/>
                    <a:pt x="2" y="10"/>
                  </a:cubicBezTo>
                  <a:cubicBezTo>
                    <a:pt x="0" y="7"/>
                    <a:pt x="1" y="5"/>
                    <a:pt x="3" y="3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7" y="0"/>
                    <a:pt x="10" y="0"/>
                    <a:pt x="12" y="2"/>
                  </a:cubicBezTo>
                  <a:lnTo>
                    <a:pt x="20" y="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34" name="Freeform 25"/>
            <p:cNvSpPr/>
            <p:nvPr/>
          </p:nvSpPr>
          <p:spPr bwMode="auto">
            <a:xfrm>
              <a:off x="4037013" y="1730376"/>
              <a:ext cx="617538" cy="244475"/>
            </a:xfrm>
            <a:custGeom>
              <a:avLst/>
              <a:gdLst>
                <a:gd name="T0" fmla="*/ 53 w 71"/>
                <a:gd name="T1" fmla="*/ 28 h 28"/>
                <a:gd name="T2" fmla="*/ 40 w 71"/>
                <a:gd name="T3" fmla="*/ 24 h 28"/>
                <a:gd name="T4" fmla="*/ 34 w 71"/>
                <a:gd name="T5" fmla="*/ 15 h 28"/>
                <a:gd name="T6" fmla="*/ 34 w 71"/>
                <a:gd name="T7" fmla="*/ 15 h 28"/>
                <a:gd name="T8" fmla="*/ 30 w 71"/>
                <a:gd name="T9" fmla="*/ 8 h 28"/>
                <a:gd name="T10" fmla="*/ 19 w 71"/>
                <a:gd name="T11" fmla="*/ 4 h 28"/>
                <a:gd name="T12" fmla="*/ 18 w 71"/>
                <a:gd name="T13" fmla="*/ 4 h 28"/>
                <a:gd name="T14" fmla="*/ 8 w 71"/>
                <a:gd name="T15" fmla="*/ 8 h 28"/>
                <a:gd name="T16" fmla="*/ 4 w 71"/>
                <a:gd name="T17" fmla="*/ 14 h 28"/>
                <a:gd name="T18" fmla="*/ 4 w 71"/>
                <a:gd name="T19" fmla="*/ 15 h 28"/>
                <a:gd name="T20" fmla="*/ 2 w 71"/>
                <a:gd name="T21" fmla="*/ 16 h 28"/>
                <a:gd name="T22" fmla="*/ 0 w 71"/>
                <a:gd name="T23" fmla="*/ 15 h 28"/>
                <a:gd name="T24" fmla="*/ 0 w 71"/>
                <a:gd name="T25" fmla="*/ 14 h 28"/>
                <a:gd name="T26" fmla="*/ 6 w 71"/>
                <a:gd name="T27" fmla="*/ 5 h 28"/>
                <a:gd name="T28" fmla="*/ 18 w 71"/>
                <a:gd name="T29" fmla="*/ 1 h 28"/>
                <a:gd name="T30" fmla="*/ 19 w 71"/>
                <a:gd name="T31" fmla="*/ 1 h 28"/>
                <a:gd name="T32" fmla="*/ 32 w 71"/>
                <a:gd name="T33" fmla="*/ 5 h 28"/>
                <a:gd name="T34" fmla="*/ 37 w 71"/>
                <a:gd name="T35" fmla="*/ 13 h 28"/>
                <a:gd name="T36" fmla="*/ 37 w 71"/>
                <a:gd name="T37" fmla="*/ 14 h 28"/>
                <a:gd name="T38" fmla="*/ 42 w 71"/>
                <a:gd name="T39" fmla="*/ 21 h 28"/>
                <a:gd name="T40" fmla="*/ 53 w 71"/>
                <a:gd name="T41" fmla="*/ 24 h 28"/>
                <a:gd name="T42" fmla="*/ 53 w 71"/>
                <a:gd name="T43" fmla="*/ 24 h 28"/>
                <a:gd name="T44" fmla="*/ 53 w 71"/>
                <a:gd name="T45" fmla="*/ 24 h 28"/>
                <a:gd name="T46" fmla="*/ 64 w 71"/>
                <a:gd name="T47" fmla="*/ 21 h 28"/>
                <a:gd name="T48" fmla="*/ 64 w 71"/>
                <a:gd name="T49" fmla="*/ 21 h 28"/>
                <a:gd name="T50" fmla="*/ 68 w 71"/>
                <a:gd name="T51" fmla="*/ 14 h 28"/>
                <a:gd name="T52" fmla="*/ 68 w 71"/>
                <a:gd name="T53" fmla="*/ 14 h 28"/>
                <a:gd name="T54" fmla="*/ 68 w 71"/>
                <a:gd name="T55" fmla="*/ 14 h 28"/>
                <a:gd name="T56" fmla="*/ 63 w 71"/>
                <a:gd name="T57" fmla="*/ 7 h 28"/>
                <a:gd name="T58" fmla="*/ 52 w 71"/>
                <a:gd name="T59" fmla="*/ 4 h 28"/>
                <a:gd name="T60" fmla="*/ 51 w 71"/>
                <a:gd name="T61" fmla="*/ 2 h 28"/>
                <a:gd name="T62" fmla="*/ 52 w 71"/>
                <a:gd name="T63" fmla="*/ 0 h 28"/>
                <a:gd name="T64" fmla="*/ 65 w 71"/>
                <a:gd name="T65" fmla="*/ 4 h 28"/>
                <a:gd name="T66" fmla="*/ 71 w 71"/>
                <a:gd name="T67" fmla="*/ 14 h 28"/>
                <a:gd name="T68" fmla="*/ 71 w 71"/>
                <a:gd name="T69" fmla="*/ 14 h 28"/>
                <a:gd name="T70" fmla="*/ 66 w 71"/>
                <a:gd name="T71" fmla="*/ 24 h 28"/>
                <a:gd name="T72" fmla="*/ 66 w 71"/>
                <a:gd name="T73" fmla="*/ 24 h 28"/>
                <a:gd name="T74" fmla="*/ 53 w 71"/>
                <a:gd name="T75" fmla="*/ 28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71" h="28">
                  <a:moveTo>
                    <a:pt x="53" y="28"/>
                  </a:moveTo>
                  <a:cubicBezTo>
                    <a:pt x="48" y="28"/>
                    <a:pt x="43" y="26"/>
                    <a:pt x="40" y="24"/>
                  </a:cubicBezTo>
                  <a:cubicBezTo>
                    <a:pt x="37" y="22"/>
                    <a:pt x="35" y="19"/>
                    <a:pt x="34" y="15"/>
                  </a:cubicBezTo>
                  <a:cubicBezTo>
                    <a:pt x="34" y="15"/>
                    <a:pt x="34" y="15"/>
                    <a:pt x="34" y="15"/>
                  </a:cubicBezTo>
                  <a:cubicBezTo>
                    <a:pt x="34" y="12"/>
                    <a:pt x="33" y="10"/>
                    <a:pt x="30" y="8"/>
                  </a:cubicBezTo>
                  <a:cubicBezTo>
                    <a:pt x="27" y="6"/>
                    <a:pt x="23" y="4"/>
                    <a:pt x="19" y="4"/>
                  </a:cubicBezTo>
                  <a:cubicBezTo>
                    <a:pt x="18" y="4"/>
                    <a:pt x="18" y="4"/>
                    <a:pt x="18" y="4"/>
                  </a:cubicBezTo>
                  <a:cubicBezTo>
                    <a:pt x="14" y="4"/>
                    <a:pt x="10" y="6"/>
                    <a:pt x="8" y="8"/>
                  </a:cubicBezTo>
                  <a:cubicBezTo>
                    <a:pt x="5" y="9"/>
                    <a:pt x="4" y="12"/>
                    <a:pt x="4" y="14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16"/>
                    <a:pt x="3" y="16"/>
                    <a:pt x="2" y="16"/>
                  </a:cubicBezTo>
                  <a:cubicBezTo>
                    <a:pt x="1" y="16"/>
                    <a:pt x="0" y="16"/>
                    <a:pt x="0" y="15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0" y="11"/>
                    <a:pt x="3" y="7"/>
                    <a:pt x="6" y="5"/>
                  </a:cubicBezTo>
                  <a:cubicBezTo>
                    <a:pt x="9" y="3"/>
                    <a:pt x="14" y="1"/>
                    <a:pt x="18" y="1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24" y="1"/>
                    <a:pt x="28" y="3"/>
                    <a:pt x="32" y="5"/>
                  </a:cubicBezTo>
                  <a:cubicBezTo>
                    <a:pt x="35" y="7"/>
                    <a:pt x="37" y="10"/>
                    <a:pt x="37" y="13"/>
                  </a:cubicBezTo>
                  <a:cubicBezTo>
                    <a:pt x="37" y="14"/>
                    <a:pt x="37" y="14"/>
                    <a:pt x="37" y="14"/>
                  </a:cubicBezTo>
                  <a:cubicBezTo>
                    <a:pt x="37" y="17"/>
                    <a:pt x="39" y="19"/>
                    <a:pt x="42" y="21"/>
                  </a:cubicBezTo>
                  <a:cubicBezTo>
                    <a:pt x="45" y="23"/>
                    <a:pt x="49" y="24"/>
                    <a:pt x="53" y="24"/>
                  </a:cubicBezTo>
                  <a:cubicBezTo>
                    <a:pt x="53" y="24"/>
                    <a:pt x="53" y="24"/>
                    <a:pt x="53" y="24"/>
                  </a:cubicBezTo>
                  <a:cubicBezTo>
                    <a:pt x="53" y="24"/>
                    <a:pt x="53" y="24"/>
                    <a:pt x="53" y="24"/>
                  </a:cubicBezTo>
                  <a:cubicBezTo>
                    <a:pt x="57" y="24"/>
                    <a:pt x="61" y="23"/>
                    <a:pt x="64" y="21"/>
                  </a:cubicBezTo>
                  <a:cubicBezTo>
                    <a:pt x="64" y="21"/>
                    <a:pt x="64" y="21"/>
                    <a:pt x="64" y="21"/>
                  </a:cubicBezTo>
                  <a:cubicBezTo>
                    <a:pt x="67" y="19"/>
                    <a:pt x="68" y="17"/>
                    <a:pt x="68" y="14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68" y="11"/>
                    <a:pt x="66" y="9"/>
                    <a:pt x="63" y="7"/>
                  </a:cubicBezTo>
                  <a:cubicBezTo>
                    <a:pt x="61" y="5"/>
                    <a:pt x="57" y="4"/>
                    <a:pt x="52" y="4"/>
                  </a:cubicBezTo>
                  <a:cubicBezTo>
                    <a:pt x="51" y="4"/>
                    <a:pt x="51" y="3"/>
                    <a:pt x="51" y="2"/>
                  </a:cubicBezTo>
                  <a:cubicBezTo>
                    <a:pt x="51" y="1"/>
                    <a:pt x="51" y="0"/>
                    <a:pt x="52" y="0"/>
                  </a:cubicBezTo>
                  <a:cubicBezTo>
                    <a:pt x="57" y="0"/>
                    <a:pt x="62" y="2"/>
                    <a:pt x="65" y="4"/>
                  </a:cubicBezTo>
                  <a:cubicBezTo>
                    <a:pt x="69" y="7"/>
                    <a:pt x="71" y="10"/>
                    <a:pt x="71" y="14"/>
                  </a:cubicBezTo>
                  <a:cubicBezTo>
                    <a:pt x="71" y="14"/>
                    <a:pt x="71" y="14"/>
                    <a:pt x="71" y="14"/>
                  </a:cubicBezTo>
                  <a:cubicBezTo>
                    <a:pt x="71" y="18"/>
                    <a:pt x="69" y="21"/>
                    <a:pt x="66" y="24"/>
                  </a:cubicBezTo>
                  <a:cubicBezTo>
                    <a:pt x="66" y="24"/>
                    <a:pt x="66" y="24"/>
                    <a:pt x="66" y="24"/>
                  </a:cubicBezTo>
                  <a:cubicBezTo>
                    <a:pt x="62" y="26"/>
                    <a:pt x="58" y="28"/>
                    <a:pt x="53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35" name="组合 34"/>
          <p:cNvGrpSpPr/>
          <p:nvPr/>
        </p:nvGrpSpPr>
        <p:grpSpPr>
          <a:xfrm flipH="1">
            <a:off x="6165014" y="4454771"/>
            <a:ext cx="492496" cy="426667"/>
            <a:chOff x="6221413" y="2209801"/>
            <a:chExt cx="660400" cy="506413"/>
          </a:xfrm>
          <a:solidFill>
            <a:schemeClr val="tx1"/>
          </a:solidFill>
        </p:grpSpPr>
        <p:sp>
          <p:nvSpPr>
            <p:cNvPr id="36" name="Freeform 26"/>
            <p:cNvSpPr/>
            <p:nvPr/>
          </p:nvSpPr>
          <p:spPr bwMode="auto">
            <a:xfrm>
              <a:off x="6221413" y="2698751"/>
              <a:ext cx="660400" cy="17463"/>
            </a:xfrm>
            <a:custGeom>
              <a:avLst/>
              <a:gdLst>
                <a:gd name="T0" fmla="*/ 2 w 76"/>
                <a:gd name="T1" fmla="*/ 2 h 2"/>
                <a:gd name="T2" fmla="*/ 0 w 76"/>
                <a:gd name="T3" fmla="*/ 1 h 2"/>
                <a:gd name="T4" fmla="*/ 2 w 76"/>
                <a:gd name="T5" fmla="*/ 0 h 2"/>
                <a:gd name="T6" fmla="*/ 75 w 76"/>
                <a:gd name="T7" fmla="*/ 0 h 2"/>
                <a:gd name="T8" fmla="*/ 76 w 76"/>
                <a:gd name="T9" fmla="*/ 1 h 2"/>
                <a:gd name="T10" fmla="*/ 75 w 76"/>
                <a:gd name="T11" fmla="*/ 2 h 2"/>
                <a:gd name="T12" fmla="*/ 2 w 76"/>
                <a:gd name="T13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6" h="2">
                  <a:moveTo>
                    <a:pt x="2" y="2"/>
                  </a:moveTo>
                  <a:cubicBezTo>
                    <a:pt x="1" y="2"/>
                    <a:pt x="0" y="2"/>
                    <a:pt x="0" y="1"/>
                  </a:cubicBezTo>
                  <a:cubicBezTo>
                    <a:pt x="0" y="0"/>
                    <a:pt x="1" y="0"/>
                    <a:pt x="2" y="0"/>
                  </a:cubicBezTo>
                  <a:cubicBezTo>
                    <a:pt x="75" y="0"/>
                    <a:pt x="75" y="0"/>
                    <a:pt x="75" y="0"/>
                  </a:cubicBezTo>
                  <a:cubicBezTo>
                    <a:pt x="75" y="0"/>
                    <a:pt x="76" y="0"/>
                    <a:pt x="76" y="1"/>
                  </a:cubicBezTo>
                  <a:cubicBezTo>
                    <a:pt x="76" y="2"/>
                    <a:pt x="75" y="2"/>
                    <a:pt x="75" y="2"/>
                  </a:cubicBezTo>
                  <a:lnTo>
                    <a:pt x="2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37" name="Rectangle 27"/>
            <p:cNvSpPr>
              <a:spLocks noChangeArrowheads="1"/>
            </p:cNvSpPr>
            <p:nvPr/>
          </p:nvSpPr>
          <p:spPr bwMode="auto">
            <a:xfrm>
              <a:off x="6308725" y="2322513"/>
              <a:ext cx="95250" cy="3238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38" name="Rectangle 28"/>
            <p:cNvSpPr>
              <a:spLocks noChangeArrowheads="1"/>
            </p:cNvSpPr>
            <p:nvPr/>
          </p:nvSpPr>
          <p:spPr bwMode="auto">
            <a:xfrm>
              <a:off x="6446838" y="2209801"/>
              <a:ext cx="96838" cy="4365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39" name="Rectangle 29"/>
            <p:cNvSpPr>
              <a:spLocks noChangeArrowheads="1"/>
            </p:cNvSpPr>
            <p:nvPr/>
          </p:nvSpPr>
          <p:spPr bwMode="auto">
            <a:xfrm>
              <a:off x="6577013" y="2349501"/>
              <a:ext cx="96838" cy="2968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40" name="Rectangle 30"/>
            <p:cNvSpPr>
              <a:spLocks noChangeArrowheads="1"/>
            </p:cNvSpPr>
            <p:nvPr/>
          </p:nvSpPr>
          <p:spPr bwMode="auto">
            <a:xfrm>
              <a:off x="6726238" y="2444751"/>
              <a:ext cx="95250" cy="2016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41" name="Freeform 31"/>
          <p:cNvSpPr>
            <a:spLocks noEditPoints="1"/>
          </p:cNvSpPr>
          <p:nvPr/>
        </p:nvSpPr>
        <p:spPr bwMode="auto">
          <a:xfrm flipH="1">
            <a:off x="10564837" y="5318685"/>
            <a:ext cx="434486" cy="470804"/>
          </a:xfrm>
          <a:custGeom>
            <a:avLst/>
            <a:gdLst>
              <a:gd name="T0" fmla="*/ 58 w 67"/>
              <a:gd name="T1" fmla="*/ 30 h 64"/>
              <a:gd name="T2" fmla="*/ 57 w 67"/>
              <a:gd name="T3" fmla="*/ 30 h 64"/>
              <a:gd name="T4" fmla="*/ 58 w 67"/>
              <a:gd name="T5" fmla="*/ 30 h 64"/>
              <a:gd name="T6" fmla="*/ 58 w 67"/>
              <a:gd name="T7" fmla="*/ 30 h 64"/>
              <a:gd name="T8" fmla="*/ 58 w 67"/>
              <a:gd name="T9" fmla="*/ 30 h 64"/>
              <a:gd name="T10" fmla="*/ 58 w 67"/>
              <a:gd name="T11" fmla="*/ 31 h 64"/>
              <a:gd name="T12" fmla="*/ 58 w 67"/>
              <a:gd name="T13" fmla="*/ 31 h 64"/>
              <a:gd name="T14" fmla="*/ 52 w 67"/>
              <a:gd name="T15" fmla="*/ 37 h 64"/>
              <a:gd name="T16" fmla="*/ 15 w 67"/>
              <a:gd name="T17" fmla="*/ 37 h 64"/>
              <a:gd name="T18" fmla="*/ 9 w 67"/>
              <a:gd name="T19" fmla="*/ 31 h 64"/>
              <a:gd name="T20" fmla="*/ 9 w 67"/>
              <a:gd name="T21" fmla="*/ 31 h 64"/>
              <a:gd name="T22" fmla="*/ 9 w 67"/>
              <a:gd name="T23" fmla="*/ 30 h 64"/>
              <a:gd name="T24" fmla="*/ 9 w 67"/>
              <a:gd name="T25" fmla="*/ 30 h 64"/>
              <a:gd name="T26" fmla="*/ 9 w 67"/>
              <a:gd name="T27" fmla="*/ 30 h 64"/>
              <a:gd name="T28" fmla="*/ 10 w 67"/>
              <a:gd name="T29" fmla="*/ 30 h 64"/>
              <a:gd name="T30" fmla="*/ 9 w 67"/>
              <a:gd name="T31" fmla="*/ 30 h 64"/>
              <a:gd name="T32" fmla="*/ 0 w 67"/>
              <a:gd name="T33" fmla="*/ 39 h 64"/>
              <a:gd name="T34" fmla="*/ 0 w 67"/>
              <a:gd name="T35" fmla="*/ 54 h 64"/>
              <a:gd name="T36" fmla="*/ 9 w 67"/>
              <a:gd name="T37" fmla="*/ 64 h 64"/>
              <a:gd name="T38" fmla="*/ 58 w 67"/>
              <a:gd name="T39" fmla="*/ 64 h 64"/>
              <a:gd name="T40" fmla="*/ 67 w 67"/>
              <a:gd name="T41" fmla="*/ 54 h 64"/>
              <a:gd name="T42" fmla="*/ 67 w 67"/>
              <a:gd name="T43" fmla="*/ 39 h 64"/>
              <a:gd name="T44" fmla="*/ 58 w 67"/>
              <a:gd name="T45" fmla="*/ 30 h 64"/>
              <a:gd name="T46" fmla="*/ 7 w 67"/>
              <a:gd name="T47" fmla="*/ 38 h 64"/>
              <a:gd name="T48" fmla="*/ 6 w 67"/>
              <a:gd name="T49" fmla="*/ 38 h 64"/>
              <a:gd name="T50" fmla="*/ 5 w 67"/>
              <a:gd name="T51" fmla="*/ 36 h 64"/>
              <a:gd name="T52" fmla="*/ 6 w 67"/>
              <a:gd name="T53" fmla="*/ 35 h 64"/>
              <a:gd name="T54" fmla="*/ 7 w 67"/>
              <a:gd name="T55" fmla="*/ 35 h 64"/>
              <a:gd name="T56" fmla="*/ 9 w 67"/>
              <a:gd name="T57" fmla="*/ 36 h 64"/>
              <a:gd name="T58" fmla="*/ 7 w 67"/>
              <a:gd name="T59" fmla="*/ 38 h 64"/>
              <a:gd name="T60" fmla="*/ 58 w 67"/>
              <a:gd name="T61" fmla="*/ 56 h 64"/>
              <a:gd name="T62" fmla="*/ 57 w 67"/>
              <a:gd name="T63" fmla="*/ 57 h 64"/>
              <a:gd name="T64" fmla="*/ 10 w 67"/>
              <a:gd name="T65" fmla="*/ 57 h 64"/>
              <a:gd name="T66" fmla="*/ 9 w 67"/>
              <a:gd name="T67" fmla="*/ 56 h 64"/>
              <a:gd name="T68" fmla="*/ 9 w 67"/>
              <a:gd name="T69" fmla="*/ 51 h 64"/>
              <a:gd name="T70" fmla="*/ 10 w 67"/>
              <a:gd name="T71" fmla="*/ 50 h 64"/>
              <a:gd name="T72" fmla="*/ 57 w 67"/>
              <a:gd name="T73" fmla="*/ 50 h 64"/>
              <a:gd name="T74" fmla="*/ 58 w 67"/>
              <a:gd name="T75" fmla="*/ 51 h 64"/>
              <a:gd name="T76" fmla="*/ 58 w 67"/>
              <a:gd name="T77" fmla="*/ 56 h 64"/>
              <a:gd name="T78" fmla="*/ 62 w 67"/>
              <a:gd name="T79" fmla="*/ 38 h 64"/>
              <a:gd name="T80" fmla="*/ 60 w 67"/>
              <a:gd name="T81" fmla="*/ 38 h 64"/>
              <a:gd name="T82" fmla="*/ 58 w 67"/>
              <a:gd name="T83" fmla="*/ 36 h 64"/>
              <a:gd name="T84" fmla="*/ 60 w 67"/>
              <a:gd name="T85" fmla="*/ 35 h 64"/>
              <a:gd name="T86" fmla="*/ 62 w 67"/>
              <a:gd name="T87" fmla="*/ 35 h 64"/>
              <a:gd name="T88" fmla="*/ 63 w 67"/>
              <a:gd name="T89" fmla="*/ 36 h 64"/>
              <a:gd name="T90" fmla="*/ 62 w 67"/>
              <a:gd name="T91" fmla="*/ 38 h 64"/>
              <a:gd name="T92" fmla="*/ 55 w 67"/>
              <a:gd name="T93" fmla="*/ 30 h 64"/>
              <a:gd name="T94" fmla="*/ 57 w 67"/>
              <a:gd name="T95" fmla="*/ 30 h 64"/>
              <a:gd name="T96" fmla="*/ 55 w 67"/>
              <a:gd name="T97" fmla="*/ 27 h 64"/>
              <a:gd name="T98" fmla="*/ 55 w 67"/>
              <a:gd name="T99" fmla="*/ 0 h 64"/>
              <a:gd name="T100" fmla="*/ 12 w 67"/>
              <a:gd name="T101" fmla="*/ 0 h 64"/>
              <a:gd name="T102" fmla="*/ 12 w 67"/>
              <a:gd name="T103" fmla="*/ 27 h 64"/>
              <a:gd name="T104" fmla="*/ 10 w 67"/>
              <a:gd name="T105" fmla="*/ 30 h 64"/>
              <a:gd name="T106" fmla="*/ 12 w 67"/>
              <a:gd name="T107" fmla="*/ 30 h 64"/>
              <a:gd name="T108" fmla="*/ 55 w 67"/>
              <a:gd name="T109" fmla="*/ 30 h 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</a:cxnLst>
            <a:rect l="0" t="0" r="r" b="b"/>
            <a:pathLst>
              <a:path w="67" h="64">
                <a:moveTo>
                  <a:pt x="58" y="30"/>
                </a:moveTo>
                <a:cubicBezTo>
                  <a:pt x="57" y="30"/>
                  <a:pt x="57" y="30"/>
                  <a:pt x="57" y="30"/>
                </a:cubicBezTo>
                <a:cubicBezTo>
                  <a:pt x="58" y="30"/>
                  <a:pt x="58" y="30"/>
                  <a:pt x="58" y="30"/>
                </a:cubicBezTo>
                <a:cubicBezTo>
                  <a:pt x="58" y="30"/>
                  <a:pt x="58" y="30"/>
                  <a:pt x="58" y="30"/>
                </a:cubicBezTo>
                <a:cubicBezTo>
                  <a:pt x="58" y="30"/>
                  <a:pt x="58" y="30"/>
                  <a:pt x="58" y="30"/>
                </a:cubicBezTo>
                <a:cubicBezTo>
                  <a:pt x="58" y="31"/>
                  <a:pt x="58" y="31"/>
                  <a:pt x="58" y="31"/>
                </a:cubicBezTo>
                <a:cubicBezTo>
                  <a:pt x="58" y="31"/>
                  <a:pt x="58" y="31"/>
                  <a:pt x="58" y="31"/>
                </a:cubicBezTo>
                <a:cubicBezTo>
                  <a:pt x="57" y="34"/>
                  <a:pt x="55" y="37"/>
                  <a:pt x="52" y="37"/>
                </a:cubicBezTo>
                <a:cubicBezTo>
                  <a:pt x="15" y="37"/>
                  <a:pt x="15" y="37"/>
                  <a:pt x="15" y="37"/>
                </a:cubicBezTo>
                <a:cubicBezTo>
                  <a:pt x="12" y="37"/>
                  <a:pt x="10" y="34"/>
                  <a:pt x="9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30"/>
                  <a:pt x="9" y="30"/>
                  <a:pt x="9" y="30"/>
                </a:cubicBezTo>
                <a:cubicBezTo>
                  <a:pt x="9" y="30"/>
                  <a:pt x="9" y="30"/>
                  <a:pt x="9" y="30"/>
                </a:cubicBezTo>
                <a:cubicBezTo>
                  <a:pt x="9" y="30"/>
                  <a:pt x="9" y="30"/>
                  <a:pt x="9" y="30"/>
                </a:cubicBezTo>
                <a:cubicBezTo>
                  <a:pt x="10" y="30"/>
                  <a:pt x="10" y="30"/>
                  <a:pt x="10" y="30"/>
                </a:cubicBezTo>
                <a:cubicBezTo>
                  <a:pt x="9" y="30"/>
                  <a:pt x="9" y="30"/>
                  <a:pt x="9" y="30"/>
                </a:cubicBezTo>
                <a:cubicBezTo>
                  <a:pt x="4" y="30"/>
                  <a:pt x="0" y="34"/>
                  <a:pt x="0" y="39"/>
                </a:cubicBezTo>
                <a:cubicBezTo>
                  <a:pt x="0" y="54"/>
                  <a:pt x="0" y="54"/>
                  <a:pt x="0" y="54"/>
                </a:cubicBezTo>
                <a:cubicBezTo>
                  <a:pt x="0" y="60"/>
                  <a:pt x="4" y="64"/>
                  <a:pt x="9" y="64"/>
                </a:cubicBezTo>
                <a:cubicBezTo>
                  <a:pt x="58" y="64"/>
                  <a:pt x="58" y="64"/>
                  <a:pt x="58" y="64"/>
                </a:cubicBezTo>
                <a:cubicBezTo>
                  <a:pt x="63" y="64"/>
                  <a:pt x="67" y="60"/>
                  <a:pt x="67" y="54"/>
                </a:cubicBezTo>
                <a:cubicBezTo>
                  <a:pt x="67" y="39"/>
                  <a:pt x="67" y="39"/>
                  <a:pt x="67" y="39"/>
                </a:cubicBezTo>
                <a:cubicBezTo>
                  <a:pt x="67" y="34"/>
                  <a:pt x="63" y="30"/>
                  <a:pt x="58" y="30"/>
                </a:cubicBezTo>
                <a:close/>
                <a:moveTo>
                  <a:pt x="7" y="38"/>
                </a:moveTo>
                <a:cubicBezTo>
                  <a:pt x="6" y="38"/>
                  <a:pt x="6" y="38"/>
                  <a:pt x="6" y="38"/>
                </a:cubicBezTo>
                <a:cubicBezTo>
                  <a:pt x="5" y="38"/>
                  <a:pt x="5" y="37"/>
                  <a:pt x="5" y="36"/>
                </a:cubicBezTo>
                <a:cubicBezTo>
                  <a:pt x="5" y="35"/>
                  <a:pt x="5" y="35"/>
                  <a:pt x="6" y="35"/>
                </a:cubicBezTo>
                <a:cubicBezTo>
                  <a:pt x="7" y="35"/>
                  <a:pt x="7" y="35"/>
                  <a:pt x="7" y="35"/>
                </a:cubicBezTo>
                <a:cubicBezTo>
                  <a:pt x="8" y="35"/>
                  <a:pt x="9" y="35"/>
                  <a:pt x="9" y="36"/>
                </a:cubicBezTo>
                <a:cubicBezTo>
                  <a:pt x="9" y="37"/>
                  <a:pt x="8" y="38"/>
                  <a:pt x="7" y="38"/>
                </a:cubicBezTo>
                <a:close/>
                <a:moveTo>
                  <a:pt x="58" y="56"/>
                </a:moveTo>
                <a:cubicBezTo>
                  <a:pt x="58" y="57"/>
                  <a:pt x="58" y="57"/>
                  <a:pt x="57" y="57"/>
                </a:cubicBezTo>
                <a:cubicBezTo>
                  <a:pt x="10" y="57"/>
                  <a:pt x="10" y="57"/>
                  <a:pt x="10" y="57"/>
                </a:cubicBezTo>
                <a:cubicBezTo>
                  <a:pt x="9" y="57"/>
                  <a:pt x="9" y="57"/>
                  <a:pt x="9" y="56"/>
                </a:cubicBezTo>
                <a:cubicBezTo>
                  <a:pt x="9" y="51"/>
                  <a:pt x="9" y="51"/>
                  <a:pt x="9" y="51"/>
                </a:cubicBezTo>
                <a:cubicBezTo>
                  <a:pt x="9" y="51"/>
                  <a:pt x="9" y="50"/>
                  <a:pt x="10" y="50"/>
                </a:cubicBezTo>
                <a:cubicBezTo>
                  <a:pt x="57" y="50"/>
                  <a:pt x="57" y="50"/>
                  <a:pt x="57" y="50"/>
                </a:cubicBezTo>
                <a:cubicBezTo>
                  <a:pt x="58" y="50"/>
                  <a:pt x="58" y="51"/>
                  <a:pt x="58" y="51"/>
                </a:cubicBezTo>
                <a:lnTo>
                  <a:pt x="58" y="56"/>
                </a:lnTo>
                <a:close/>
                <a:moveTo>
                  <a:pt x="62" y="38"/>
                </a:moveTo>
                <a:cubicBezTo>
                  <a:pt x="60" y="38"/>
                  <a:pt x="60" y="38"/>
                  <a:pt x="60" y="38"/>
                </a:cubicBezTo>
                <a:cubicBezTo>
                  <a:pt x="59" y="38"/>
                  <a:pt x="58" y="37"/>
                  <a:pt x="58" y="36"/>
                </a:cubicBezTo>
                <a:cubicBezTo>
                  <a:pt x="58" y="35"/>
                  <a:pt x="59" y="35"/>
                  <a:pt x="60" y="35"/>
                </a:cubicBezTo>
                <a:cubicBezTo>
                  <a:pt x="62" y="35"/>
                  <a:pt x="62" y="35"/>
                  <a:pt x="62" y="35"/>
                </a:cubicBezTo>
                <a:cubicBezTo>
                  <a:pt x="63" y="35"/>
                  <a:pt x="63" y="35"/>
                  <a:pt x="63" y="36"/>
                </a:cubicBezTo>
                <a:cubicBezTo>
                  <a:pt x="63" y="37"/>
                  <a:pt x="63" y="38"/>
                  <a:pt x="62" y="38"/>
                </a:cubicBezTo>
                <a:close/>
                <a:moveTo>
                  <a:pt x="55" y="30"/>
                </a:moveTo>
                <a:cubicBezTo>
                  <a:pt x="57" y="30"/>
                  <a:pt x="57" y="30"/>
                  <a:pt x="57" y="30"/>
                </a:cubicBezTo>
                <a:cubicBezTo>
                  <a:pt x="57" y="29"/>
                  <a:pt x="56" y="28"/>
                  <a:pt x="55" y="27"/>
                </a:cubicBezTo>
                <a:cubicBezTo>
                  <a:pt x="55" y="0"/>
                  <a:pt x="55" y="0"/>
                  <a:pt x="55" y="0"/>
                </a:cubicBezTo>
                <a:cubicBezTo>
                  <a:pt x="12" y="0"/>
                  <a:pt x="12" y="0"/>
                  <a:pt x="12" y="0"/>
                </a:cubicBezTo>
                <a:cubicBezTo>
                  <a:pt x="12" y="27"/>
                  <a:pt x="12" y="27"/>
                  <a:pt x="12" y="27"/>
                </a:cubicBezTo>
                <a:cubicBezTo>
                  <a:pt x="11" y="28"/>
                  <a:pt x="10" y="29"/>
                  <a:pt x="10" y="30"/>
                </a:cubicBezTo>
                <a:cubicBezTo>
                  <a:pt x="12" y="30"/>
                  <a:pt x="12" y="30"/>
                  <a:pt x="12" y="30"/>
                </a:cubicBezTo>
                <a:lnTo>
                  <a:pt x="55" y="30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42" name="Freeform 32"/>
          <p:cNvSpPr>
            <a:spLocks noEditPoints="1"/>
          </p:cNvSpPr>
          <p:nvPr/>
        </p:nvSpPr>
        <p:spPr bwMode="auto">
          <a:xfrm flipH="1">
            <a:off x="5214854" y="1290972"/>
            <a:ext cx="415544" cy="588505"/>
          </a:xfrm>
          <a:custGeom>
            <a:avLst/>
            <a:gdLst>
              <a:gd name="T0" fmla="*/ 15 w 64"/>
              <a:gd name="T1" fmla="*/ 20 h 80"/>
              <a:gd name="T2" fmla="*/ 28 w 64"/>
              <a:gd name="T3" fmla="*/ 9 h 80"/>
              <a:gd name="T4" fmla="*/ 40 w 64"/>
              <a:gd name="T5" fmla="*/ 9 h 80"/>
              <a:gd name="T6" fmla="*/ 40 w 64"/>
              <a:gd name="T7" fmla="*/ 0 h 80"/>
              <a:gd name="T8" fmla="*/ 24 w 64"/>
              <a:gd name="T9" fmla="*/ 0 h 80"/>
              <a:gd name="T10" fmla="*/ 6 w 64"/>
              <a:gd name="T11" fmla="*/ 17 h 80"/>
              <a:gd name="T12" fmla="*/ 6 w 64"/>
              <a:gd name="T13" fmla="*/ 28 h 80"/>
              <a:gd name="T14" fmla="*/ 15 w 64"/>
              <a:gd name="T15" fmla="*/ 28 h 80"/>
              <a:gd name="T16" fmla="*/ 15 w 64"/>
              <a:gd name="T17" fmla="*/ 20 h 80"/>
              <a:gd name="T18" fmla="*/ 64 w 64"/>
              <a:gd name="T19" fmla="*/ 46 h 80"/>
              <a:gd name="T20" fmla="*/ 64 w 64"/>
              <a:gd name="T21" fmla="*/ 38 h 80"/>
              <a:gd name="T22" fmla="*/ 56 w 64"/>
              <a:gd name="T23" fmla="*/ 30 h 80"/>
              <a:gd name="T24" fmla="*/ 8 w 64"/>
              <a:gd name="T25" fmla="*/ 30 h 80"/>
              <a:gd name="T26" fmla="*/ 0 w 64"/>
              <a:gd name="T27" fmla="*/ 38 h 80"/>
              <a:gd name="T28" fmla="*/ 0 w 64"/>
              <a:gd name="T29" fmla="*/ 72 h 80"/>
              <a:gd name="T30" fmla="*/ 8 w 64"/>
              <a:gd name="T31" fmla="*/ 80 h 80"/>
              <a:gd name="T32" fmla="*/ 56 w 64"/>
              <a:gd name="T33" fmla="*/ 80 h 80"/>
              <a:gd name="T34" fmla="*/ 64 w 64"/>
              <a:gd name="T35" fmla="*/ 72 h 80"/>
              <a:gd name="T36" fmla="*/ 64 w 64"/>
              <a:gd name="T37" fmla="*/ 70 h 80"/>
              <a:gd name="T38" fmla="*/ 53 w 64"/>
              <a:gd name="T39" fmla="*/ 70 h 80"/>
              <a:gd name="T40" fmla="*/ 53 w 64"/>
              <a:gd name="T41" fmla="*/ 66 h 80"/>
              <a:gd name="T42" fmla="*/ 64 w 64"/>
              <a:gd name="T43" fmla="*/ 66 h 80"/>
              <a:gd name="T44" fmla="*/ 64 w 64"/>
              <a:gd name="T45" fmla="*/ 60 h 80"/>
              <a:gd name="T46" fmla="*/ 53 w 64"/>
              <a:gd name="T47" fmla="*/ 60 h 80"/>
              <a:gd name="T48" fmla="*/ 53 w 64"/>
              <a:gd name="T49" fmla="*/ 56 h 80"/>
              <a:gd name="T50" fmla="*/ 64 w 64"/>
              <a:gd name="T51" fmla="*/ 56 h 80"/>
              <a:gd name="T52" fmla="*/ 64 w 64"/>
              <a:gd name="T53" fmla="*/ 50 h 80"/>
              <a:gd name="T54" fmla="*/ 53 w 64"/>
              <a:gd name="T55" fmla="*/ 50 h 80"/>
              <a:gd name="T56" fmla="*/ 53 w 64"/>
              <a:gd name="T57" fmla="*/ 46 h 80"/>
              <a:gd name="T58" fmla="*/ 64 w 64"/>
              <a:gd name="T59" fmla="*/ 46 h 80"/>
              <a:gd name="T60" fmla="*/ 35 w 64"/>
              <a:gd name="T61" fmla="*/ 61 h 80"/>
              <a:gd name="T62" fmla="*/ 35 w 64"/>
              <a:gd name="T63" fmla="*/ 66 h 80"/>
              <a:gd name="T64" fmla="*/ 32 w 64"/>
              <a:gd name="T65" fmla="*/ 68 h 80"/>
              <a:gd name="T66" fmla="*/ 29 w 64"/>
              <a:gd name="T67" fmla="*/ 66 h 80"/>
              <a:gd name="T68" fmla="*/ 29 w 64"/>
              <a:gd name="T69" fmla="*/ 61 h 80"/>
              <a:gd name="T70" fmla="*/ 25 w 64"/>
              <a:gd name="T71" fmla="*/ 55 h 80"/>
              <a:gd name="T72" fmla="*/ 32 w 64"/>
              <a:gd name="T73" fmla="*/ 48 h 80"/>
              <a:gd name="T74" fmla="*/ 38 w 64"/>
              <a:gd name="T75" fmla="*/ 55 h 80"/>
              <a:gd name="T76" fmla="*/ 35 w 64"/>
              <a:gd name="T77" fmla="*/ 61 h 8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</a:cxnLst>
            <a:rect l="0" t="0" r="r" b="b"/>
            <a:pathLst>
              <a:path w="64" h="80">
                <a:moveTo>
                  <a:pt x="15" y="20"/>
                </a:moveTo>
                <a:cubicBezTo>
                  <a:pt x="15" y="13"/>
                  <a:pt x="21" y="9"/>
                  <a:pt x="28" y="9"/>
                </a:cubicBezTo>
                <a:cubicBezTo>
                  <a:pt x="40" y="9"/>
                  <a:pt x="40" y="9"/>
                  <a:pt x="40" y="9"/>
                </a:cubicBezTo>
                <a:cubicBezTo>
                  <a:pt x="40" y="0"/>
                  <a:pt x="40" y="0"/>
                  <a:pt x="40" y="0"/>
                </a:cubicBezTo>
                <a:cubicBezTo>
                  <a:pt x="24" y="0"/>
                  <a:pt x="24" y="0"/>
                  <a:pt x="24" y="0"/>
                </a:cubicBezTo>
                <a:cubicBezTo>
                  <a:pt x="14" y="0"/>
                  <a:pt x="6" y="8"/>
                  <a:pt x="6" y="17"/>
                </a:cubicBezTo>
                <a:cubicBezTo>
                  <a:pt x="6" y="28"/>
                  <a:pt x="6" y="28"/>
                  <a:pt x="6" y="28"/>
                </a:cubicBezTo>
                <a:cubicBezTo>
                  <a:pt x="15" y="28"/>
                  <a:pt x="15" y="28"/>
                  <a:pt x="15" y="28"/>
                </a:cubicBezTo>
                <a:lnTo>
                  <a:pt x="15" y="20"/>
                </a:lnTo>
                <a:close/>
                <a:moveTo>
                  <a:pt x="64" y="46"/>
                </a:moveTo>
                <a:cubicBezTo>
                  <a:pt x="64" y="38"/>
                  <a:pt x="64" y="38"/>
                  <a:pt x="64" y="38"/>
                </a:cubicBezTo>
                <a:cubicBezTo>
                  <a:pt x="64" y="34"/>
                  <a:pt x="60" y="30"/>
                  <a:pt x="56" y="30"/>
                </a:cubicBezTo>
                <a:cubicBezTo>
                  <a:pt x="8" y="30"/>
                  <a:pt x="8" y="30"/>
                  <a:pt x="8" y="30"/>
                </a:cubicBezTo>
                <a:cubicBezTo>
                  <a:pt x="4" y="30"/>
                  <a:pt x="0" y="34"/>
                  <a:pt x="0" y="38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6"/>
                  <a:pt x="4" y="80"/>
                  <a:pt x="8" y="80"/>
                </a:cubicBezTo>
                <a:cubicBezTo>
                  <a:pt x="56" y="80"/>
                  <a:pt x="56" y="80"/>
                  <a:pt x="56" y="80"/>
                </a:cubicBezTo>
                <a:cubicBezTo>
                  <a:pt x="60" y="80"/>
                  <a:pt x="64" y="76"/>
                  <a:pt x="64" y="72"/>
                </a:cubicBezTo>
                <a:cubicBezTo>
                  <a:pt x="64" y="70"/>
                  <a:pt x="64" y="70"/>
                  <a:pt x="64" y="70"/>
                </a:cubicBezTo>
                <a:cubicBezTo>
                  <a:pt x="53" y="70"/>
                  <a:pt x="53" y="70"/>
                  <a:pt x="53" y="70"/>
                </a:cubicBezTo>
                <a:cubicBezTo>
                  <a:pt x="53" y="66"/>
                  <a:pt x="53" y="66"/>
                  <a:pt x="53" y="66"/>
                </a:cubicBezTo>
                <a:cubicBezTo>
                  <a:pt x="64" y="66"/>
                  <a:pt x="64" y="66"/>
                  <a:pt x="64" y="66"/>
                </a:cubicBezTo>
                <a:cubicBezTo>
                  <a:pt x="64" y="60"/>
                  <a:pt x="64" y="60"/>
                  <a:pt x="64" y="60"/>
                </a:cubicBezTo>
                <a:cubicBezTo>
                  <a:pt x="53" y="60"/>
                  <a:pt x="53" y="60"/>
                  <a:pt x="53" y="60"/>
                </a:cubicBezTo>
                <a:cubicBezTo>
                  <a:pt x="53" y="56"/>
                  <a:pt x="53" y="56"/>
                  <a:pt x="53" y="56"/>
                </a:cubicBezTo>
                <a:cubicBezTo>
                  <a:pt x="64" y="56"/>
                  <a:pt x="64" y="56"/>
                  <a:pt x="64" y="56"/>
                </a:cubicBezTo>
                <a:cubicBezTo>
                  <a:pt x="64" y="50"/>
                  <a:pt x="64" y="50"/>
                  <a:pt x="64" y="50"/>
                </a:cubicBezTo>
                <a:cubicBezTo>
                  <a:pt x="53" y="50"/>
                  <a:pt x="53" y="50"/>
                  <a:pt x="53" y="50"/>
                </a:cubicBezTo>
                <a:cubicBezTo>
                  <a:pt x="53" y="46"/>
                  <a:pt x="53" y="46"/>
                  <a:pt x="53" y="46"/>
                </a:cubicBezTo>
                <a:lnTo>
                  <a:pt x="64" y="46"/>
                </a:lnTo>
                <a:close/>
                <a:moveTo>
                  <a:pt x="35" y="61"/>
                </a:moveTo>
                <a:cubicBezTo>
                  <a:pt x="35" y="66"/>
                  <a:pt x="35" y="66"/>
                  <a:pt x="35" y="66"/>
                </a:cubicBezTo>
                <a:cubicBezTo>
                  <a:pt x="35" y="67"/>
                  <a:pt x="33" y="68"/>
                  <a:pt x="32" y="68"/>
                </a:cubicBezTo>
                <a:cubicBezTo>
                  <a:pt x="30" y="68"/>
                  <a:pt x="29" y="67"/>
                  <a:pt x="29" y="66"/>
                </a:cubicBezTo>
                <a:cubicBezTo>
                  <a:pt x="29" y="61"/>
                  <a:pt x="29" y="61"/>
                  <a:pt x="29" y="61"/>
                </a:cubicBezTo>
                <a:cubicBezTo>
                  <a:pt x="27" y="59"/>
                  <a:pt x="25" y="57"/>
                  <a:pt x="25" y="55"/>
                </a:cubicBezTo>
                <a:cubicBezTo>
                  <a:pt x="25" y="51"/>
                  <a:pt x="28" y="48"/>
                  <a:pt x="32" y="48"/>
                </a:cubicBezTo>
                <a:cubicBezTo>
                  <a:pt x="36" y="48"/>
                  <a:pt x="38" y="51"/>
                  <a:pt x="38" y="55"/>
                </a:cubicBezTo>
                <a:cubicBezTo>
                  <a:pt x="38" y="57"/>
                  <a:pt x="37" y="59"/>
                  <a:pt x="35" y="61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43" name="组合 42"/>
          <p:cNvGrpSpPr/>
          <p:nvPr/>
        </p:nvGrpSpPr>
        <p:grpSpPr>
          <a:xfrm flipH="1">
            <a:off x="2916209" y="1211821"/>
            <a:ext cx="564713" cy="640668"/>
            <a:chOff x="3044825" y="4984751"/>
            <a:chExt cx="757238" cy="760412"/>
          </a:xfrm>
          <a:solidFill>
            <a:schemeClr val="tx1"/>
          </a:solidFill>
        </p:grpSpPr>
        <p:sp>
          <p:nvSpPr>
            <p:cNvPr id="44" name="Freeform 33"/>
            <p:cNvSpPr>
              <a:spLocks noEditPoints="1"/>
            </p:cNvSpPr>
            <p:nvPr/>
          </p:nvSpPr>
          <p:spPr bwMode="auto">
            <a:xfrm>
              <a:off x="3340100" y="4984751"/>
              <a:ext cx="461963" cy="463550"/>
            </a:xfrm>
            <a:custGeom>
              <a:avLst/>
              <a:gdLst>
                <a:gd name="T0" fmla="*/ 43 w 53"/>
                <a:gd name="T1" fmla="*/ 10 h 53"/>
                <a:gd name="T2" fmla="*/ 9 w 53"/>
                <a:gd name="T3" fmla="*/ 10 h 53"/>
                <a:gd name="T4" fmla="*/ 2 w 53"/>
                <a:gd name="T5" fmla="*/ 34 h 53"/>
                <a:gd name="T6" fmla="*/ 4 w 53"/>
                <a:gd name="T7" fmla="*/ 32 h 53"/>
                <a:gd name="T8" fmla="*/ 19 w 53"/>
                <a:gd name="T9" fmla="*/ 34 h 53"/>
                <a:gd name="T10" fmla="*/ 21 w 53"/>
                <a:gd name="T11" fmla="*/ 49 h 53"/>
                <a:gd name="T12" fmla="*/ 19 w 53"/>
                <a:gd name="T13" fmla="*/ 51 h 53"/>
                <a:gd name="T14" fmla="*/ 43 w 53"/>
                <a:gd name="T15" fmla="*/ 44 h 53"/>
                <a:gd name="T16" fmla="*/ 43 w 53"/>
                <a:gd name="T17" fmla="*/ 10 h 53"/>
                <a:gd name="T18" fmla="*/ 39 w 53"/>
                <a:gd name="T19" fmla="*/ 25 h 53"/>
                <a:gd name="T20" fmla="*/ 29 w 53"/>
                <a:gd name="T21" fmla="*/ 25 h 53"/>
                <a:gd name="T22" fmla="*/ 29 w 53"/>
                <a:gd name="T23" fmla="*/ 15 h 53"/>
                <a:gd name="T24" fmla="*/ 39 w 53"/>
                <a:gd name="T25" fmla="*/ 15 h 53"/>
                <a:gd name="T26" fmla="*/ 39 w 53"/>
                <a:gd name="T27" fmla="*/ 25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3" h="53">
                  <a:moveTo>
                    <a:pt x="43" y="10"/>
                  </a:moveTo>
                  <a:cubicBezTo>
                    <a:pt x="34" y="0"/>
                    <a:pt x="18" y="0"/>
                    <a:pt x="9" y="10"/>
                  </a:cubicBezTo>
                  <a:cubicBezTo>
                    <a:pt x="2" y="16"/>
                    <a:pt x="0" y="25"/>
                    <a:pt x="2" y="34"/>
                  </a:cubicBezTo>
                  <a:cubicBezTo>
                    <a:pt x="4" y="32"/>
                    <a:pt x="4" y="32"/>
                    <a:pt x="4" y="32"/>
                  </a:cubicBezTo>
                  <a:cubicBezTo>
                    <a:pt x="7" y="29"/>
                    <a:pt x="14" y="29"/>
                    <a:pt x="19" y="34"/>
                  </a:cubicBezTo>
                  <a:cubicBezTo>
                    <a:pt x="24" y="39"/>
                    <a:pt x="24" y="46"/>
                    <a:pt x="21" y="49"/>
                  </a:cubicBezTo>
                  <a:cubicBezTo>
                    <a:pt x="19" y="51"/>
                    <a:pt x="19" y="51"/>
                    <a:pt x="19" y="51"/>
                  </a:cubicBezTo>
                  <a:cubicBezTo>
                    <a:pt x="28" y="53"/>
                    <a:pt x="37" y="51"/>
                    <a:pt x="43" y="44"/>
                  </a:cubicBezTo>
                  <a:cubicBezTo>
                    <a:pt x="53" y="35"/>
                    <a:pt x="53" y="19"/>
                    <a:pt x="43" y="10"/>
                  </a:cubicBezTo>
                  <a:close/>
                  <a:moveTo>
                    <a:pt x="39" y="25"/>
                  </a:moveTo>
                  <a:cubicBezTo>
                    <a:pt x="36" y="28"/>
                    <a:pt x="32" y="28"/>
                    <a:pt x="29" y="25"/>
                  </a:cubicBezTo>
                  <a:cubicBezTo>
                    <a:pt x="26" y="22"/>
                    <a:pt x="26" y="18"/>
                    <a:pt x="29" y="15"/>
                  </a:cubicBezTo>
                  <a:cubicBezTo>
                    <a:pt x="32" y="12"/>
                    <a:pt x="36" y="12"/>
                    <a:pt x="39" y="15"/>
                  </a:cubicBezTo>
                  <a:cubicBezTo>
                    <a:pt x="41" y="18"/>
                    <a:pt x="41" y="22"/>
                    <a:pt x="39" y="2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45" name="Freeform 34"/>
            <p:cNvSpPr/>
            <p:nvPr/>
          </p:nvSpPr>
          <p:spPr bwMode="auto">
            <a:xfrm>
              <a:off x="3044825" y="5246688"/>
              <a:ext cx="496888" cy="498475"/>
            </a:xfrm>
            <a:custGeom>
              <a:avLst/>
              <a:gdLst>
                <a:gd name="T0" fmla="*/ 52 w 57"/>
                <a:gd name="T1" fmla="*/ 5 h 57"/>
                <a:gd name="T2" fmla="*/ 38 w 57"/>
                <a:gd name="T3" fmla="*/ 4 h 57"/>
                <a:gd name="T4" fmla="*/ 37 w 57"/>
                <a:gd name="T5" fmla="*/ 5 h 57"/>
                <a:gd name="T6" fmla="*/ 4 w 57"/>
                <a:gd name="T7" fmla="*/ 38 h 57"/>
                <a:gd name="T8" fmla="*/ 5 w 57"/>
                <a:gd name="T9" fmla="*/ 52 h 57"/>
                <a:gd name="T10" fmla="*/ 19 w 57"/>
                <a:gd name="T11" fmla="*/ 53 h 57"/>
                <a:gd name="T12" fmla="*/ 19 w 57"/>
                <a:gd name="T13" fmla="*/ 53 h 57"/>
                <a:gd name="T14" fmla="*/ 19 w 57"/>
                <a:gd name="T15" fmla="*/ 53 h 57"/>
                <a:gd name="T16" fmla="*/ 18 w 57"/>
                <a:gd name="T17" fmla="*/ 46 h 57"/>
                <a:gd name="T18" fmla="*/ 25 w 57"/>
                <a:gd name="T19" fmla="*/ 47 h 57"/>
                <a:gd name="T20" fmla="*/ 25 w 57"/>
                <a:gd name="T21" fmla="*/ 47 h 57"/>
                <a:gd name="T22" fmla="*/ 26 w 57"/>
                <a:gd name="T23" fmla="*/ 46 h 57"/>
                <a:gd name="T24" fmla="*/ 26 w 57"/>
                <a:gd name="T25" fmla="*/ 46 h 57"/>
                <a:gd name="T26" fmla="*/ 25 w 57"/>
                <a:gd name="T27" fmla="*/ 39 h 57"/>
                <a:gd name="T28" fmla="*/ 32 w 57"/>
                <a:gd name="T29" fmla="*/ 40 h 57"/>
                <a:gd name="T30" fmla="*/ 32 w 57"/>
                <a:gd name="T31" fmla="*/ 40 h 57"/>
                <a:gd name="T32" fmla="*/ 33 w 57"/>
                <a:gd name="T33" fmla="*/ 39 h 57"/>
                <a:gd name="T34" fmla="*/ 33 w 57"/>
                <a:gd name="T35" fmla="*/ 38 h 57"/>
                <a:gd name="T36" fmla="*/ 32 w 57"/>
                <a:gd name="T37" fmla="*/ 32 h 57"/>
                <a:gd name="T38" fmla="*/ 39 w 57"/>
                <a:gd name="T39" fmla="*/ 33 h 57"/>
                <a:gd name="T40" fmla="*/ 39 w 57"/>
                <a:gd name="T41" fmla="*/ 33 h 57"/>
                <a:gd name="T42" fmla="*/ 41 w 57"/>
                <a:gd name="T43" fmla="*/ 31 h 57"/>
                <a:gd name="T44" fmla="*/ 41 w 57"/>
                <a:gd name="T45" fmla="*/ 31 h 57"/>
                <a:gd name="T46" fmla="*/ 40 w 57"/>
                <a:gd name="T47" fmla="*/ 25 h 57"/>
                <a:gd name="T48" fmla="*/ 46 w 57"/>
                <a:gd name="T49" fmla="*/ 25 h 57"/>
                <a:gd name="T50" fmla="*/ 47 w 57"/>
                <a:gd name="T51" fmla="*/ 26 h 57"/>
                <a:gd name="T52" fmla="*/ 52 w 57"/>
                <a:gd name="T53" fmla="*/ 20 h 57"/>
                <a:gd name="T54" fmla="*/ 53 w 57"/>
                <a:gd name="T55" fmla="*/ 19 h 57"/>
                <a:gd name="T56" fmla="*/ 52 w 57"/>
                <a:gd name="T57" fmla="*/ 5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57" h="57">
                  <a:moveTo>
                    <a:pt x="52" y="5"/>
                  </a:moveTo>
                  <a:cubicBezTo>
                    <a:pt x="48" y="1"/>
                    <a:pt x="42" y="0"/>
                    <a:pt x="38" y="4"/>
                  </a:cubicBezTo>
                  <a:cubicBezTo>
                    <a:pt x="37" y="5"/>
                    <a:pt x="37" y="5"/>
                    <a:pt x="37" y="5"/>
                  </a:cubicBezTo>
                  <a:cubicBezTo>
                    <a:pt x="4" y="38"/>
                    <a:pt x="4" y="38"/>
                    <a:pt x="4" y="38"/>
                  </a:cubicBezTo>
                  <a:cubicBezTo>
                    <a:pt x="0" y="42"/>
                    <a:pt x="1" y="48"/>
                    <a:pt x="5" y="52"/>
                  </a:cubicBezTo>
                  <a:cubicBezTo>
                    <a:pt x="9" y="56"/>
                    <a:pt x="15" y="57"/>
                    <a:pt x="19" y="53"/>
                  </a:cubicBezTo>
                  <a:cubicBezTo>
                    <a:pt x="19" y="53"/>
                    <a:pt x="19" y="53"/>
                    <a:pt x="19" y="53"/>
                  </a:cubicBezTo>
                  <a:cubicBezTo>
                    <a:pt x="19" y="53"/>
                    <a:pt x="19" y="53"/>
                    <a:pt x="19" y="53"/>
                  </a:cubicBezTo>
                  <a:cubicBezTo>
                    <a:pt x="18" y="46"/>
                    <a:pt x="18" y="46"/>
                    <a:pt x="18" y="46"/>
                  </a:cubicBezTo>
                  <a:cubicBezTo>
                    <a:pt x="25" y="47"/>
                    <a:pt x="25" y="47"/>
                    <a:pt x="25" y="47"/>
                  </a:cubicBezTo>
                  <a:cubicBezTo>
                    <a:pt x="25" y="47"/>
                    <a:pt x="25" y="47"/>
                    <a:pt x="25" y="47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26" y="46"/>
                    <a:pt x="26" y="46"/>
                    <a:pt x="26" y="46"/>
                  </a:cubicBezTo>
                  <a:cubicBezTo>
                    <a:pt x="25" y="39"/>
                    <a:pt x="25" y="39"/>
                    <a:pt x="25" y="39"/>
                  </a:cubicBezTo>
                  <a:cubicBezTo>
                    <a:pt x="32" y="40"/>
                    <a:pt x="32" y="40"/>
                    <a:pt x="32" y="40"/>
                  </a:cubicBezTo>
                  <a:cubicBezTo>
                    <a:pt x="32" y="40"/>
                    <a:pt x="32" y="40"/>
                    <a:pt x="32" y="40"/>
                  </a:cubicBezTo>
                  <a:cubicBezTo>
                    <a:pt x="33" y="39"/>
                    <a:pt x="33" y="39"/>
                    <a:pt x="33" y="39"/>
                  </a:cubicBezTo>
                  <a:cubicBezTo>
                    <a:pt x="33" y="38"/>
                    <a:pt x="33" y="38"/>
                    <a:pt x="33" y="38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39" y="33"/>
                    <a:pt x="39" y="33"/>
                    <a:pt x="39" y="33"/>
                  </a:cubicBezTo>
                  <a:cubicBezTo>
                    <a:pt x="39" y="33"/>
                    <a:pt x="39" y="33"/>
                    <a:pt x="39" y="33"/>
                  </a:cubicBezTo>
                  <a:cubicBezTo>
                    <a:pt x="41" y="31"/>
                    <a:pt x="41" y="31"/>
                    <a:pt x="41" y="31"/>
                  </a:cubicBezTo>
                  <a:cubicBezTo>
                    <a:pt x="41" y="31"/>
                    <a:pt x="41" y="31"/>
                    <a:pt x="41" y="31"/>
                  </a:cubicBezTo>
                  <a:cubicBezTo>
                    <a:pt x="40" y="25"/>
                    <a:pt x="40" y="25"/>
                    <a:pt x="40" y="25"/>
                  </a:cubicBezTo>
                  <a:cubicBezTo>
                    <a:pt x="46" y="25"/>
                    <a:pt x="46" y="25"/>
                    <a:pt x="46" y="25"/>
                  </a:cubicBezTo>
                  <a:cubicBezTo>
                    <a:pt x="47" y="26"/>
                    <a:pt x="47" y="26"/>
                    <a:pt x="47" y="26"/>
                  </a:cubicBezTo>
                  <a:cubicBezTo>
                    <a:pt x="52" y="20"/>
                    <a:pt x="52" y="20"/>
                    <a:pt x="52" y="20"/>
                  </a:cubicBezTo>
                  <a:cubicBezTo>
                    <a:pt x="53" y="19"/>
                    <a:pt x="53" y="19"/>
                    <a:pt x="53" y="19"/>
                  </a:cubicBezTo>
                  <a:cubicBezTo>
                    <a:pt x="57" y="15"/>
                    <a:pt x="56" y="9"/>
                    <a:pt x="52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46" name="组合 45"/>
          <p:cNvGrpSpPr/>
          <p:nvPr/>
        </p:nvGrpSpPr>
        <p:grpSpPr>
          <a:xfrm flipH="1">
            <a:off x="9320184" y="1266733"/>
            <a:ext cx="564713" cy="603218"/>
            <a:chOff x="9448800" y="5011738"/>
            <a:chExt cx="757238" cy="715963"/>
          </a:xfrm>
          <a:solidFill>
            <a:schemeClr val="tx1"/>
          </a:solidFill>
        </p:grpSpPr>
        <p:sp>
          <p:nvSpPr>
            <p:cNvPr id="47" name="Freeform 35"/>
            <p:cNvSpPr/>
            <p:nvPr/>
          </p:nvSpPr>
          <p:spPr bwMode="auto">
            <a:xfrm>
              <a:off x="9448800" y="5011738"/>
              <a:ext cx="452438" cy="715963"/>
            </a:xfrm>
            <a:custGeom>
              <a:avLst/>
              <a:gdLst>
                <a:gd name="T0" fmla="*/ 42 w 52"/>
                <a:gd name="T1" fmla="*/ 74 h 82"/>
                <a:gd name="T2" fmla="*/ 41 w 52"/>
                <a:gd name="T3" fmla="*/ 74 h 82"/>
                <a:gd name="T4" fmla="*/ 41 w 52"/>
                <a:gd name="T5" fmla="*/ 73 h 82"/>
                <a:gd name="T6" fmla="*/ 41 w 52"/>
                <a:gd name="T7" fmla="*/ 68 h 82"/>
                <a:gd name="T8" fmla="*/ 52 w 52"/>
                <a:gd name="T9" fmla="*/ 44 h 82"/>
                <a:gd name="T10" fmla="*/ 38 w 52"/>
                <a:gd name="T11" fmla="*/ 32 h 82"/>
                <a:gd name="T12" fmla="*/ 33 w 52"/>
                <a:gd name="T13" fmla="*/ 30 h 82"/>
                <a:gd name="T14" fmla="*/ 37 w 52"/>
                <a:gd name="T15" fmla="*/ 28 h 82"/>
                <a:gd name="T16" fmla="*/ 45 w 52"/>
                <a:gd name="T17" fmla="*/ 15 h 82"/>
                <a:gd name="T18" fmla="*/ 28 w 52"/>
                <a:gd name="T19" fmla="*/ 0 h 82"/>
                <a:gd name="T20" fmla="*/ 11 w 52"/>
                <a:gd name="T21" fmla="*/ 15 h 82"/>
                <a:gd name="T22" fmla="*/ 19 w 52"/>
                <a:gd name="T23" fmla="*/ 28 h 82"/>
                <a:gd name="T24" fmla="*/ 23 w 52"/>
                <a:gd name="T25" fmla="*/ 30 h 82"/>
                <a:gd name="T26" fmla="*/ 19 w 52"/>
                <a:gd name="T27" fmla="*/ 32 h 82"/>
                <a:gd name="T28" fmla="*/ 0 w 52"/>
                <a:gd name="T29" fmla="*/ 63 h 82"/>
                <a:gd name="T30" fmla="*/ 0 w 52"/>
                <a:gd name="T31" fmla="*/ 68 h 82"/>
                <a:gd name="T32" fmla="*/ 28 w 52"/>
                <a:gd name="T33" fmla="*/ 82 h 82"/>
                <a:gd name="T34" fmla="*/ 45 w 52"/>
                <a:gd name="T35" fmla="*/ 78 h 82"/>
                <a:gd name="T36" fmla="*/ 42 w 52"/>
                <a:gd name="T37" fmla="*/ 74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2" h="82">
                  <a:moveTo>
                    <a:pt x="42" y="74"/>
                  </a:moveTo>
                  <a:cubicBezTo>
                    <a:pt x="41" y="74"/>
                    <a:pt x="41" y="74"/>
                    <a:pt x="41" y="74"/>
                  </a:cubicBezTo>
                  <a:cubicBezTo>
                    <a:pt x="41" y="73"/>
                    <a:pt x="41" y="73"/>
                    <a:pt x="41" y="73"/>
                  </a:cubicBezTo>
                  <a:cubicBezTo>
                    <a:pt x="41" y="72"/>
                    <a:pt x="41" y="70"/>
                    <a:pt x="41" y="68"/>
                  </a:cubicBezTo>
                  <a:cubicBezTo>
                    <a:pt x="41" y="58"/>
                    <a:pt x="45" y="50"/>
                    <a:pt x="52" y="44"/>
                  </a:cubicBezTo>
                  <a:cubicBezTo>
                    <a:pt x="48" y="39"/>
                    <a:pt x="43" y="34"/>
                    <a:pt x="38" y="32"/>
                  </a:cubicBezTo>
                  <a:cubicBezTo>
                    <a:pt x="33" y="30"/>
                    <a:pt x="33" y="30"/>
                    <a:pt x="33" y="30"/>
                  </a:cubicBezTo>
                  <a:cubicBezTo>
                    <a:pt x="37" y="28"/>
                    <a:pt x="37" y="28"/>
                    <a:pt x="37" y="28"/>
                  </a:cubicBezTo>
                  <a:cubicBezTo>
                    <a:pt x="42" y="25"/>
                    <a:pt x="45" y="20"/>
                    <a:pt x="45" y="15"/>
                  </a:cubicBezTo>
                  <a:cubicBezTo>
                    <a:pt x="45" y="7"/>
                    <a:pt x="38" y="0"/>
                    <a:pt x="28" y="0"/>
                  </a:cubicBezTo>
                  <a:cubicBezTo>
                    <a:pt x="19" y="0"/>
                    <a:pt x="11" y="7"/>
                    <a:pt x="11" y="15"/>
                  </a:cubicBezTo>
                  <a:cubicBezTo>
                    <a:pt x="11" y="20"/>
                    <a:pt x="14" y="25"/>
                    <a:pt x="19" y="28"/>
                  </a:cubicBezTo>
                  <a:cubicBezTo>
                    <a:pt x="23" y="30"/>
                    <a:pt x="23" y="30"/>
                    <a:pt x="23" y="30"/>
                  </a:cubicBezTo>
                  <a:cubicBezTo>
                    <a:pt x="19" y="32"/>
                    <a:pt x="19" y="32"/>
                    <a:pt x="19" y="32"/>
                  </a:cubicBezTo>
                  <a:cubicBezTo>
                    <a:pt x="8" y="36"/>
                    <a:pt x="0" y="48"/>
                    <a:pt x="0" y="63"/>
                  </a:cubicBezTo>
                  <a:cubicBezTo>
                    <a:pt x="0" y="65"/>
                    <a:pt x="0" y="66"/>
                    <a:pt x="0" y="68"/>
                  </a:cubicBezTo>
                  <a:cubicBezTo>
                    <a:pt x="7" y="77"/>
                    <a:pt x="17" y="82"/>
                    <a:pt x="28" y="82"/>
                  </a:cubicBezTo>
                  <a:cubicBezTo>
                    <a:pt x="34" y="82"/>
                    <a:pt x="40" y="80"/>
                    <a:pt x="45" y="78"/>
                  </a:cubicBezTo>
                  <a:cubicBezTo>
                    <a:pt x="44" y="77"/>
                    <a:pt x="43" y="76"/>
                    <a:pt x="42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48" name="Freeform 36"/>
            <p:cNvSpPr/>
            <p:nvPr/>
          </p:nvSpPr>
          <p:spPr bwMode="auto">
            <a:xfrm>
              <a:off x="9840913" y="5194301"/>
              <a:ext cx="365125" cy="533400"/>
            </a:xfrm>
            <a:custGeom>
              <a:avLst/>
              <a:gdLst>
                <a:gd name="T0" fmla="*/ 28 w 42"/>
                <a:gd name="T1" fmla="*/ 24 h 61"/>
                <a:gd name="T2" fmla="*/ 24 w 42"/>
                <a:gd name="T3" fmla="*/ 22 h 61"/>
                <a:gd name="T4" fmla="*/ 28 w 42"/>
                <a:gd name="T5" fmla="*/ 20 h 61"/>
                <a:gd name="T6" fmla="*/ 33 w 42"/>
                <a:gd name="T7" fmla="*/ 11 h 61"/>
                <a:gd name="T8" fmla="*/ 21 w 42"/>
                <a:gd name="T9" fmla="*/ 0 h 61"/>
                <a:gd name="T10" fmla="*/ 9 w 42"/>
                <a:gd name="T11" fmla="*/ 11 h 61"/>
                <a:gd name="T12" fmla="*/ 15 w 42"/>
                <a:gd name="T13" fmla="*/ 20 h 61"/>
                <a:gd name="T14" fmla="*/ 19 w 42"/>
                <a:gd name="T15" fmla="*/ 22 h 61"/>
                <a:gd name="T16" fmla="*/ 14 w 42"/>
                <a:gd name="T17" fmla="*/ 24 h 61"/>
                <a:gd name="T18" fmla="*/ 13 w 42"/>
                <a:gd name="T19" fmla="*/ 25 h 61"/>
                <a:gd name="T20" fmla="*/ 11 w 42"/>
                <a:gd name="T21" fmla="*/ 26 h 61"/>
                <a:gd name="T22" fmla="*/ 9 w 42"/>
                <a:gd name="T23" fmla="*/ 28 h 61"/>
                <a:gd name="T24" fmla="*/ 0 w 42"/>
                <a:gd name="T25" fmla="*/ 47 h 61"/>
                <a:gd name="T26" fmla="*/ 1 w 42"/>
                <a:gd name="T27" fmla="*/ 51 h 61"/>
                <a:gd name="T28" fmla="*/ 4 w 42"/>
                <a:gd name="T29" fmla="*/ 54 h 61"/>
                <a:gd name="T30" fmla="*/ 6 w 42"/>
                <a:gd name="T31" fmla="*/ 56 h 61"/>
                <a:gd name="T32" fmla="*/ 8 w 42"/>
                <a:gd name="T33" fmla="*/ 57 h 61"/>
                <a:gd name="T34" fmla="*/ 21 w 42"/>
                <a:gd name="T35" fmla="*/ 61 h 61"/>
                <a:gd name="T36" fmla="*/ 42 w 42"/>
                <a:gd name="T37" fmla="*/ 51 h 61"/>
                <a:gd name="T38" fmla="*/ 42 w 42"/>
                <a:gd name="T39" fmla="*/ 47 h 61"/>
                <a:gd name="T40" fmla="*/ 28 w 42"/>
                <a:gd name="T41" fmla="*/ 24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2" h="61">
                  <a:moveTo>
                    <a:pt x="28" y="24"/>
                  </a:moveTo>
                  <a:cubicBezTo>
                    <a:pt x="24" y="22"/>
                    <a:pt x="24" y="22"/>
                    <a:pt x="24" y="22"/>
                  </a:cubicBezTo>
                  <a:cubicBezTo>
                    <a:pt x="28" y="20"/>
                    <a:pt x="28" y="20"/>
                    <a:pt x="28" y="20"/>
                  </a:cubicBezTo>
                  <a:cubicBezTo>
                    <a:pt x="31" y="18"/>
                    <a:pt x="33" y="15"/>
                    <a:pt x="33" y="11"/>
                  </a:cubicBezTo>
                  <a:cubicBezTo>
                    <a:pt x="33" y="5"/>
                    <a:pt x="28" y="0"/>
                    <a:pt x="21" y="0"/>
                  </a:cubicBezTo>
                  <a:cubicBezTo>
                    <a:pt x="14" y="0"/>
                    <a:pt x="9" y="5"/>
                    <a:pt x="9" y="11"/>
                  </a:cubicBezTo>
                  <a:cubicBezTo>
                    <a:pt x="9" y="15"/>
                    <a:pt x="11" y="18"/>
                    <a:pt x="15" y="20"/>
                  </a:cubicBezTo>
                  <a:cubicBezTo>
                    <a:pt x="19" y="22"/>
                    <a:pt x="19" y="22"/>
                    <a:pt x="19" y="22"/>
                  </a:cubicBezTo>
                  <a:cubicBezTo>
                    <a:pt x="14" y="24"/>
                    <a:pt x="14" y="24"/>
                    <a:pt x="14" y="24"/>
                  </a:cubicBezTo>
                  <a:cubicBezTo>
                    <a:pt x="14" y="24"/>
                    <a:pt x="13" y="25"/>
                    <a:pt x="13" y="25"/>
                  </a:cubicBezTo>
                  <a:cubicBezTo>
                    <a:pt x="12" y="25"/>
                    <a:pt x="11" y="26"/>
                    <a:pt x="11" y="26"/>
                  </a:cubicBezTo>
                  <a:cubicBezTo>
                    <a:pt x="10" y="27"/>
                    <a:pt x="9" y="27"/>
                    <a:pt x="9" y="28"/>
                  </a:cubicBezTo>
                  <a:cubicBezTo>
                    <a:pt x="4" y="32"/>
                    <a:pt x="0" y="39"/>
                    <a:pt x="0" y="47"/>
                  </a:cubicBezTo>
                  <a:cubicBezTo>
                    <a:pt x="0" y="48"/>
                    <a:pt x="1" y="50"/>
                    <a:pt x="1" y="51"/>
                  </a:cubicBezTo>
                  <a:cubicBezTo>
                    <a:pt x="2" y="52"/>
                    <a:pt x="3" y="53"/>
                    <a:pt x="4" y="54"/>
                  </a:cubicBezTo>
                  <a:cubicBezTo>
                    <a:pt x="4" y="55"/>
                    <a:pt x="5" y="55"/>
                    <a:pt x="6" y="56"/>
                  </a:cubicBezTo>
                  <a:cubicBezTo>
                    <a:pt x="6" y="56"/>
                    <a:pt x="7" y="57"/>
                    <a:pt x="8" y="57"/>
                  </a:cubicBezTo>
                  <a:cubicBezTo>
                    <a:pt x="12" y="60"/>
                    <a:pt x="16" y="61"/>
                    <a:pt x="21" y="61"/>
                  </a:cubicBezTo>
                  <a:cubicBezTo>
                    <a:pt x="29" y="61"/>
                    <a:pt x="37" y="57"/>
                    <a:pt x="42" y="51"/>
                  </a:cubicBezTo>
                  <a:cubicBezTo>
                    <a:pt x="42" y="50"/>
                    <a:pt x="42" y="48"/>
                    <a:pt x="42" y="47"/>
                  </a:cubicBezTo>
                  <a:cubicBezTo>
                    <a:pt x="42" y="36"/>
                    <a:pt x="36" y="27"/>
                    <a:pt x="28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49" name="组合 48"/>
          <p:cNvGrpSpPr/>
          <p:nvPr/>
        </p:nvGrpSpPr>
        <p:grpSpPr>
          <a:xfrm flipH="1">
            <a:off x="4181822" y="1266733"/>
            <a:ext cx="421463" cy="603218"/>
            <a:chOff x="4167188" y="5011738"/>
            <a:chExt cx="565150" cy="715963"/>
          </a:xfrm>
          <a:solidFill>
            <a:schemeClr val="tx1"/>
          </a:solidFill>
        </p:grpSpPr>
        <p:sp>
          <p:nvSpPr>
            <p:cNvPr id="50" name="Freeform 37"/>
            <p:cNvSpPr>
              <a:spLocks noEditPoints="1"/>
            </p:cNvSpPr>
            <p:nvPr/>
          </p:nvSpPr>
          <p:spPr bwMode="auto">
            <a:xfrm>
              <a:off x="4167188" y="5281613"/>
              <a:ext cx="565150" cy="446088"/>
            </a:xfrm>
            <a:custGeom>
              <a:avLst/>
              <a:gdLst>
                <a:gd name="T0" fmla="*/ 65 w 65"/>
                <a:gd name="T1" fmla="*/ 16 h 51"/>
                <a:gd name="T2" fmla="*/ 65 w 65"/>
                <a:gd name="T3" fmla="*/ 8 h 51"/>
                <a:gd name="T4" fmla="*/ 56 w 65"/>
                <a:gd name="T5" fmla="*/ 0 h 51"/>
                <a:gd name="T6" fmla="*/ 8 w 65"/>
                <a:gd name="T7" fmla="*/ 0 h 51"/>
                <a:gd name="T8" fmla="*/ 0 w 65"/>
                <a:gd name="T9" fmla="*/ 8 h 51"/>
                <a:gd name="T10" fmla="*/ 0 w 65"/>
                <a:gd name="T11" fmla="*/ 43 h 51"/>
                <a:gd name="T12" fmla="*/ 8 w 65"/>
                <a:gd name="T13" fmla="*/ 51 h 51"/>
                <a:gd name="T14" fmla="*/ 56 w 65"/>
                <a:gd name="T15" fmla="*/ 51 h 51"/>
                <a:gd name="T16" fmla="*/ 65 w 65"/>
                <a:gd name="T17" fmla="*/ 43 h 51"/>
                <a:gd name="T18" fmla="*/ 65 w 65"/>
                <a:gd name="T19" fmla="*/ 41 h 51"/>
                <a:gd name="T20" fmla="*/ 54 w 65"/>
                <a:gd name="T21" fmla="*/ 41 h 51"/>
                <a:gd name="T22" fmla="*/ 54 w 65"/>
                <a:gd name="T23" fmla="*/ 36 h 51"/>
                <a:gd name="T24" fmla="*/ 65 w 65"/>
                <a:gd name="T25" fmla="*/ 36 h 51"/>
                <a:gd name="T26" fmla="*/ 65 w 65"/>
                <a:gd name="T27" fmla="*/ 31 h 51"/>
                <a:gd name="T28" fmla="*/ 54 w 65"/>
                <a:gd name="T29" fmla="*/ 31 h 51"/>
                <a:gd name="T30" fmla="*/ 54 w 65"/>
                <a:gd name="T31" fmla="*/ 26 h 51"/>
                <a:gd name="T32" fmla="*/ 65 w 65"/>
                <a:gd name="T33" fmla="*/ 26 h 51"/>
                <a:gd name="T34" fmla="*/ 65 w 65"/>
                <a:gd name="T35" fmla="*/ 20 h 51"/>
                <a:gd name="T36" fmla="*/ 54 w 65"/>
                <a:gd name="T37" fmla="*/ 20 h 51"/>
                <a:gd name="T38" fmla="*/ 54 w 65"/>
                <a:gd name="T39" fmla="*/ 16 h 51"/>
                <a:gd name="T40" fmla="*/ 65 w 65"/>
                <a:gd name="T41" fmla="*/ 16 h 51"/>
                <a:gd name="T42" fmla="*/ 35 w 65"/>
                <a:gd name="T43" fmla="*/ 30 h 51"/>
                <a:gd name="T44" fmla="*/ 35 w 65"/>
                <a:gd name="T45" fmla="*/ 35 h 51"/>
                <a:gd name="T46" fmla="*/ 32 w 65"/>
                <a:gd name="T47" fmla="*/ 37 h 51"/>
                <a:gd name="T48" fmla="*/ 29 w 65"/>
                <a:gd name="T49" fmla="*/ 35 h 51"/>
                <a:gd name="T50" fmla="*/ 29 w 65"/>
                <a:gd name="T51" fmla="*/ 30 h 51"/>
                <a:gd name="T52" fmla="*/ 25 w 65"/>
                <a:gd name="T53" fmla="*/ 24 h 51"/>
                <a:gd name="T54" fmla="*/ 32 w 65"/>
                <a:gd name="T55" fmla="*/ 17 h 51"/>
                <a:gd name="T56" fmla="*/ 39 w 65"/>
                <a:gd name="T57" fmla="*/ 24 h 51"/>
                <a:gd name="T58" fmla="*/ 35 w 65"/>
                <a:gd name="T59" fmla="*/ 30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65" h="51">
                  <a:moveTo>
                    <a:pt x="65" y="16"/>
                  </a:moveTo>
                  <a:cubicBezTo>
                    <a:pt x="65" y="8"/>
                    <a:pt x="65" y="8"/>
                    <a:pt x="65" y="8"/>
                  </a:cubicBezTo>
                  <a:cubicBezTo>
                    <a:pt x="65" y="4"/>
                    <a:pt x="61" y="0"/>
                    <a:pt x="56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3" y="0"/>
                    <a:pt x="0" y="4"/>
                    <a:pt x="0" y="8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7"/>
                    <a:pt x="3" y="51"/>
                    <a:pt x="8" y="51"/>
                  </a:cubicBezTo>
                  <a:cubicBezTo>
                    <a:pt x="56" y="51"/>
                    <a:pt x="56" y="51"/>
                    <a:pt x="56" y="51"/>
                  </a:cubicBezTo>
                  <a:cubicBezTo>
                    <a:pt x="61" y="51"/>
                    <a:pt x="65" y="47"/>
                    <a:pt x="65" y="43"/>
                  </a:cubicBezTo>
                  <a:cubicBezTo>
                    <a:pt x="65" y="41"/>
                    <a:pt x="65" y="41"/>
                    <a:pt x="65" y="41"/>
                  </a:cubicBezTo>
                  <a:cubicBezTo>
                    <a:pt x="54" y="41"/>
                    <a:pt x="54" y="41"/>
                    <a:pt x="54" y="41"/>
                  </a:cubicBezTo>
                  <a:cubicBezTo>
                    <a:pt x="54" y="36"/>
                    <a:pt x="54" y="36"/>
                    <a:pt x="54" y="36"/>
                  </a:cubicBezTo>
                  <a:cubicBezTo>
                    <a:pt x="65" y="36"/>
                    <a:pt x="65" y="36"/>
                    <a:pt x="65" y="36"/>
                  </a:cubicBezTo>
                  <a:cubicBezTo>
                    <a:pt x="65" y="31"/>
                    <a:pt x="65" y="31"/>
                    <a:pt x="65" y="31"/>
                  </a:cubicBezTo>
                  <a:cubicBezTo>
                    <a:pt x="54" y="31"/>
                    <a:pt x="54" y="31"/>
                    <a:pt x="54" y="31"/>
                  </a:cubicBezTo>
                  <a:cubicBezTo>
                    <a:pt x="54" y="26"/>
                    <a:pt x="54" y="26"/>
                    <a:pt x="54" y="26"/>
                  </a:cubicBezTo>
                  <a:cubicBezTo>
                    <a:pt x="65" y="26"/>
                    <a:pt x="65" y="26"/>
                    <a:pt x="65" y="26"/>
                  </a:cubicBezTo>
                  <a:cubicBezTo>
                    <a:pt x="65" y="20"/>
                    <a:pt x="65" y="20"/>
                    <a:pt x="65" y="20"/>
                  </a:cubicBezTo>
                  <a:cubicBezTo>
                    <a:pt x="54" y="20"/>
                    <a:pt x="54" y="20"/>
                    <a:pt x="54" y="20"/>
                  </a:cubicBezTo>
                  <a:cubicBezTo>
                    <a:pt x="54" y="16"/>
                    <a:pt x="54" y="16"/>
                    <a:pt x="54" y="16"/>
                  </a:cubicBezTo>
                  <a:lnTo>
                    <a:pt x="65" y="16"/>
                  </a:lnTo>
                  <a:close/>
                  <a:moveTo>
                    <a:pt x="35" y="30"/>
                  </a:moveTo>
                  <a:cubicBezTo>
                    <a:pt x="35" y="35"/>
                    <a:pt x="35" y="35"/>
                    <a:pt x="35" y="35"/>
                  </a:cubicBezTo>
                  <a:cubicBezTo>
                    <a:pt x="35" y="36"/>
                    <a:pt x="34" y="37"/>
                    <a:pt x="32" y="37"/>
                  </a:cubicBezTo>
                  <a:cubicBezTo>
                    <a:pt x="30" y="37"/>
                    <a:pt x="29" y="36"/>
                    <a:pt x="29" y="35"/>
                  </a:cubicBezTo>
                  <a:cubicBezTo>
                    <a:pt x="29" y="30"/>
                    <a:pt x="29" y="30"/>
                    <a:pt x="29" y="30"/>
                  </a:cubicBezTo>
                  <a:cubicBezTo>
                    <a:pt x="27" y="28"/>
                    <a:pt x="25" y="26"/>
                    <a:pt x="25" y="24"/>
                  </a:cubicBezTo>
                  <a:cubicBezTo>
                    <a:pt x="25" y="20"/>
                    <a:pt x="28" y="17"/>
                    <a:pt x="32" y="17"/>
                  </a:cubicBezTo>
                  <a:cubicBezTo>
                    <a:pt x="36" y="17"/>
                    <a:pt x="39" y="20"/>
                    <a:pt x="39" y="24"/>
                  </a:cubicBezTo>
                  <a:cubicBezTo>
                    <a:pt x="39" y="26"/>
                    <a:pt x="37" y="28"/>
                    <a:pt x="35" y="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51" name="Freeform 38"/>
            <p:cNvSpPr/>
            <p:nvPr/>
          </p:nvSpPr>
          <p:spPr bwMode="auto">
            <a:xfrm>
              <a:off x="4219575" y="5011738"/>
              <a:ext cx="452438" cy="252413"/>
            </a:xfrm>
            <a:custGeom>
              <a:avLst/>
              <a:gdLst>
                <a:gd name="T0" fmla="*/ 9 w 52"/>
                <a:gd name="T1" fmla="*/ 20 h 29"/>
                <a:gd name="T2" fmla="*/ 22 w 52"/>
                <a:gd name="T3" fmla="*/ 7 h 29"/>
                <a:gd name="T4" fmla="*/ 30 w 52"/>
                <a:gd name="T5" fmla="*/ 7 h 29"/>
                <a:gd name="T6" fmla="*/ 43 w 52"/>
                <a:gd name="T7" fmla="*/ 20 h 29"/>
                <a:gd name="T8" fmla="*/ 43 w 52"/>
                <a:gd name="T9" fmla="*/ 29 h 29"/>
                <a:gd name="T10" fmla="*/ 52 w 52"/>
                <a:gd name="T11" fmla="*/ 29 h 29"/>
                <a:gd name="T12" fmla="*/ 52 w 52"/>
                <a:gd name="T13" fmla="*/ 18 h 29"/>
                <a:gd name="T14" fmla="*/ 35 w 52"/>
                <a:gd name="T15" fmla="*/ 0 h 29"/>
                <a:gd name="T16" fmla="*/ 18 w 52"/>
                <a:gd name="T17" fmla="*/ 0 h 29"/>
                <a:gd name="T18" fmla="*/ 0 w 52"/>
                <a:gd name="T19" fmla="*/ 18 h 29"/>
                <a:gd name="T20" fmla="*/ 0 w 52"/>
                <a:gd name="T21" fmla="*/ 29 h 29"/>
                <a:gd name="T22" fmla="*/ 9 w 52"/>
                <a:gd name="T23" fmla="*/ 29 h 29"/>
                <a:gd name="T24" fmla="*/ 9 w 52"/>
                <a:gd name="T25" fmla="*/ 2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2" h="29">
                  <a:moveTo>
                    <a:pt x="9" y="20"/>
                  </a:moveTo>
                  <a:cubicBezTo>
                    <a:pt x="9" y="13"/>
                    <a:pt x="15" y="7"/>
                    <a:pt x="22" y="7"/>
                  </a:cubicBezTo>
                  <a:cubicBezTo>
                    <a:pt x="30" y="7"/>
                    <a:pt x="30" y="7"/>
                    <a:pt x="30" y="7"/>
                  </a:cubicBezTo>
                  <a:cubicBezTo>
                    <a:pt x="37" y="7"/>
                    <a:pt x="43" y="13"/>
                    <a:pt x="43" y="20"/>
                  </a:cubicBezTo>
                  <a:cubicBezTo>
                    <a:pt x="43" y="29"/>
                    <a:pt x="43" y="29"/>
                    <a:pt x="43" y="29"/>
                  </a:cubicBezTo>
                  <a:cubicBezTo>
                    <a:pt x="52" y="29"/>
                    <a:pt x="52" y="29"/>
                    <a:pt x="52" y="29"/>
                  </a:cubicBezTo>
                  <a:cubicBezTo>
                    <a:pt x="52" y="18"/>
                    <a:pt x="52" y="18"/>
                    <a:pt x="52" y="18"/>
                  </a:cubicBezTo>
                  <a:cubicBezTo>
                    <a:pt x="52" y="8"/>
                    <a:pt x="44" y="0"/>
                    <a:pt x="35" y="0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8" y="0"/>
                    <a:pt x="0" y="8"/>
                    <a:pt x="0" y="18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9" y="29"/>
                    <a:pt x="9" y="29"/>
                    <a:pt x="9" y="29"/>
                  </a:cubicBezTo>
                  <a:lnTo>
                    <a:pt x="9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52" name="Freeform 39"/>
          <p:cNvSpPr>
            <a:spLocks noEditPoints="1"/>
          </p:cNvSpPr>
          <p:nvPr/>
        </p:nvSpPr>
        <p:spPr bwMode="auto">
          <a:xfrm flipH="1">
            <a:off x="6184252" y="1290972"/>
            <a:ext cx="525645" cy="588505"/>
          </a:xfrm>
          <a:custGeom>
            <a:avLst/>
            <a:gdLst>
              <a:gd name="T0" fmla="*/ 46 w 81"/>
              <a:gd name="T1" fmla="*/ 0 h 80"/>
              <a:gd name="T2" fmla="*/ 0 w 81"/>
              <a:gd name="T3" fmla="*/ 65 h 80"/>
              <a:gd name="T4" fmla="*/ 62 w 81"/>
              <a:gd name="T5" fmla="*/ 67 h 80"/>
              <a:gd name="T6" fmla="*/ 62 w 81"/>
              <a:gd name="T7" fmla="*/ 26 h 80"/>
              <a:gd name="T8" fmla="*/ 57 w 81"/>
              <a:gd name="T9" fmla="*/ 10 h 80"/>
              <a:gd name="T10" fmla="*/ 5 w 81"/>
              <a:gd name="T11" fmla="*/ 10 h 80"/>
              <a:gd name="T12" fmla="*/ 42 w 81"/>
              <a:gd name="T13" fmla="*/ 44 h 80"/>
              <a:gd name="T14" fmla="*/ 45 w 81"/>
              <a:gd name="T15" fmla="*/ 44 h 80"/>
              <a:gd name="T16" fmla="*/ 48 w 81"/>
              <a:gd name="T17" fmla="*/ 43 h 80"/>
              <a:gd name="T18" fmla="*/ 47 w 81"/>
              <a:gd name="T19" fmla="*/ 46 h 80"/>
              <a:gd name="T20" fmla="*/ 44 w 81"/>
              <a:gd name="T21" fmla="*/ 47 h 80"/>
              <a:gd name="T22" fmla="*/ 40 w 81"/>
              <a:gd name="T23" fmla="*/ 37 h 80"/>
              <a:gd name="T24" fmla="*/ 48 w 81"/>
              <a:gd name="T25" fmla="*/ 41 h 80"/>
              <a:gd name="T26" fmla="*/ 42 w 81"/>
              <a:gd name="T27" fmla="*/ 43 h 80"/>
              <a:gd name="T28" fmla="*/ 36 w 81"/>
              <a:gd name="T29" fmla="*/ 38 h 80"/>
              <a:gd name="T30" fmla="*/ 32 w 81"/>
              <a:gd name="T31" fmla="*/ 42 h 80"/>
              <a:gd name="T32" fmla="*/ 32 w 81"/>
              <a:gd name="T33" fmla="*/ 36 h 80"/>
              <a:gd name="T34" fmla="*/ 33 w 81"/>
              <a:gd name="T35" fmla="*/ 33 h 80"/>
              <a:gd name="T36" fmla="*/ 38 w 81"/>
              <a:gd name="T37" fmla="*/ 32 h 80"/>
              <a:gd name="T38" fmla="*/ 38 w 81"/>
              <a:gd name="T39" fmla="*/ 35 h 80"/>
              <a:gd name="T40" fmla="*/ 35 w 81"/>
              <a:gd name="T41" fmla="*/ 36 h 80"/>
              <a:gd name="T42" fmla="*/ 31 w 81"/>
              <a:gd name="T43" fmla="*/ 37 h 80"/>
              <a:gd name="T44" fmla="*/ 27 w 81"/>
              <a:gd name="T45" fmla="*/ 46 h 80"/>
              <a:gd name="T46" fmla="*/ 24 w 81"/>
              <a:gd name="T47" fmla="*/ 37 h 80"/>
              <a:gd name="T48" fmla="*/ 25 w 81"/>
              <a:gd name="T49" fmla="*/ 34 h 80"/>
              <a:gd name="T50" fmla="*/ 30 w 81"/>
              <a:gd name="T51" fmla="*/ 32 h 80"/>
              <a:gd name="T52" fmla="*/ 31 w 81"/>
              <a:gd name="T53" fmla="*/ 35 h 80"/>
              <a:gd name="T54" fmla="*/ 28 w 81"/>
              <a:gd name="T55" fmla="*/ 35 h 80"/>
              <a:gd name="T56" fmla="*/ 7 w 81"/>
              <a:gd name="T57" fmla="*/ 44 h 80"/>
              <a:gd name="T58" fmla="*/ 11 w 81"/>
              <a:gd name="T59" fmla="*/ 44 h 80"/>
              <a:gd name="T60" fmla="*/ 12 w 81"/>
              <a:gd name="T61" fmla="*/ 44 h 80"/>
              <a:gd name="T62" fmla="*/ 11 w 81"/>
              <a:gd name="T63" fmla="*/ 46 h 80"/>
              <a:gd name="T64" fmla="*/ 7 w 81"/>
              <a:gd name="T65" fmla="*/ 46 h 80"/>
              <a:gd name="T66" fmla="*/ 3 w 81"/>
              <a:gd name="T67" fmla="*/ 41 h 80"/>
              <a:gd name="T68" fmla="*/ 7 w 81"/>
              <a:gd name="T69" fmla="*/ 36 h 80"/>
              <a:gd name="T70" fmla="*/ 12 w 81"/>
              <a:gd name="T71" fmla="*/ 37 h 80"/>
              <a:gd name="T72" fmla="*/ 11 w 81"/>
              <a:gd name="T73" fmla="*/ 39 h 80"/>
              <a:gd name="T74" fmla="*/ 9 w 81"/>
              <a:gd name="T75" fmla="*/ 38 h 80"/>
              <a:gd name="T76" fmla="*/ 7 w 81"/>
              <a:gd name="T77" fmla="*/ 44 h 80"/>
              <a:gd name="T78" fmla="*/ 22 w 81"/>
              <a:gd name="T79" fmla="*/ 37 h 80"/>
              <a:gd name="T80" fmla="*/ 18 w 81"/>
              <a:gd name="T81" fmla="*/ 47 h 80"/>
              <a:gd name="T82" fmla="*/ 14 w 81"/>
              <a:gd name="T83" fmla="*/ 37 h 80"/>
              <a:gd name="T84" fmla="*/ 13 w 81"/>
              <a:gd name="T85" fmla="*/ 52 h 80"/>
              <a:gd name="T86" fmla="*/ 50 w 81"/>
              <a:gd name="T87" fmla="*/ 52 h 80"/>
              <a:gd name="T88" fmla="*/ 53 w 81"/>
              <a:gd name="T89" fmla="*/ 44 h 80"/>
              <a:gd name="T90" fmla="*/ 56 w 81"/>
              <a:gd name="T91" fmla="*/ 44 h 80"/>
              <a:gd name="T92" fmla="*/ 59 w 81"/>
              <a:gd name="T93" fmla="*/ 43 h 80"/>
              <a:gd name="T94" fmla="*/ 58 w 81"/>
              <a:gd name="T95" fmla="*/ 46 h 80"/>
              <a:gd name="T96" fmla="*/ 55 w 81"/>
              <a:gd name="T97" fmla="*/ 47 h 80"/>
              <a:gd name="T98" fmla="*/ 50 w 81"/>
              <a:gd name="T99" fmla="*/ 37 h 80"/>
              <a:gd name="T100" fmla="*/ 59 w 81"/>
              <a:gd name="T101" fmla="*/ 41 h 80"/>
              <a:gd name="T102" fmla="*/ 74 w 81"/>
              <a:gd name="T103" fmla="*/ 49 h 80"/>
              <a:gd name="T104" fmla="*/ 74 w 81"/>
              <a:gd name="T105" fmla="*/ 44 h 80"/>
              <a:gd name="T106" fmla="*/ 17 w 81"/>
              <a:gd name="T107" fmla="*/ 44 h 80"/>
              <a:gd name="T108" fmla="*/ 19 w 81"/>
              <a:gd name="T109" fmla="*/ 44 h 80"/>
              <a:gd name="T110" fmla="*/ 20 w 81"/>
              <a:gd name="T111" fmla="*/ 40 h 80"/>
              <a:gd name="T112" fmla="*/ 18 w 81"/>
              <a:gd name="T113" fmla="*/ 38 h 80"/>
              <a:gd name="T114" fmla="*/ 16 w 81"/>
              <a:gd name="T115" fmla="*/ 40 h 80"/>
              <a:gd name="T116" fmla="*/ 17 w 81"/>
              <a:gd name="T117" fmla="*/ 44 h 80"/>
              <a:gd name="T118" fmla="*/ 43 w 81"/>
              <a:gd name="T119" fmla="*/ 38 h 80"/>
              <a:gd name="T120" fmla="*/ 45 w 81"/>
              <a:gd name="T121" fmla="*/ 39 h 80"/>
              <a:gd name="T122" fmla="*/ 54 w 81"/>
              <a:gd name="T123" fmla="*/ 38 h 80"/>
              <a:gd name="T124" fmla="*/ 56 w 81"/>
              <a:gd name="T125" fmla="*/ 39 h 8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81" h="80">
                <a:moveTo>
                  <a:pt x="62" y="26"/>
                </a:moveTo>
                <a:cubicBezTo>
                  <a:pt x="62" y="17"/>
                  <a:pt x="62" y="17"/>
                  <a:pt x="62" y="17"/>
                </a:cubicBezTo>
                <a:cubicBezTo>
                  <a:pt x="62" y="5"/>
                  <a:pt x="55" y="0"/>
                  <a:pt x="46" y="0"/>
                </a:cubicBezTo>
                <a:cubicBezTo>
                  <a:pt x="15" y="0"/>
                  <a:pt x="15" y="0"/>
                  <a:pt x="15" y="0"/>
                </a:cubicBezTo>
                <a:cubicBezTo>
                  <a:pt x="7" y="0"/>
                  <a:pt x="0" y="5"/>
                  <a:pt x="0" y="17"/>
                </a:cubicBezTo>
                <a:cubicBezTo>
                  <a:pt x="0" y="65"/>
                  <a:pt x="0" y="65"/>
                  <a:pt x="0" y="65"/>
                </a:cubicBezTo>
                <a:cubicBezTo>
                  <a:pt x="0" y="77"/>
                  <a:pt x="7" y="80"/>
                  <a:pt x="15" y="80"/>
                </a:cubicBezTo>
                <a:cubicBezTo>
                  <a:pt x="46" y="80"/>
                  <a:pt x="46" y="80"/>
                  <a:pt x="46" y="80"/>
                </a:cubicBezTo>
                <a:cubicBezTo>
                  <a:pt x="54" y="80"/>
                  <a:pt x="61" y="77"/>
                  <a:pt x="62" y="67"/>
                </a:cubicBezTo>
                <a:cubicBezTo>
                  <a:pt x="76" y="66"/>
                  <a:pt x="81" y="60"/>
                  <a:pt x="81" y="52"/>
                </a:cubicBezTo>
                <a:cubicBezTo>
                  <a:pt x="81" y="41"/>
                  <a:pt x="81" y="41"/>
                  <a:pt x="81" y="41"/>
                </a:cubicBezTo>
                <a:cubicBezTo>
                  <a:pt x="81" y="33"/>
                  <a:pt x="76" y="27"/>
                  <a:pt x="62" y="26"/>
                </a:cubicBezTo>
                <a:close/>
                <a:moveTo>
                  <a:pt x="13" y="3"/>
                </a:moveTo>
                <a:cubicBezTo>
                  <a:pt x="49" y="3"/>
                  <a:pt x="49" y="3"/>
                  <a:pt x="49" y="3"/>
                </a:cubicBezTo>
                <a:cubicBezTo>
                  <a:pt x="54" y="3"/>
                  <a:pt x="57" y="6"/>
                  <a:pt x="57" y="10"/>
                </a:cubicBezTo>
                <a:cubicBezTo>
                  <a:pt x="57" y="14"/>
                  <a:pt x="54" y="15"/>
                  <a:pt x="49" y="15"/>
                </a:cubicBezTo>
                <a:cubicBezTo>
                  <a:pt x="13" y="15"/>
                  <a:pt x="13" y="15"/>
                  <a:pt x="13" y="15"/>
                </a:cubicBezTo>
                <a:cubicBezTo>
                  <a:pt x="9" y="15"/>
                  <a:pt x="5" y="14"/>
                  <a:pt x="5" y="10"/>
                </a:cubicBezTo>
                <a:cubicBezTo>
                  <a:pt x="5" y="6"/>
                  <a:pt x="9" y="3"/>
                  <a:pt x="13" y="3"/>
                </a:cubicBezTo>
                <a:close/>
                <a:moveTo>
                  <a:pt x="42" y="43"/>
                </a:moveTo>
                <a:cubicBezTo>
                  <a:pt x="42" y="44"/>
                  <a:pt x="42" y="44"/>
                  <a:pt x="42" y="44"/>
                </a:cubicBezTo>
                <a:cubicBezTo>
                  <a:pt x="43" y="44"/>
                  <a:pt x="43" y="44"/>
                  <a:pt x="43" y="44"/>
                </a:cubicBezTo>
                <a:cubicBezTo>
                  <a:pt x="44" y="44"/>
                  <a:pt x="44" y="44"/>
                  <a:pt x="44" y="44"/>
                </a:cubicBezTo>
                <a:cubicBezTo>
                  <a:pt x="45" y="44"/>
                  <a:pt x="45" y="44"/>
                  <a:pt x="45" y="44"/>
                </a:cubicBezTo>
                <a:cubicBezTo>
                  <a:pt x="46" y="44"/>
                  <a:pt x="46" y="44"/>
                  <a:pt x="46" y="44"/>
                </a:cubicBezTo>
                <a:cubicBezTo>
                  <a:pt x="47" y="44"/>
                  <a:pt x="47" y="44"/>
                  <a:pt x="47" y="44"/>
                </a:cubicBezTo>
                <a:cubicBezTo>
                  <a:pt x="48" y="43"/>
                  <a:pt x="48" y="43"/>
                  <a:pt x="48" y="43"/>
                </a:cubicBezTo>
                <a:cubicBezTo>
                  <a:pt x="48" y="43"/>
                  <a:pt x="48" y="44"/>
                  <a:pt x="48" y="44"/>
                </a:cubicBezTo>
                <a:cubicBezTo>
                  <a:pt x="48" y="45"/>
                  <a:pt x="48" y="46"/>
                  <a:pt x="47" y="46"/>
                </a:cubicBezTo>
                <a:cubicBezTo>
                  <a:pt x="47" y="46"/>
                  <a:pt x="47" y="46"/>
                  <a:pt x="47" y="46"/>
                </a:cubicBezTo>
                <a:cubicBezTo>
                  <a:pt x="47" y="46"/>
                  <a:pt x="47" y="46"/>
                  <a:pt x="46" y="46"/>
                </a:cubicBezTo>
                <a:cubicBezTo>
                  <a:pt x="45" y="47"/>
                  <a:pt x="45" y="47"/>
                  <a:pt x="45" y="47"/>
                </a:cubicBezTo>
                <a:cubicBezTo>
                  <a:pt x="45" y="47"/>
                  <a:pt x="45" y="47"/>
                  <a:pt x="44" y="47"/>
                </a:cubicBezTo>
                <a:cubicBezTo>
                  <a:pt x="42" y="47"/>
                  <a:pt x="41" y="46"/>
                  <a:pt x="40" y="45"/>
                </a:cubicBezTo>
                <a:cubicBezTo>
                  <a:pt x="39" y="44"/>
                  <a:pt x="38" y="43"/>
                  <a:pt x="38" y="41"/>
                </a:cubicBezTo>
                <a:cubicBezTo>
                  <a:pt x="38" y="40"/>
                  <a:pt x="39" y="38"/>
                  <a:pt x="40" y="37"/>
                </a:cubicBezTo>
                <a:cubicBezTo>
                  <a:pt x="41" y="36"/>
                  <a:pt x="42" y="36"/>
                  <a:pt x="44" y="36"/>
                </a:cubicBezTo>
                <a:cubicBezTo>
                  <a:pt x="45" y="36"/>
                  <a:pt x="46" y="36"/>
                  <a:pt x="47" y="37"/>
                </a:cubicBezTo>
                <a:cubicBezTo>
                  <a:pt x="48" y="38"/>
                  <a:pt x="48" y="39"/>
                  <a:pt x="48" y="41"/>
                </a:cubicBezTo>
                <a:cubicBezTo>
                  <a:pt x="48" y="41"/>
                  <a:pt x="47" y="42"/>
                  <a:pt x="45" y="42"/>
                </a:cubicBezTo>
                <a:cubicBezTo>
                  <a:pt x="43" y="42"/>
                  <a:pt x="41" y="42"/>
                  <a:pt x="41" y="43"/>
                </a:cubicBezTo>
                <a:lnTo>
                  <a:pt x="42" y="43"/>
                </a:lnTo>
                <a:close/>
                <a:moveTo>
                  <a:pt x="36" y="36"/>
                </a:moveTo>
                <a:cubicBezTo>
                  <a:pt x="37" y="36"/>
                  <a:pt x="38" y="37"/>
                  <a:pt x="38" y="37"/>
                </a:cubicBezTo>
                <a:cubicBezTo>
                  <a:pt x="38" y="38"/>
                  <a:pt x="37" y="38"/>
                  <a:pt x="36" y="38"/>
                </a:cubicBezTo>
                <a:cubicBezTo>
                  <a:pt x="36" y="38"/>
                  <a:pt x="35" y="40"/>
                  <a:pt x="35" y="42"/>
                </a:cubicBezTo>
                <a:cubicBezTo>
                  <a:pt x="35" y="45"/>
                  <a:pt x="35" y="46"/>
                  <a:pt x="34" y="46"/>
                </a:cubicBezTo>
                <a:cubicBezTo>
                  <a:pt x="33" y="46"/>
                  <a:pt x="32" y="45"/>
                  <a:pt x="32" y="42"/>
                </a:cubicBezTo>
                <a:cubicBezTo>
                  <a:pt x="32" y="40"/>
                  <a:pt x="32" y="38"/>
                  <a:pt x="32" y="38"/>
                </a:cubicBezTo>
                <a:cubicBezTo>
                  <a:pt x="31" y="38"/>
                  <a:pt x="31" y="38"/>
                  <a:pt x="31" y="37"/>
                </a:cubicBezTo>
                <a:cubicBezTo>
                  <a:pt x="31" y="37"/>
                  <a:pt x="31" y="36"/>
                  <a:pt x="32" y="36"/>
                </a:cubicBezTo>
                <a:cubicBezTo>
                  <a:pt x="32" y="36"/>
                  <a:pt x="32" y="36"/>
                  <a:pt x="32" y="36"/>
                </a:cubicBezTo>
                <a:cubicBezTo>
                  <a:pt x="32" y="36"/>
                  <a:pt x="32" y="35"/>
                  <a:pt x="32" y="34"/>
                </a:cubicBezTo>
                <a:cubicBezTo>
                  <a:pt x="32" y="34"/>
                  <a:pt x="32" y="34"/>
                  <a:pt x="33" y="33"/>
                </a:cubicBezTo>
                <a:cubicBezTo>
                  <a:pt x="34" y="33"/>
                  <a:pt x="35" y="32"/>
                  <a:pt x="36" y="32"/>
                </a:cubicBezTo>
                <a:cubicBezTo>
                  <a:pt x="36" y="32"/>
                  <a:pt x="37" y="32"/>
                  <a:pt x="37" y="32"/>
                </a:cubicBezTo>
                <a:cubicBezTo>
                  <a:pt x="38" y="32"/>
                  <a:pt x="38" y="32"/>
                  <a:pt x="38" y="32"/>
                </a:cubicBezTo>
                <a:cubicBezTo>
                  <a:pt x="38" y="34"/>
                  <a:pt x="38" y="35"/>
                  <a:pt x="38" y="35"/>
                </a:cubicBezTo>
                <a:cubicBezTo>
                  <a:pt x="38" y="35"/>
                  <a:pt x="38" y="35"/>
                  <a:pt x="38" y="35"/>
                </a:cubicBezTo>
                <a:cubicBezTo>
                  <a:pt x="38" y="35"/>
                  <a:pt x="38" y="35"/>
                  <a:pt x="38" y="35"/>
                </a:cubicBezTo>
                <a:cubicBezTo>
                  <a:pt x="37" y="35"/>
                  <a:pt x="37" y="35"/>
                  <a:pt x="37" y="35"/>
                </a:cubicBezTo>
                <a:cubicBezTo>
                  <a:pt x="36" y="35"/>
                  <a:pt x="36" y="35"/>
                  <a:pt x="36" y="35"/>
                </a:cubicBezTo>
                <a:cubicBezTo>
                  <a:pt x="35" y="35"/>
                  <a:pt x="35" y="36"/>
                  <a:pt x="35" y="36"/>
                </a:cubicBezTo>
                <a:cubicBezTo>
                  <a:pt x="35" y="36"/>
                  <a:pt x="36" y="36"/>
                  <a:pt x="36" y="36"/>
                </a:cubicBezTo>
                <a:close/>
                <a:moveTo>
                  <a:pt x="29" y="36"/>
                </a:moveTo>
                <a:cubicBezTo>
                  <a:pt x="30" y="36"/>
                  <a:pt x="31" y="37"/>
                  <a:pt x="31" y="37"/>
                </a:cubicBezTo>
                <a:cubicBezTo>
                  <a:pt x="31" y="38"/>
                  <a:pt x="30" y="38"/>
                  <a:pt x="29" y="38"/>
                </a:cubicBezTo>
                <a:cubicBezTo>
                  <a:pt x="29" y="38"/>
                  <a:pt x="28" y="40"/>
                  <a:pt x="28" y="42"/>
                </a:cubicBezTo>
                <a:cubicBezTo>
                  <a:pt x="28" y="45"/>
                  <a:pt x="28" y="46"/>
                  <a:pt x="27" y="46"/>
                </a:cubicBezTo>
                <a:cubicBezTo>
                  <a:pt x="26" y="46"/>
                  <a:pt x="25" y="45"/>
                  <a:pt x="25" y="42"/>
                </a:cubicBezTo>
                <a:cubicBezTo>
                  <a:pt x="25" y="40"/>
                  <a:pt x="25" y="38"/>
                  <a:pt x="25" y="38"/>
                </a:cubicBezTo>
                <a:cubicBezTo>
                  <a:pt x="24" y="38"/>
                  <a:pt x="24" y="38"/>
                  <a:pt x="24" y="37"/>
                </a:cubicBezTo>
                <a:cubicBezTo>
                  <a:pt x="24" y="37"/>
                  <a:pt x="24" y="36"/>
                  <a:pt x="25" y="36"/>
                </a:cubicBezTo>
                <a:cubicBezTo>
                  <a:pt x="25" y="36"/>
                  <a:pt x="25" y="36"/>
                  <a:pt x="25" y="36"/>
                </a:cubicBezTo>
                <a:cubicBezTo>
                  <a:pt x="25" y="36"/>
                  <a:pt x="25" y="35"/>
                  <a:pt x="25" y="34"/>
                </a:cubicBezTo>
                <a:cubicBezTo>
                  <a:pt x="25" y="34"/>
                  <a:pt x="25" y="34"/>
                  <a:pt x="26" y="33"/>
                </a:cubicBezTo>
                <a:cubicBezTo>
                  <a:pt x="27" y="33"/>
                  <a:pt x="28" y="32"/>
                  <a:pt x="29" y="32"/>
                </a:cubicBezTo>
                <a:cubicBezTo>
                  <a:pt x="29" y="32"/>
                  <a:pt x="30" y="32"/>
                  <a:pt x="30" y="32"/>
                </a:cubicBezTo>
                <a:cubicBezTo>
                  <a:pt x="31" y="32"/>
                  <a:pt x="31" y="32"/>
                  <a:pt x="31" y="32"/>
                </a:cubicBezTo>
                <a:cubicBezTo>
                  <a:pt x="31" y="34"/>
                  <a:pt x="31" y="35"/>
                  <a:pt x="31" y="35"/>
                </a:cubicBezTo>
                <a:cubicBezTo>
                  <a:pt x="31" y="35"/>
                  <a:pt x="31" y="35"/>
                  <a:pt x="31" y="35"/>
                </a:cubicBezTo>
                <a:cubicBezTo>
                  <a:pt x="31" y="35"/>
                  <a:pt x="31" y="35"/>
                  <a:pt x="31" y="35"/>
                </a:cubicBezTo>
                <a:cubicBezTo>
                  <a:pt x="30" y="35"/>
                  <a:pt x="30" y="35"/>
                  <a:pt x="30" y="35"/>
                </a:cubicBezTo>
                <a:cubicBezTo>
                  <a:pt x="29" y="35"/>
                  <a:pt x="29" y="35"/>
                  <a:pt x="28" y="35"/>
                </a:cubicBezTo>
                <a:cubicBezTo>
                  <a:pt x="28" y="35"/>
                  <a:pt x="28" y="36"/>
                  <a:pt x="28" y="36"/>
                </a:cubicBezTo>
                <a:cubicBezTo>
                  <a:pt x="28" y="36"/>
                  <a:pt x="29" y="36"/>
                  <a:pt x="29" y="36"/>
                </a:cubicBezTo>
                <a:close/>
                <a:moveTo>
                  <a:pt x="7" y="44"/>
                </a:moveTo>
                <a:cubicBezTo>
                  <a:pt x="8" y="44"/>
                  <a:pt x="8" y="44"/>
                  <a:pt x="9" y="44"/>
                </a:cubicBezTo>
                <a:cubicBezTo>
                  <a:pt x="9" y="44"/>
                  <a:pt x="10" y="44"/>
                  <a:pt x="10" y="44"/>
                </a:cubicBezTo>
                <a:cubicBezTo>
                  <a:pt x="11" y="44"/>
                  <a:pt x="11" y="44"/>
                  <a:pt x="11" y="44"/>
                </a:cubicBezTo>
                <a:cubicBezTo>
                  <a:pt x="11" y="43"/>
                  <a:pt x="11" y="43"/>
                  <a:pt x="11" y="43"/>
                </a:cubicBezTo>
                <a:cubicBezTo>
                  <a:pt x="12" y="43"/>
                  <a:pt x="12" y="43"/>
                  <a:pt x="12" y="43"/>
                </a:cubicBezTo>
                <a:cubicBezTo>
                  <a:pt x="12" y="43"/>
                  <a:pt x="12" y="44"/>
                  <a:pt x="12" y="44"/>
                </a:cubicBezTo>
                <a:cubicBezTo>
                  <a:pt x="12" y="45"/>
                  <a:pt x="12" y="46"/>
                  <a:pt x="12" y="46"/>
                </a:cubicBezTo>
                <a:cubicBezTo>
                  <a:pt x="11" y="46"/>
                  <a:pt x="11" y="46"/>
                  <a:pt x="11" y="46"/>
                </a:cubicBezTo>
                <a:cubicBezTo>
                  <a:pt x="11" y="46"/>
                  <a:pt x="11" y="46"/>
                  <a:pt x="11" y="46"/>
                </a:cubicBezTo>
                <a:cubicBezTo>
                  <a:pt x="10" y="47"/>
                  <a:pt x="10" y="47"/>
                  <a:pt x="10" y="47"/>
                </a:cubicBezTo>
                <a:cubicBezTo>
                  <a:pt x="10" y="47"/>
                  <a:pt x="9" y="47"/>
                  <a:pt x="9" y="47"/>
                </a:cubicBezTo>
                <a:cubicBezTo>
                  <a:pt x="8" y="47"/>
                  <a:pt x="7" y="46"/>
                  <a:pt x="7" y="46"/>
                </a:cubicBezTo>
                <a:cubicBezTo>
                  <a:pt x="6" y="46"/>
                  <a:pt x="5" y="46"/>
                  <a:pt x="5" y="45"/>
                </a:cubicBezTo>
                <a:cubicBezTo>
                  <a:pt x="4" y="45"/>
                  <a:pt x="4" y="44"/>
                  <a:pt x="4" y="44"/>
                </a:cubicBezTo>
                <a:cubicBezTo>
                  <a:pt x="3" y="43"/>
                  <a:pt x="3" y="42"/>
                  <a:pt x="3" y="41"/>
                </a:cubicBezTo>
                <a:cubicBezTo>
                  <a:pt x="3" y="40"/>
                  <a:pt x="3" y="40"/>
                  <a:pt x="4" y="39"/>
                </a:cubicBezTo>
                <a:cubicBezTo>
                  <a:pt x="4" y="38"/>
                  <a:pt x="4" y="38"/>
                  <a:pt x="5" y="37"/>
                </a:cubicBezTo>
                <a:cubicBezTo>
                  <a:pt x="5" y="37"/>
                  <a:pt x="6" y="36"/>
                  <a:pt x="7" y="36"/>
                </a:cubicBezTo>
                <a:cubicBezTo>
                  <a:pt x="7" y="36"/>
                  <a:pt x="8" y="36"/>
                  <a:pt x="9" y="36"/>
                </a:cubicBezTo>
                <a:cubicBezTo>
                  <a:pt x="9" y="36"/>
                  <a:pt x="10" y="36"/>
                  <a:pt x="10" y="36"/>
                </a:cubicBezTo>
                <a:cubicBezTo>
                  <a:pt x="11" y="36"/>
                  <a:pt x="12" y="37"/>
                  <a:pt x="12" y="37"/>
                </a:cubicBezTo>
                <a:cubicBezTo>
                  <a:pt x="12" y="38"/>
                  <a:pt x="12" y="39"/>
                  <a:pt x="12" y="39"/>
                </a:cubicBezTo>
                <a:cubicBezTo>
                  <a:pt x="11" y="39"/>
                  <a:pt x="11" y="39"/>
                  <a:pt x="11" y="39"/>
                </a:cubicBezTo>
                <a:cubicBezTo>
                  <a:pt x="11" y="39"/>
                  <a:pt x="11" y="39"/>
                  <a:pt x="11" y="39"/>
                </a:cubicBezTo>
                <a:cubicBezTo>
                  <a:pt x="11" y="39"/>
                  <a:pt x="11" y="39"/>
                  <a:pt x="11" y="39"/>
                </a:cubicBezTo>
                <a:cubicBezTo>
                  <a:pt x="10" y="38"/>
                  <a:pt x="10" y="38"/>
                  <a:pt x="10" y="38"/>
                </a:cubicBezTo>
                <a:cubicBezTo>
                  <a:pt x="9" y="38"/>
                  <a:pt x="9" y="38"/>
                  <a:pt x="9" y="38"/>
                </a:cubicBezTo>
                <a:cubicBezTo>
                  <a:pt x="8" y="38"/>
                  <a:pt x="7" y="39"/>
                  <a:pt x="7" y="39"/>
                </a:cubicBezTo>
                <a:cubicBezTo>
                  <a:pt x="7" y="40"/>
                  <a:pt x="6" y="40"/>
                  <a:pt x="6" y="41"/>
                </a:cubicBezTo>
                <a:cubicBezTo>
                  <a:pt x="6" y="42"/>
                  <a:pt x="7" y="43"/>
                  <a:pt x="7" y="44"/>
                </a:cubicBezTo>
                <a:close/>
                <a:moveTo>
                  <a:pt x="14" y="37"/>
                </a:moveTo>
                <a:cubicBezTo>
                  <a:pt x="15" y="36"/>
                  <a:pt x="16" y="36"/>
                  <a:pt x="18" y="36"/>
                </a:cubicBezTo>
                <a:cubicBezTo>
                  <a:pt x="20" y="36"/>
                  <a:pt x="21" y="36"/>
                  <a:pt x="22" y="37"/>
                </a:cubicBezTo>
                <a:cubicBezTo>
                  <a:pt x="23" y="38"/>
                  <a:pt x="23" y="40"/>
                  <a:pt x="23" y="41"/>
                </a:cubicBezTo>
                <a:cubicBezTo>
                  <a:pt x="23" y="43"/>
                  <a:pt x="23" y="44"/>
                  <a:pt x="22" y="45"/>
                </a:cubicBezTo>
                <a:cubicBezTo>
                  <a:pt x="21" y="46"/>
                  <a:pt x="20" y="47"/>
                  <a:pt x="18" y="47"/>
                </a:cubicBezTo>
                <a:cubicBezTo>
                  <a:pt x="16" y="47"/>
                  <a:pt x="15" y="46"/>
                  <a:pt x="14" y="45"/>
                </a:cubicBezTo>
                <a:cubicBezTo>
                  <a:pt x="13" y="44"/>
                  <a:pt x="13" y="43"/>
                  <a:pt x="13" y="41"/>
                </a:cubicBezTo>
                <a:cubicBezTo>
                  <a:pt x="13" y="40"/>
                  <a:pt x="13" y="38"/>
                  <a:pt x="14" y="37"/>
                </a:cubicBezTo>
                <a:close/>
                <a:moveTo>
                  <a:pt x="48" y="54"/>
                </a:moveTo>
                <a:cubicBezTo>
                  <a:pt x="15" y="54"/>
                  <a:pt x="15" y="54"/>
                  <a:pt x="15" y="54"/>
                </a:cubicBezTo>
                <a:cubicBezTo>
                  <a:pt x="14" y="54"/>
                  <a:pt x="13" y="53"/>
                  <a:pt x="13" y="52"/>
                </a:cubicBezTo>
                <a:cubicBezTo>
                  <a:pt x="13" y="51"/>
                  <a:pt x="14" y="50"/>
                  <a:pt x="15" y="50"/>
                </a:cubicBezTo>
                <a:cubicBezTo>
                  <a:pt x="48" y="50"/>
                  <a:pt x="48" y="50"/>
                  <a:pt x="48" y="50"/>
                </a:cubicBezTo>
                <a:cubicBezTo>
                  <a:pt x="49" y="50"/>
                  <a:pt x="50" y="51"/>
                  <a:pt x="50" y="52"/>
                </a:cubicBezTo>
                <a:cubicBezTo>
                  <a:pt x="50" y="53"/>
                  <a:pt x="49" y="54"/>
                  <a:pt x="48" y="54"/>
                </a:cubicBezTo>
                <a:close/>
                <a:moveTo>
                  <a:pt x="52" y="43"/>
                </a:moveTo>
                <a:cubicBezTo>
                  <a:pt x="53" y="44"/>
                  <a:pt x="53" y="44"/>
                  <a:pt x="53" y="44"/>
                </a:cubicBezTo>
                <a:cubicBezTo>
                  <a:pt x="54" y="44"/>
                  <a:pt x="54" y="44"/>
                  <a:pt x="54" y="44"/>
                </a:cubicBezTo>
                <a:cubicBezTo>
                  <a:pt x="54" y="44"/>
                  <a:pt x="55" y="44"/>
                  <a:pt x="55" y="44"/>
                </a:cubicBezTo>
                <a:cubicBezTo>
                  <a:pt x="56" y="44"/>
                  <a:pt x="56" y="44"/>
                  <a:pt x="56" y="44"/>
                </a:cubicBezTo>
                <a:cubicBezTo>
                  <a:pt x="57" y="44"/>
                  <a:pt x="57" y="44"/>
                  <a:pt x="57" y="44"/>
                </a:cubicBezTo>
                <a:cubicBezTo>
                  <a:pt x="58" y="44"/>
                  <a:pt x="58" y="44"/>
                  <a:pt x="58" y="44"/>
                </a:cubicBezTo>
                <a:cubicBezTo>
                  <a:pt x="59" y="43"/>
                  <a:pt x="59" y="43"/>
                  <a:pt x="59" y="43"/>
                </a:cubicBezTo>
                <a:cubicBezTo>
                  <a:pt x="59" y="43"/>
                  <a:pt x="59" y="44"/>
                  <a:pt x="59" y="44"/>
                </a:cubicBezTo>
                <a:cubicBezTo>
                  <a:pt x="59" y="45"/>
                  <a:pt x="59" y="46"/>
                  <a:pt x="58" y="46"/>
                </a:cubicBezTo>
                <a:cubicBezTo>
                  <a:pt x="58" y="46"/>
                  <a:pt x="58" y="46"/>
                  <a:pt x="58" y="46"/>
                </a:cubicBezTo>
                <a:cubicBezTo>
                  <a:pt x="58" y="46"/>
                  <a:pt x="58" y="46"/>
                  <a:pt x="57" y="46"/>
                </a:cubicBezTo>
                <a:cubicBezTo>
                  <a:pt x="56" y="47"/>
                  <a:pt x="56" y="47"/>
                  <a:pt x="56" y="47"/>
                </a:cubicBezTo>
                <a:cubicBezTo>
                  <a:pt x="56" y="47"/>
                  <a:pt x="55" y="47"/>
                  <a:pt x="55" y="47"/>
                </a:cubicBezTo>
                <a:cubicBezTo>
                  <a:pt x="53" y="47"/>
                  <a:pt x="52" y="46"/>
                  <a:pt x="51" y="45"/>
                </a:cubicBezTo>
                <a:cubicBezTo>
                  <a:pt x="50" y="44"/>
                  <a:pt x="49" y="43"/>
                  <a:pt x="49" y="41"/>
                </a:cubicBezTo>
                <a:cubicBezTo>
                  <a:pt x="49" y="40"/>
                  <a:pt x="50" y="38"/>
                  <a:pt x="50" y="37"/>
                </a:cubicBezTo>
                <a:cubicBezTo>
                  <a:pt x="51" y="36"/>
                  <a:pt x="53" y="36"/>
                  <a:pt x="54" y="36"/>
                </a:cubicBezTo>
                <a:cubicBezTo>
                  <a:pt x="56" y="36"/>
                  <a:pt x="57" y="36"/>
                  <a:pt x="58" y="37"/>
                </a:cubicBezTo>
                <a:cubicBezTo>
                  <a:pt x="59" y="38"/>
                  <a:pt x="59" y="39"/>
                  <a:pt x="59" y="41"/>
                </a:cubicBezTo>
                <a:cubicBezTo>
                  <a:pt x="59" y="41"/>
                  <a:pt x="57" y="42"/>
                  <a:pt x="56" y="42"/>
                </a:cubicBezTo>
                <a:cubicBezTo>
                  <a:pt x="54" y="42"/>
                  <a:pt x="52" y="42"/>
                  <a:pt x="52" y="43"/>
                </a:cubicBezTo>
                <a:close/>
                <a:moveTo>
                  <a:pt x="74" y="49"/>
                </a:moveTo>
                <a:cubicBezTo>
                  <a:pt x="74" y="55"/>
                  <a:pt x="71" y="59"/>
                  <a:pt x="62" y="61"/>
                </a:cubicBezTo>
                <a:cubicBezTo>
                  <a:pt x="62" y="32"/>
                  <a:pt x="62" y="32"/>
                  <a:pt x="62" y="32"/>
                </a:cubicBezTo>
                <a:cubicBezTo>
                  <a:pt x="71" y="34"/>
                  <a:pt x="74" y="38"/>
                  <a:pt x="74" y="44"/>
                </a:cubicBezTo>
                <a:lnTo>
                  <a:pt x="74" y="49"/>
                </a:lnTo>
                <a:close/>
                <a:moveTo>
                  <a:pt x="17" y="44"/>
                </a:moveTo>
                <a:cubicBezTo>
                  <a:pt x="17" y="44"/>
                  <a:pt x="17" y="44"/>
                  <a:pt x="17" y="44"/>
                </a:cubicBezTo>
                <a:cubicBezTo>
                  <a:pt x="18" y="44"/>
                  <a:pt x="18" y="44"/>
                  <a:pt x="18" y="44"/>
                </a:cubicBezTo>
                <a:cubicBezTo>
                  <a:pt x="19" y="44"/>
                  <a:pt x="19" y="44"/>
                  <a:pt x="19" y="44"/>
                </a:cubicBezTo>
                <a:cubicBezTo>
                  <a:pt x="19" y="44"/>
                  <a:pt x="19" y="44"/>
                  <a:pt x="19" y="44"/>
                </a:cubicBezTo>
                <a:cubicBezTo>
                  <a:pt x="20" y="43"/>
                  <a:pt x="20" y="43"/>
                  <a:pt x="20" y="43"/>
                </a:cubicBezTo>
                <a:cubicBezTo>
                  <a:pt x="20" y="42"/>
                  <a:pt x="20" y="42"/>
                  <a:pt x="20" y="41"/>
                </a:cubicBezTo>
                <a:cubicBezTo>
                  <a:pt x="20" y="41"/>
                  <a:pt x="20" y="40"/>
                  <a:pt x="20" y="40"/>
                </a:cubicBezTo>
                <a:cubicBezTo>
                  <a:pt x="20" y="39"/>
                  <a:pt x="20" y="39"/>
                  <a:pt x="19" y="39"/>
                </a:cubicBezTo>
                <a:cubicBezTo>
                  <a:pt x="19" y="38"/>
                  <a:pt x="19" y="38"/>
                  <a:pt x="19" y="38"/>
                </a:cubicBezTo>
                <a:cubicBezTo>
                  <a:pt x="18" y="38"/>
                  <a:pt x="18" y="38"/>
                  <a:pt x="18" y="38"/>
                </a:cubicBezTo>
                <a:cubicBezTo>
                  <a:pt x="17" y="38"/>
                  <a:pt x="17" y="38"/>
                  <a:pt x="17" y="38"/>
                </a:cubicBezTo>
                <a:cubicBezTo>
                  <a:pt x="17" y="39"/>
                  <a:pt x="17" y="39"/>
                  <a:pt x="17" y="39"/>
                </a:cubicBezTo>
                <a:cubicBezTo>
                  <a:pt x="16" y="39"/>
                  <a:pt x="16" y="39"/>
                  <a:pt x="16" y="40"/>
                </a:cubicBezTo>
                <a:cubicBezTo>
                  <a:pt x="16" y="40"/>
                  <a:pt x="16" y="41"/>
                  <a:pt x="16" y="41"/>
                </a:cubicBezTo>
                <a:cubicBezTo>
                  <a:pt x="16" y="42"/>
                  <a:pt x="16" y="42"/>
                  <a:pt x="16" y="43"/>
                </a:cubicBezTo>
                <a:cubicBezTo>
                  <a:pt x="16" y="43"/>
                  <a:pt x="16" y="43"/>
                  <a:pt x="17" y="44"/>
                </a:cubicBezTo>
                <a:close/>
                <a:moveTo>
                  <a:pt x="45" y="39"/>
                </a:moveTo>
                <a:cubicBezTo>
                  <a:pt x="45" y="38"/>
                  <a:pt x="45" y="38"/>
                  <a:pt x="45" y="38"/>
                </a:cubicBezTo>
                <a:cubicBezTo>
                  <a:pt x="44" y="38"/>
                  <a:pt x="44" y="38"/>
                  <a:pt x="43" y="38"/>
                </a:cubicBezTo>
                <a:cubicBezTo>
                  <a:pt x="43" y="38"/>
                  <a:pt x="42" y="38"/>
                  <a:pt x="42" y="39"/>
                </a:cubicBezTo>
                <a:cubicBezTo>
                  <a:pt x="42" y="39"/>
                  <a:pt x="41" y="39"/>
                  <a:pt x="41" y="40"/>
                </a:cubicBezTo>
                <a:cubicBezTo>
                  <a:pt x="43" y="40"/>
                  <a:pt x="45" y="39"/>
                  <a:pt x="45" y="39"/>
                </a:cubicBezTo>
                <a:close/>
                <a:moveTo>
                  <a:pt x="56" y="39"/>
                </a:moveTo>
                <a:cubicBezTo>
                  <a:pt x="55" y="38"/>
                  <a:pt x="55" y="38"/>
                  <a:pt x="55" y="38"/>
                </a:cubicBezTo>
                <a:cubicBezTo>
                  <a:pt x="55" y="38"/>
                  <a:pt x="55" y="38"/>
                  <a:pt x="54" y="38"/>
                </a:cubicBezTo>
                <a:cubicBezTo>
                  <a:pt x="54" y="38"/>
                  <a:pt x="53" y="38"/>
                  <a:pt x="53" y="39"/>
                </a:cubicBezTo>
                <a:cubicBezTo>
                  <a:pt x="52" y="39"/>
                  <a:pt x="52" y="39"/>
                  <a:pt x="52" y="40"/>
                </a:cubicBezTo>
                <a:cubicBezTo>
                  <a:pt x="54" y="40"/>
                  <a:pt x="56" y="39"/>
                  <a:pt x="56" y="39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53" name="Freeform 40"/>
          <p:cNvSpPr>
            <a:spLocks noEditPoints="1"/>
          </p:cNvSpPr>
          <p:nvPr/>
        </p:nvSpPr>
        <p:spPr bwMode="auto">
          <a:xfrm flipH="1">
            <a:off x="7201840" y="1290972"/>
            <a:ext cx="525645" cy="588505"/>
          </a:xfrm>
          <a:custGeom>
            <a:avLst/>
            <a:gdLst>
              <a:gd name="T0" fmla="*/ 62 w 81"/>
              <a:gd name="T1" fmla="*/ 17 h 80"/>
              <a:gd name="T2" fmla="*/ 16 w 81"/>
              <a:gd name="T3" fmla="*/ 0 h 80"/>
              <a:gd name="T4" fmla="*/ 0 w 81"/>
              <a:gd name="T5" fmla="*/ 65 h 80"/>
              <a:gd name="T6" fmla="*/ 47 w 81"/>
              <a:gd name="T7" fmla="*/ 80 h 80"/>
              <a:gd name="T8" fmla="*/ 81 w 81"/>
              <a:gd name="T9" fmla="*/ 52 h 80"/>
              <a:gd name="T10" fmla="*/ 62 w 81"/>
              <a:gd name="T11" fmla="*/ 26 h 80"/>
              <a:gd name="T12" fmla="*/ 15 w 81"/>
              <a:gd name="T13" fmla="*/ 54 h 80"/>
              <a:gd name="T14" fmla="*/ 15 w 81"/>
              <a:gd name="T15" fmla="*/ 50 h 80"/>
              <a:gd name="T16" fmla="*/ 50 w 81"/>
              <a:gd name="T17" fmla="*/ 52 h 80"/>
              <a:gd name="T18" fmla="*/ 21 w 81"/>
              <a:gd name="T19" fmla="*/ 43 h 80"/>
              <a:gd name="T20" fmla="*/ 22 w 81"/>
              <a:gd name="T21" fmla="*/ 44 h 80"/>
              <a:gd name="T22" fmla="*/ 23 w 81"/>
              <a:gd name="T23" fmla="*/ 44 h 80"/>
              <a:gd name="T24" fmla="*/ 24 w 81"/>
              <a:gd name="T25" fmla="*/ 44 h 80"/>
              <a:gd name="T26" fmla="*/ 24 w 81"/>
              <a:gd name="T27" fmla="*/ 46 h 80"/>
              <a:gd name="T28" fmla="*/ 22 w 81"/>
              <a:gd name="T29" fmla="*/ 47 h 80"/>
              <a:gd name="T30" fmla="*/ 18 w 81"/>
              <a:gd name="T31" fmla="*/ 43 h 80"/>
              <a:gd name="T32" fmla="*/ 17 w 81"/>
              <a:gd name="T33" fmla="*/ 37 h 80"/>
              <a:gd name="T34" fmla="*/ 18 w 81"/>
              <a:gd name="T35" fmla="*/ 35 h 80"/>
              <a:gd name="T36" fmla="*/ 21 w 81"/>
              <a:gd name="T37" fmla="*/ 35 h 80"/>
              <a:gd name="T38" fmla="*/ 24 w 81"/>
              <a:gd name="T39" fmla="*/ 37 h 80"/>
              <a:gd name="T40" fmla="*/ 21 w 81"/>
              <a:gd name="T41" fmla="*/ 40 h 80"/>
              <a:gd name="T42" fmla="*/ 28 w 81"/>
              <a:gd name="T43" fmla="*/ 43 h 80"/>
              <a:gd name="T44" fmla="*/ 30 w 81"/>
              <a:gd name="T45" fmla="*/ 44 h 80"/>
              <a:gd name="T46" fmla="*/ 32 w 81"/>
              <a:gd name="T47" fmla="*/ 44 h 80"/>
              <a:gd name="T48" fmla="*/ 34 w 81"/>
              <a:gd name="T49" fmla="*/ 44 h 80"/>
              <a:gd name="T50" fmla="*/ 35 w 81"/>
              <a:gd name="T51" fmla="*/ 44 h 80"/>
              <a:gd name="T52" fmla="*/ 34 w 81"/>
              <a:gd name="T53" fmla="*/ 46 h 80"/>
              <a:gd name="T54" fmla="*/ 32 w 81"/>
              <a:gd name="T55" fmla="*/ 47 h 80"/>
              <a:gd name="T56" fmla="*/ 27 w 81"/>
              <a:gd name="T57" fmla="*/ 45 h 80"/>
              <a:gd name="T58" fmla="*/ 26 w 81"/>
              <a:gd name="T59" fmla="*/ 37 h 80"/>
              <a:gd name="T60" fmla="*/ 34 w 81"/>
              <a:gd name="T61" fmla="*/ 37 h 80"/>
              <a:gd name="T62" fmla="*/ 32 w 81"/>
              <a:gd name="T63" fmla="*/ 42 h 80"/>
              <a:gd name="T64" fmla="*/ 42 w 81"/>
              <a:gd name="T65" fmla="*/ 39 h 80"/>
              <a:gd name="T66" fmla="*/ 40 w 81"/>
              <a:gd name="T67" fmla="*/ 38 h 80"/>
              <a:gd name="T68" fmla="*/ 37 w 81"/>
              <a:gd name="T69" fmla="*/ 39 h 80"/>
              <a:gd name="T70" fmla="*/ 38 w 81"/>
              <a:gd name="T71" fmla="*/ 36 h 80"/>
              <a:gd name="T72" fmla="*/ 40 w 81"/>
              <a:gd name="T73" fmla="*/ 36 h 80"/>
              <a:gd name="T74" fmla="*/ 45 w 81"/>
              <a:gd name="T75" fmla="*/ 39 h 80"/>
              <a:gd name="T76" fmla="*/ 42 w 81"/>
              <a:gd name="T77" fmla="*/ 46 h 80"/>
              <a:gd name="T78" fmla="*/ 42 w 81"/>
              <a:gd name="T79" fmla="*/ 46 h 80"/>
              <a:gd name="T80" fmla="*/ 40 w 81"/>
              <a:gd name="T81" fmla="*/ 46 h 80"/>
              <a:gd name="T82" fmla="*/ 37 w 81"/>
              <a:gd name="T83" fmla="*/ 46 h 80"/>
              <a:gd name="T84" fmla="*/ 36 w 81"/>
              <a:gd name="T85" fmla="*/ 42 h 80"/>
              <a:gd name="T86" fmla="*/ 40 w 81"/>
              <a:gd name="T87" fmla="*/ 40 h 80"/>
              <a:gd name="T88" fmla="*/ 42 w 81"/>
              <a:gd name="T89" fmla="*/ 39 h 80"/>
              <a:gd name="T90" fmla="*/ 13 w 81"/>
              <a:gd name="T91" fmla="*/ 15 h 80"/>
              <a:gd name="T92" fmla="*/ 13 w 81"/>
              <a:gd name="T93" fmla="*/ 3 h 80"/>
              <a:gd name="T94" fmla="*/ 57 w 81"/>
              <a:gd name="T95" fmla="*/ 10 h 80"/>
              <a:gd name="T96" fmla="*/ 74 w 81"/>
              <a:gd name="T97" fmla="*/ 49 h 80"/>
              <a:gd name="T98" fmla="*/ 62 w 81"/>
              <a:gd name="T99" fmla="*/ 32 h 80"/>
              <a:gd name="T100" fmla="*/ 74 w 81"/>
              <a:gd name="T101" fmla="*/ 49 h 80"/>
              <a:gd name="T102" fmla="*/ 31 w 81"/>
              <a:gd name="T103" fmla="*/ 38 h 80"/>
              <a:gd name="T104" fmla="*/ 29 w 81"/>
              <a:gd name="T105" fmla="*/ 39 h 80"/>
              <a:gd name="T106" fmla="*/ 32 w 81"/>
              <a:gd name="T107" fmla="*/ 39 h 80"/>
              <a:gd name="T108" fmla="*/ 39 w 81"/>
              <a:gd name="T109" fmla="*/ 44 h 80"/>
              <a:gd name="T110" fmla="*/ 41 w 81"/>
              <a:gd name="T111" fmla="*/ 44 h 80"/>
              <a:gd name="T112" fmla="*/ 41 w 81"/>
              <a:gd name="T113" fmla="*/ 42 h 80"/>
              <a:gd name="T114" fmla="*/ 40 w 81"/>
              <a:gd name="T115" fmla="*/ 42 h 80"/>
              <a:gd name="T116" fmla="*/ 39 w 81"/>
              <a:gd name="T117" fmla="*/ 43 h 8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</a:cxnLst>
            <a:rect l="0" t="0" r="r" b="b"/>
            <a:pathLst>
              <a:path w="81" h="80">
                <a:moveTo>
                  <a:pt x="62" y="26"/>
                </a:moveTo>
                <a:cubicBezTo>
                  <a:pt x="62" y="17"/>
                  <a:pt x="62" y="17"/>
                  <a:pt x="62" y="17"/>
                </a:cubicBezTo>
                <a:cubicBezTo>
                  <a:pt x="62" y="5"/>
                  <a:pt x="55" y="0"/>
                  <a:pt x="47" y="0"/>
                </a:cubicBezTo>
                <a:cubicBezTo>
                  <a:pt x="16" y="0"/>
                  <a:pt x="16" y="0"/>
                  <a:pt x="16" y="0"/>
                </a:cubicBezTo>
                <a:cubicBezTo>
                  <a:pt x="7" y="0"/>
                  <a:pt x="0" y="5"/>
                  <a:pt x="0" y="17"/>
                </a:cubicBezTo>
                <a:cubicBezTo>
                  <a:pt x="0" y="65"/>
                  <a:pt x="0" y="65"/>
                  <a:pt x="0" y="65"/>
                </a:cubicBezTo>
                <a:cubicBezTo>
                  <a:pt x="0" y="77"/>
                  <a:pt x="7" y="80"/>
                  <a:pt x="16" y="80"/>
                </a:cubicBezTo>
                <a:cubicBezTo>
                  <a:pt x="47" y="80"/>
                  <a:pt x="47" y="80"/>
                  <a:pt x="47" y="80"/>
                </a:cubicBezTo>
                <a:cubicBezTo>
                  <a:pt x="55" y="80"/>
                  <a:pt x="61" y="77"/>
                  <a:pt x="62" y="67"/>
                </a:cubicBezTo>
                <a:cubicBezTo>
                  <a:pt x="76" y="66"/>
                  <a:pt x="81" y="60"/>
                  <a:pt x="81" y="52"/>
                </a:cubicBezTo>
                <a:cubicBezTo>
                  <a:pt x="81" y="41"/>
                  <a:pt x="81" y="41"/>
                  <a:pt x="81" y="41"/>
                </a:cubicBezTo>
                <a:cubicBezTo>
                  <a:pt x="81" y="33"/>
                  <a:pt x="76" y="27"/>
                  <a:pt x="62" y="26"/>
                </a:cubicBezTo>
                <a:close/>
                <a:moveTo>
                  <a:pt x="49" y="54"/>
                </a:moveTo>
                <a:cubicBezTo>
                  <a:pt x="15" y="54"/>
                  <a:pt x="15" y="54"/>
                  <a:pt x="15" y="54"/>
                </a:cubicBezTo>
                <a:cubicBezTo>
                  <a:pt x="14" y="54"/>
                  <a:pt x="14" y="53"/>
                  <a:pt x="14" y="52"/>
                </a:cubicBezTo>
                <a:cubicBezTo>
                  <a:pt x="14" y="51"/>
                  <a:pt x="14" y="50"/>
                  <a:pt x="15" y="50"/>
                </a:cubicBezTo>
                <a:cubicBezTo>
                  <a:pt x="49" y="50"/>
                  <a:pt x="49" y="50"/>
                  <a:pt x="49" y="50"/>
                </a:cubicBezTo>
                <a:cubicBezTo>
                  <a:pt x="50" y="50"/>
                  <a:pt x="50" y="51"/>
                  <a:pt x="50" y="52"/>
                </a:cubicBezTo>
                <a:cubicBezTo>
                  <a:pt x="50" y="53"/>
                  <a:pt x="50" y="54"/>
                  <a:pt x="49" y="54"/>
                </a:cubicBezTo>
                <a:close/>
                <a:moveTo>
                  <a:pt x="21" y="43"/>
                </a:moveTo>
                <a:cubicBezTo>
                  <a:pt x="21" y="43"/>
                  <a:pt x="21" y="43"/>
                  <a:pt x="21" y="43"/>
                </a:cubicBezTo>
                <a:cubicBezTo>
                  <a:pt x="22" y="44"/>
                  <a:pt x="22" y="44"/>
                  <a:pt x="22" y="44"/>
                </a:cubicBezTo>
                <a:cubicBezTo>
                  <a:pt x="22" y="44"/>
                  <a:pt x="22" y="44"/>
                  <a:pt x="22" y="44"/>
                </a:cubicBezTo>
                <a:cubicBezTo>
                  <a:pt x="22" y="44"/>
                  <a:pt x="23" y="44"/>
                  <a:pt x="23" y="44"/>
                </a:cubicBezTo>
                <a:cubicBezTo>
                  <a:pt x="24" y="44"/>
                  <a:pt x="24" y="44"/>
                  <a:pt x="24" y="44"/>
                </a:cubicBezTo>
                <a:cubicBezTo>
                  <a:pt x="24" y="44"/>
                  <a:pt x="24" y="44"/>
                  <a:pt x="24" y="44"/>
                </a:cubicBezTo>
                <a:cubicBezTo>
                  <a:pt x="24" y="44"/>
                  <a:pt x="24" y="45"/>
                  <a:pt x="24" y="45"/>
                </a:cubicBezTo>
                <a:cubicBezTo>
                  <a:pt x="24" y="46"/>
                  <a:pt x="24" y="46"/>
                  <a:pt x="24" y="46"/>
                </a:cubicBezTo>
                <a:cubicBezTo>
                  <a:pt x="24" y="46"/>
                  <a:pt x="24" y="46"/>
                  <a:pt x="23" y="46"/>
                </a:cubicBezTo>
                <a:cubicBezTo>
                  <a:pt x="23" y="46"/>
                  <a:pt x="23" y="47"/>
                  <a:pt x="22" y="47"/>
                </a:cubicBezTo>
                <a:cubicBezTo>
                  <a:pt x="21" y="47"/>
                  <a:pt x="20" y="46"/>
                  <a:pt x="19" y="46"/>
                </a:cubicBezTo>
                <a:cubicBezTo>
                  <a:pt x="19" y="45"/>
                  <a:pt x="18" y="44"/>
                  <a:pt x="18" y="43"/>
                </a:cubicBezTo>
                <a:cubicBezTo>
                  <a:pt x="18" y="41"/>
                  <a:pt x="18" y="38"/>
                  <a:pt x="18" y="38"/>
                </a:cubicBezTo>
                <a:cubicBezTo>
                  <a:pt x="17" y="38"/>
                  <a:pt x="17" y="38"/>
                  <a:pt x="17" y="37"/>
                </a:cubicBezTo>
                <a:cubicBezTo>
                  <a:pt x="17" y="37"/>
                  <a:pt x="17" y="36"/>
                  <a:pt x="18" y="36"/>
                </a:cubicBezTo>
                <a:cubicBezTo>
                  <a:pt x="18" y="36"/>
                  <a:pt x="18" y="36"/>
                  <a:pt x="18" y="35"/>
                </a:cubicBezTo>
                <a:cubicBezTo>
                  <a:pt x="18" y="34"/>
                  <a:pt x="19" y="33"/>
                  <a:pt x="20" y="33"/>
                </a:cubicBezTo>
                <a:cubicBezTo>
                  <a:pt x="21" y="33"/>
                  <a:pt x="21" y="34"/>
                  <a:pt x="21" y="35"/>
                </a:cubicBezTo>
                <a:cubicBezTo>
                  <a:pt x="21" y="36"/>
                  <a:pt x="22" y="36"/>
                  <a:pt x="23" y="36"/>
                </a:cubicBezTo>
                <a:cubicBezTo>
                  <a:pt x="24" y="36"/>
                  <a:pt x="24" y="37"/>
                  <a:pt x="24" y="37"/>
                </a:cubicBezTo>
                <a:cubicBezTo>
                  <a:pt x="24" y="38"/>
                  <a:pt x="24" y="38"/>
                  <a:pt x="23" y="38"/>
                </a:cubicBezTo>
                <a:cubicBezTo>
                  <a:pt x="22" y="38"/>
                  <a:pt x="21" y="39"/>
                  <a:pt x="21" y="40"/>
                </a:cubicBezTo>
                <a:cubicBezTo>
                  <a:pt x="21" y="41"/>
                  <a:pt x="21" y="42"/>
                  <a:pt x="21" y="43"/>
                </a:cubicBezTo>
                <a:close/>
                <a:moveTo>
                  <a:pt x="28" y="43"/>
                </a:moveTo>
                <a:cubicBezTo>
                  <a:pt x="29" y="44"/>
                  <a:pt x="29" y="44"/>
                  <a:pt x="29" y="44"/>
                </a:cubicBezTo>
                <a:cubicBezTo>
                  <a:pt x="30" y="44"/>
                  <a:pt x="30" y="44"/>
                  <a:pt x="30" y="44"/>
                </a:cubicBezTo>
                <a:cubicBezTo>
                  <a:pt x="30" y="44"/>
                  <a:pt x="31" y="44"/>
                  <a:pt x="31" y="44"/>
                </a:cubicBezTo>
                <a:cubicBezTo>
                  <a:pt x="32" y="44"/>
                  <a:pt x="32" y="44"/>
                  <a:pt x="32" y="44"/>
                </a:cubicBezTo>
                <a:cubicBezTo>
                  <a:pt x="33" y="44"/>
                  <a:pt x="33" y="44"/>
                  <a:pt x="33" y="44"/>
                </a:cubicBezTo>
                <a:cubicBezTo>
                  <a:pt x="34" y="44"/>
                  <a:pt x="34" y="44"/>
                  <a:pt x="34" y="44"/>
                </a:cubicBezTo>
                <a:cubicBezTo>
                  <a:pt x="34" y="43"/>
                  <a:pt x="34" y="43"/>
                  <a:pt x="34" y="43"/>
                </a:cubicBezTo>
                <a:cubicBezTo>
                  <a:pt x="35" y="43"/>
                  <a:pt x="35" y="44"/>
                  <a:pt x="35" y="44"/>
                </a:cubicBezTo>
                <a:cubicBezTo>
                  <a:pt x="35" y="45"/>
                  <a:pt x="35" y="46"/>
                  <a:pt x="34" y="46"/>
                </a:cubicBezTo>
                <a:cubicBezTo>
                  <a:pt x="34" y="46"/>
                  <a:pt x="34" y="46"/>
                  <a:pt x="34" y="46"/>
                </a:cubicBezTo>
                <a:cubicBezTo>
                  <a:pt x="34" y="46"/>
                  <a:pt x="34" y="46"/>
                  <a:pt x="33" y="46"/>
                </a:cubicBezTo>
                <a:cubicBezTo>
                  <a:pt x="32" y="47"/>
                  <a:pt x="32" y="47"/>
                  <a:pt x="32" y="47"/>
                </a:cubicBezTo>
                <a:cubicBezTo>
                  <a:pt x="32" y="47"/>
                  <a:pt x="31" y="47"/>
                  <a:pt x="31" y="47"/>
                </a:cubicBezTo>
                <a:cubicBezTo>
                  <a:pt x="29" y="47"/>
                  <a:pt x="28" y="46"/>
                  <a:pt x="27" y="45"/>
                </a:cubicBezTo>
                <a:cubicBezTo>
                  <a:pt x="26" y="44"/>
                  <a:pt x="25" y="43"/>
                  <a:pt x="25" y="41"/>
                </a:cubicBezTo>
                <a:cubicBezTo>
                  <a:pt x="25" y="40"/>
                  <a:pt x="25" y="38"/>
                  <a:pt x="26" y="37"/>
                </a:cubicBezTo>
                <a:cubicBezTo>
                  <a:pt x="27" y="36"/>
                  <a:pt x="29" y="36"/>
                  <a:pt x="30" y="36"/>
                </a:cubicBezTo>
                <a:cubicBezTo>
                  <a:pt x="32" y="36"/>
                  <a:pt x="33" y="36"/>
                  <a:pt x="34" y="37"/>
                </a:cubicBezTo>
                <a:cubicBezTo>
                  <a:pt x="35" y="38"/>
                  <a:pt x="35" y="39"/>
                  <a:pt x="35" y="41"/>
                </a:cubicBezTo>
                <a:cubicBezTo>
                  <a:pt x="35" y="41"/>
                  <a:pt x="33" y="42"/>
                  <a:pt x="32" y="42"/>
                </a:cubicBezTo>
                <a:cubicBezTo>
                  <a:pt x="30" y="42"/>
                  <a:pt x="28" y="42"/>
                  <a:pt x="28" y="43"/>
                </a:cubicBezTo>
                <a:close/>
                <a:moveTo>
                  <a:pt x="42" y="39"/>
                </a:moveTo>
                <a:cubicBezTo>
                  <a:pt x="42" y="39"/>
                  <a:pt x="42" y="39"/>
                  <a:pt x="42" y="39"/>
                </a:cubicBezTo>
                <a:cubicBezTo>
                  <a:pt x="41" y="38"/>
                  <a:pt x="41" y="38"/>
                  <a:pt x="40" y="38"/>
                </a:cubicBezTo>
                <a:cubicBezTo>
                  <a:pt x="39" y="38"/>
                  <a:pt x="39" y="38"/>
                  <a:pt x="38" y="38"/>
                </a:cubicBezTo>
                <a:cubicBezTo>
                  <a:pt x="38" y="39"/>
                  <a:pt x="37" y="39"/>
                  <a:pt x="37" y="39"/>
                </a:cubicBezTo>
                <a:cubicBezTo>
                  <a:pt x="37" y="39"/>
                  <a:pt x="37" y="38"/>
                  <a:pt x="37" y="38"/>
                </a:cubicBezTo>
                <a:cubicBezTo>
                  <a:pt x="37" y="37"/>
                  <a:pt x="37" y="36"/>
                  <a:pt x="38" y="36"/>
                </a:cubicBezTo>
                <a:cubicBezTo>
                  <a:pt x="38" y="36"/>
                  <a:pt x="38" y="36"/>
                  <a:pt x="38" y="36"/>
                </a:cubicBezTo>
                <a:cubicBezTo>
                  <a:pt x="39" y="36"/>
                  <a:pt x="40" y="36"/>
                  <a:pt x="40" y="36"/>
                </a:cubicBezTo>
                <a:cubicBezTo>
                  <a:pt x="42" y="36"/>
                  <a:pt x="43" y="36"/>
                  <a:pt x="44" y="37"/>
                </a:cubicBezTo>
                <a:cubicBezTo>
                  <a:pt x="45" y="37"/>
                  <a:pt x="45" y="38"/>
                  <a:pt x="45" y="39"/>
                </a:cubicBezTo>
                <a:cubicBezTo>
                  <a:pt x="45" y="43"/>
                  <a:pt x="45" y="46"/>
                  <a:pt x="44" y="46"/>
                </a:cubicBezTo>
                <a:cubicBezTo>
                  <a:pt x="43" y="46"/>
                  <a:pt x="42" y="46"/>
                  <a:pt x="42" y="46"/>
                </a:cubicBezTo>
                <a:cubicBezTo>
                  <a:pt x="42" y="46"/>
                  <a:pt x="42" y="46"/>
                  <a:pt x="42" y="46"/>
                </a:cubicBezTo>
                <a:cubicBezTo>
                  <a:pt x="42" y="46"/>
                  <a:pt x="42" y="46"/>
                  <a:pt x="42" y="46"/>
                </a:cubicBezTo>
                <a:cubicBezTo>
                  <a:pt x="41" y="46"/>
                  <a:pt x="41" y="46"/>
                  <a:pt x="41" y="46"/>
                </a:cubicBezTo>
                <a:cubicBezTo>
                  <a:pt x="40" y="46"/>
                  <a:pt x="40" y="46"/>
                  <a:pt x="40" y="46"/>
                </a:cubicBezTo>
                <a:cubicBezTo>
                  <a:pt x="40" y="47"/>
                  <a:pt x="39" y="47"/>
                  <a:pt x="39" y="47"/>
                </a:cubicBezTo>
                <a:cubicBezTo>
                  <a:pt x="38" y="47"/>
                  <a:pt x="37" y="46"/>
                  <a:pt x="37" y="46"/>
                </a:cubicBezTo>
                <a:cubicBezTo>
                  <a:pt x="36" y="45"/>
                  <a:pt x="36" y="44"/>
                  <a:pt x="36" y="43"/>
                </a:cubicBezTo>
                <a:cubicBezTo>
                  <a:pt x="36" y="43"/>
                  <a:pt x="36" y="42"/>
                  <a:pt x="36" y="42"/>
                </a:cubicBezTo>
                <a:cubicBezTo>
                  <a:pt x="37" y="41"/>
                  <a:pt x="37" y="41"/>
                  <a:pt x="38" y="41"/>
                </a:cubicBezTo>
                <a:cubicBezTo>
                  <a:pt x="38" y="40"/>
                  <a:pt x="39" y="40"/>
                  <a:pt x="40" y="40"/>
                </a:cubicBezTo>
                <a:cubicBezTo>
                  <a:pt x="40" y="40"/>
                  <a:pt x="41" y="40"/>
                  <a:pt x="42" y="40"/>
                </a:cubicBezTo>
                <a:cubicBezTo>
                  <a:pt x="42" y="40"/>
                  <a:pt x="42" y="39"/>
                  <a:pt x="42" y="39"/>
                </a:cubicBezTo>
                <a:close/>
                <a:moveTo>
                  <a:pt x="50" y="15"/>
                </a:moveTo>
                <a:cubicBezTo>
                  <a:pt x="13" y="15"/>
                  <a:pt x="13" y="15"/>
                  <a:pt x="13" y="15"/>
                </a:cubicBezTo>
                <a:cubicBezTo>
                  <a:pt x="9" y="15"/>
                  <a:pt x="5" y="14"/>
                  <a:pt x="5" y="10"/>
                </a:cubicBezTo>
                <a:cubicBezTo>
                  <a:pt x="5" y="6"/>
                  <a:pt x="9" y="3"/>
                  <a:pt x="13" y="3"/>
                </a:cubicBezTo>
                <a:cubicBezTo>
                  <a:pt x="50" y="3"/>
                  <a:pt x="50" y="3"/>
                  <a:pt x="50" y="3"/>
                </a:cubicBezTo>
                <a:cubicBezTo>
                  <a:pt x="54" y="3"/>
                  <a:pt x="57" y="6"/>
                  <a:pt x="57" y="10"/>
                </a:cubicBezTo>
                <a:cubicBezTo>
                  <a:pt x="57" y="14"/>
                  <a:pt x="54" y="15"/>
                  <a:pt x="50" y="15"/>
                </a:cubicBezTo>
                <a:close/>
                <a:moveTo>
                  <a:pt x="74" y="49"/>
                </a:moveTo>
                <a:cubicBezTo>
                  <a:pt x="74" y="55"/>
                  <a:pt x="72" y="59"/>
                  <a:pt x="62" y="61"/>
                </a:cubicBezTo>
                <a:cubicBezTo>
                  <a:pt x="62" y="32"/>
                  <a:pt x="62" y="32"/>
                  <a:pt x="62" y="32"/>
                </a:cubicBezTo>
                <a:cubicBezTo>
                  <a:pt x="72" y="34"/>
                  <a:pt x="74" y="38"/>
                  <a:pt x="74" y="44"/>
                </a:cubicBezTo>
                <a:lnTo>
                  <a:pt x="74" y="49"/>
                </a:lnTo>
                <a:close/>
                <a:moveTo>
                  <a:pt x="32" y="39"/>
                </a:moveTo>
                <a:cubicBezTo>
                  <a:pt x="31" y="38"/>
                  <a:pt x="31" y="38"/>
                  <a:pt x="31" y="38"/>
                </a:cubicBezTo>
                <a:cubicBezTo>
                  <a:pt x="31" y="38"/>
                  <a:pt x="31" y="38"/>
                  <a:pt x="30" y="38"/>
                </a:cubicBezTo>
                <a:cubicBezTo>
                  <a:pt x="30" y="38"/>
                  <a:pt x="29" y="38"/>
                  <a:pt x="29" y="39"/>
                </a:cubicBezTo>
                <a:cubicBezTo>
                  <a:pt x="28" y="39"/>
                  <a:pt x="28" y="39"/>
                  <a:pt x="28" y="40"/>
                </a:cubicBezTo>
                <a:cubicBezTo>
                  <a:pt x="30" y="40"/>
                  <a:pt x="32" y="39"/>
                  <a:pt x="32" y="39"/>
                </a:cubicBezTo>
                <a:close/>
                <a:moveTo>
                  <a:pt x="39" y="43"/>
                </a:moveTo>
                <a:cubicBezTo>
                  <a:pt x="39" y="44"/>
                  <a:pt x="39" y="44"/>
                  <a:pt x="39" y="44"/>
                </a:cubicBezTo>
                <a:cubicBezTo>
                  <a:pt x="40" y="44"/>
                  <a:pt x="40" y="44"/>
                  <a:pt x="41" y="44"/>
                </a:cubicBezTo>
                <a:cubicBezTo>
                  <a:pt x="41" y="44"/>
                  <a:pt x="41" y="44"/>
                  <a:pt x="41" y="44"/>
                </a:cubicBezTo>
                <a:cubicBezTo>
                  <a:pt x="42" y="44"/>
                  <a:pt x="42" y="44"/>
                  <a:pt x="42" y="44"/>
                </a:cubicBezTo>
                <a:cubicBezTo>
                  <a:pt x="42" y="43"/>
                  <a:pt x="42" y="42"/>
                  <a:pt x="41" y="42"/>
                </a:cubicBezTo>
                <a:cubicBezTo>
                  <a:pt x="41" y="42"/>
                  <a:pt x="41" y="42"/>
                  <a:pt x="41" y="42"/>
                </a:cubicBezTo>
                <a:cubicBezTo>
                  <a:pt x="40" y="42"/>
                  <a:pt x="40" y="42"/>
                  <a:pt x="40" y="42"/>
                </a:cubicBezTo>
                <a:cubicBezTo>
                  <a:pt x="39" y="42"/>
                  <a:pt x="39" y="42"/>
                  <a:pt x="39" y="42"/>
                </a:cubicBezTo>
                <a:lnTo>
                  <a:pt x="39" y="43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54" name="Freeform 41"/>
          <p:cNvSpPr/>
          <p:nvPr/>
        </p:nvSpPr>
        <p:spPr bwMode="auto">
          <a:xfrm flipH="1">
            <a:off x="1040805" y="1211820"/>
            <a:ext cx="395417" cy="640668"/>
          </a:xfrm>
          <a:custGeom>
            <a:avLst/>
            <a:gdLst>
              <a:gd name="T0" fmla="*/ 41 w 61"/>
              <a:gd name="T1" fmla="*/ 33 h 87"/>
              <a:gd name="T2" fmla="*/ 49 w 61"/>
              <a:gd name="T3" fmla="*/ 18 h 87"/>
              <a:gd name="T4" fmla="*/ 30 w 61"/>
              <a:gd name="T5" fmla="*/ 0 h 87"/>
              <a:gd name="T6" fmla="*/ 11 w 61"/>
              <a:gd name="T7" fmla="*/ 18 h 87"/>
              <a:gd name="T8" fmla="*/ 20 w 61"/>
              <a:gd name="T9" fmla="*/ 33 h 87"/>
              <a:gd name="T10" fmla="*/ 0 w 61"/>
              <a:gd name="T11" fmla="*/ 66 h 87"/>
              <a:gd name="T12" fmla="*/ 0 w 61"/>
              <a:gd name="T13" fmla="*/ 72 h 87"/>
              <a:gd name="T14" fmla="*/ 30 w 61"/>
              <a:gd name="T15" fmla="*/ 87 h 87"/>
              <a:gd name="T16" fmla="*/ 60 w 61"/>
              <a:gd name="T17" fmla="*/ 72 h 87"/>
              <a:gd name="T18" fmla="*/ 61 w 61"/>
              <a:gd name="T19" fmla="*/ 66 h 87"/>
              <a:gd name="T20" fmla="*/ 41 w 61"/>
              <a:gd name="T21" fmla="*/ 33 h 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</a:cxnLst>
            <a:rect l="0" t="0" r="r" b="b"/>
            <a:pathLst>
              <a:path w="61" h="87">
                <a:moveTo>
                  <a:pt x="41" y="33"/>
                </a:moveTo>
                <a:cubicBezTo>
                  <a:pt x="46" y="30"/>
                  <a:pt x="49" y="24"/>
                  <a:pt x="49" y="18"/>
                </a:cubicBezTo>
                <a:cubicBezTo>
                  <a:pt x="49" y="8"/>
                  <a:pt x="41" y="0"/>
                  <a:pt x="30" y="0"/>
                </a:cubicBezTo>
                <a:cubicBezTo>
                  <a:pt x="20" y="0"/>
                  <a:pt x="11" y="8"/>
                  <a:pt x="11" y="18"/>
                </a:cubicBezTo>
                <a:cubicBezTo>
                  <a:pt x="11" y="24"/>
                  <a:pt x="15" y="30"/>
                  <a:pt x="20" y="33"/>
                </a:cubicBezTo>
                <a:cubicBezTo>
                  <a:pt x="8" y="38"/>
                  <a:pt x="0" y="50"/>
                  <a:pt x="0" y="66"/>
                </a:cubicBezTo>
                <a:cubicBezTo>
                  <a:pt x="0" y="68"/>
                  <a:pt x="0" y="70"/>
                  <a:pt x="0" y="72"/>
                </a:cubicBezTo>
                <a:cubicBezTo>
                  <a:pt x="8" y="82"/>
                  <a:pt x="18" y="87"/>
                  <a:pt x="30" y="87"/>
                </a:cubicBezTo>
                <a:cubicBezTo>
                  <a:pt x="42" y="87"/>
                  <a:pt x="53" y="82"/>
                  <a:pt x="60" y="72"/>
                </a:cubicBezTo>
                <a:cubicBezTo>
                  <a:pt x="61" y="70"/>
                  <a:pt x="61" y="68"/>
                  <a:pt x="61" y="66"/>
                </a:cubicBezTo>
                <a:cubicBezTo>
                  <a:pt x="61" y="50"/>
                  <a:pt x="53" y="38"/>
                  <a:pt x="41" y="3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55" name="Freeform 42"/>
          <p:cNvSpPr>
            <a:spLocks noEditPoints="1"/>
          </p:cNvSpPr>
          <p:nvPr/>
        </p:nvSpPr>
        <p:spPr bwMode="auto">
          <a:xfrm flipH="1">
            <a:off x="2085380" y="1211820"/>
            <a:ext cx="395417" cy="640668"/>
          </a:xfrm>
          <a:custGeom>
            <a:avLst/>
            <a:gdLst>
              <a:gd name="T0" fmla="*/ 41 w 61"/>
              <a:gd name="T1" fmla="*/ 33 h 87"/>
              <a:gd name="T2" fmla="*/ 49 w 61"/>
              <a:gd name="T3" fmla="*/ 18 h 87"/>
              <a:gd name="T4" fmla="*/ 30 w 61"/>
              <a:gd name="T5" fmla="*/ 0 h 87"/>
              <a:gd name="T6" fmla="*/ 11 w 61"/>
              <a:gd name="T7" fmla="*/ 18 h 87"/>
              <a:gd name="T8" fmla="*/ 20 w 61"/>
              <a:gd name="T9" fmla="*/ 33 h 87"/>
              <a:gd name="T10" fmla="*/ 0 w 61"/>
              <a:gd name="T11" fmla="*/ 66 h 87"/>
              <a:gd name="T12" fmla="*/ 0 w 61"/>
              <a:gd name="T13" fmla="*/ 72 h 87"/>
              <a:gd name="T14" fmla="*/ 30 w 61"/>
              <a:gd name="T15" fmla="*/ 87 h 87"/>
              <a:gd name="T16" fmla="*/ 60 w 61"/>
              <a:gd name="T17" fmla="*/ 72 h 87"/>
              <a:gd name="T18" fmla="*/ 61 w 61"/>
              <a:gd name="T19" fmla="*/ 66 h 87"/>
              <a:gd name="T20" fmla="*/ 41 w 61"/>
              <a:gd name="T21" fmla="*/ 33 h 87"/>
              <a:gd name="T22" fmla="*/ 49 w 61"/>
              <a:gd name="T23" fmla="*/ 45 h 87"/>
              <a:gd name="T24" fmla="*/ 30 w 61"/>
              <a:gd name="T25" fmla="*/ 74 h 87"/>
              <a:gd name="T26" fmla="*/ 28 w 61"/>
              <a:gd name="T27" fmla="*/ 76 h 87"/>
              <a:gd name="T28" fmla="*/ 27 w 61"/>
              <a:gd name="T29" fmla="*/ 76 h 87"/>
              <a:gd name="T30" fmla="*/ 25 w 61"/>
              <a:gd name="T31" fmla="*/ 74 h 87"/>
              <a:gd name="T32" fmla="*/ 12 w 61"/>
              <a:gd name="T33" fmla="*/ 57 h 87"/>
              <a:gd name="T34" fmla="*/ 11 w 61"/>
              <a:gd name="T35" fmla="*/ 57 h 87"/>
              <a:gd name="T36" fmla="*/ 19 w 61"/>
              <a:gd name="T37" fmla="*/ 57 h 87"/>
              <a:gd name="T38" fmla="*/ 27 w 61"/>
              <a:gd name="T39" fmla="*/ 67 h 87"/>
              <a:gd name="T40" fmla="*/ 44 w 61"/>
              <a:gd name="T41" fmla="*/ 42 h 87"/>
              <a:gd name="T42" fmla="*/ 48 w 61"/>
              <a:gd name="T43" fmla="*/ 41 h 87"/>
              <a:gd name="T44" fmla="*/ 49 w 61"/>
              <a:gd name="T45" fmla="*/ 45 h 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</a:cxnLst>
            <a:rect l="0" t="0" r="r" b="b"/>
            <a:pathLst>
              <a:path w="61" h="87">
                <a:moveTo>
                  <a:pt x="41" y="33"/>
                </a:moveTo>
                <a:cubicBezTo>
                  <a:pt x="46" y="30"/>
                  <a:pt x="49" y="24"/>
                  <a:pt x="49" y="18"/>
                </a:cubicBezTo>
                <a:cubicBezTo>
                  <a:pt x="49" y="8"/>
                  <a:pt x="41" y="0"/>
                  <a:pt x="30" y="0"/>
                </a:cubicBezTo>
                <a:cubicBezTo>
                  <a:pt x="20" y="0"/>
                  <a:pt x="11" y="8"/>
                  <a:pt x="11" y="18"/>
                </a:cubicBezTo>
                <a:cubicBezTo>
                  <a:pt x="11" y="24"/>
                  <a:pt x="15" y="30"/>
                  <a:pt x="20" y="33"/>
                </a:cubicBezTo>
                <a:cubicBezTo>
                  <a:pt x="8" y="38"/>
                  <a:pt x="0" y="50"/>
                  <a:pt x="0" y="66"/>
                </a:cubicBezTo>
                <a:cubicBezTo>
                  <a:pt x="0" y="68"/>
                  <a:pt x="0" y="70"/>
                  <a:pt x="0" y="72"/>
                </a:cubicBezTo>
                <a:cubicBezTo>
                  <a:pt x="8" y="82"/>
                  <a:pt x="18" y="87"/>
                  <a:pt x="30" y="87"/>
                </a:cubicBezTo>
                <a:cubicBezTo>
                  <a:pt x="42" y="87"/>
                  <a:pt x="53" y="82"/>
                  <a:pt x="60" y="72"/>
                </a:cubicBezTo>
                <a:cubicBezTo>
                  <a:pt x="61" y="70"/>
                  <a:pt x="61" y="68"/>
                  <a:pt x="61" y="66"/>
                </a:cubicBezTo>
                <a:cubicBezTo>
                  <a:pt x="61" y="50"/>
                  <a:pt x="53" y="38"/>
                  <a:pt x="41" y="33"/>
                </a:cubicBezTo>
                <a:close/>
                <a:moveTo>
                  <a:pt x="49" y="45"/>
                </a:moveTo>
                <a:cubicBezTo>
                  <a:pt x="30" y="74"/>
                  <a:pt x="30" y="74"/>
                  <a:pt x="30" y="74"/>
                </a:cubicBezTo>
                <a:cubicBezTo>
                  <a:pt x="30" y="75"/>
                  <a:pt x="29" y="76"/>
                  <a:pt x="28" y="76"/>
                </a:cubicBezTo>
                <a:cubicBezTo>
                  <a:pt x="27" y="76"/>
                  <a:pt x="27" y="76"/>
                  <a:pt x="27" y="76"/>
                </a:cubicBezTo>
                <a:cubicBezTo>
                  <a:pt x="27" y="76"/>
                  <a:pt x="26" y="75"/>
                  <a:pt x="25" y="74"/>
                </a:cubicBezTo>
                <a:cubicBezTo>
                  <a:pt x="12" y="57"/>
                  <a:pt x="12" y="57"/>
                  <a:pt x="12" y="57"/>
                </a:cubicBezTo>
                <a:cubicBezTo>
                  <a:pt x="11" y="57"/>
                  <a:pt x="11" y="57"/>
                  <a:pt x="11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27" y="67"/>
                  <a:pt x="27" y="67"/>
                  <a:pt x="27" y="67"/>
                </a:cubicBezTo>
                <a:cubicBezTo>
                  <a:pt x="44" y="42"/>
                  <a:pt x="44" y="42"/>
                  <a:pt x="44" y="42"/>
                </a:cubicBezTo>
                <a:cubicBezTo>
                  <a:pt x="45" y="41"/>
                  <a:pt x="46" y="40"/>
                  <a:pt x="48" y="41"/>
                </a:cubicBezTo>
                <a:cubicBezTo>
                  <a:pt x="49" y="42"/>
                  <a:pt x="50" y="44"/>
                  <a:pt x="49" y="45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56" name="Freeform 43"/>
          <p:cNvSpPr>
            <a:spLocks noEditPoints="1"/>
          </p:cNvSpPr>
          <p:nvPr/>
        </p:nvSpPr>
        <p:spPr bwMode="auto">
          <a:xfrm flipH="1">
            <a:off x="8576668" y="1211820"/>
            <a:ext cx="395417" cy="640668"/>
          </a:xfrm>
          <a:custGeom>
            <a:avLst/>
            <a:gdLst>
              <a:gd name="T0" fmla="*/ 41 w 61"/>
              <a:gd name="T1" fmla="*/ 33 h 87"/>
              <a:gd name="T2" fmla="*/ 50 w 61"/>
              <a:gd name="T3" fmla="*/ 18 h 87"/>
              <a:gd name="T4" fmla="*/ 31 w 61"/>
              <a:gd name="T5" fmla="*/ 0 h 87"/>
              <a:gd name="T6" fmla="*/ 12 w 61"/>
              <a:gd name="T7" fmla="*/ 18 h 87"/>
              <a:gd name="T8" fmla="*/ 20 w 61"/>
              <a:gd name="T9" fmla="*/ 33 h 87"/>
              <a:gd name="T10" fmla="*/ 0 w 61"/>
              <a:gd name="T11" fmla="*/ 66 h 87"/>
              <a:gd name="T12" fmla="*/ 1 w 61"/>
              <a:gd name="T13" fmla="*/ 72 h 87"/>
              <a:gd name="T14" fmla="*/ 31 w 61"/>
              <a:gd name="T15" fmla="*/ 87 h 87"/>
              <a:gd name="T16" fmla="*/ 61 w 61"/>
              <a:gd name="T17" fmla="*/ 72 h 87"/>
              <a:gd name="T18" fmla="*/ 61 w 61"/>
              <a:gd name="T19" fmla="*/ 66 h 87"/>
              <a:gd name="T20" fmla="*/ 41 w 61"/>
              <a:gd name="T21" fmla="*/ 33 h 87"/>
              <a:gd name="T22" fmla="*/ 45 w 61"/>
              <a:gd name="T23" fmla="*/ 71 h 87"/>
              <a:gd name="T24" fmla="*/ 45 w 61"/>
              <a:gd name="T25" fmla="*/ 75 h 87"/>
              <a:gd name="T26" fmla="*/ 43 w 61"/>
              <a:gd name="T27" fmla="*/ 76 h 87"/>
              <a:gd name="T28" fmla="*/ 41 w 61"/>
              <a:gd name="T29" fmla="*/ 75 h 87"/>
              <a:gd name="T30" fmla="*/ 31 w 61"/>
              <a:gd name="T31" fmla="*/ 65 h 87"/>
              <a:gd name="T32" fmla="*/ 20 w 61"/>
              <a:gd name="T33" fmla="*/ 75 h 87"/>
              <a:gd name="T34" fmla="*/ 18 w 61"/>
              <a:gd name="T35" fmla="*/ 76 h 87"/>
              <a:gd name="T36" fmla="*/ 16 w 61"/>
              <a:gd name="T37" fmla="*/ 75 h 87"/>
              <a:gd name="T38" fmla="*/ 16 w 61"/>
              <a:gd name="T39" fmla="*/ 71 h 87"/>
              <a:gd name="T40" fmla="*/ 26 w 61"/>
              <a:gd name="T41" fmla="*/ 60 h 87"/>
              <a:gd name="T42" fmla="*/ 16 w 61"/>
              <a:gd name="T43" fmla="*/ 50 h 87"/>
              <a:gd name="T44" fmla="*/ 16 w 61"/>
              <a:gd name="T45" fmla="*/ 46 h 87"/>
              <a:gd name="T46" fmla="*/ 20 w 61"/>
              <a:gd name="T47" fmla="*/ 46 h 87"/>
              <a:gd name="T48" fmla="*/ 31 w 61"/>
              <a:gd name="T49" fmla="*/ 56 h 87"/>
              <a:gd name="T50" fmla="*/ 41 w 61"/>
              <a:gd name="T51" fmla="*/ 46 h 87"/>
              <a:gd name="T52" fmla="*/ 45 w 61"/>
              <a:gd name="T53" fmla="*/ 46 h 87"/>
              <a:gd name="T54" fmla="*/ 45 w 61"/>
              <a:gd name="T55" fmla="*/ 50 h 87"/>
              <a:gd name="T56" fmla="*/ 35 w 61"/>
              <a:gd name="T57" fmla="*/ 60 h 87"/>
              <a:gd name="T58" fmla="*/ 45 w 61"/>
              <a:gd name="T59" fmla="*/ 71 h 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61" h="87">
                <a:moveTo>
                  <a:pt x="41" y="33"/>
                </a:moveTo>
                <a:cubicBezTo>
                  <a:pt x="46" y="30"/>
                  <a:pt x="50" y="24"/>
                  <a:pt x="50" y="18"/>
                </a:cubicBezTo>
                <a:cubicBezTo>
                  <a:pt x="50" y="8"/>
                  <a:pt x="41" y="0"/>
                  <a:pt x="31" y="0"/>
                </a:cubicBezTo>
                <a:cubicBezTo>
                  <a:pt x="20" y="0"/>
                  <a:pt x="12" y="8"/>
                  <a:pt x="12" y="18"/>
                </a:cubicBezTo>
                <a:cubicBezTo>
                  <a:pt x="12" y="24"/>
                  <a:pt x="15" y="30"/>
                  <a:pt x="20" y="33"/>
                </a:cubicBezTo>
                <a:cubicBezTo>
                  <a:pt x="8" y="38"/>
                  <a:pt x="0" y="50"/>
                  <a:pt x="0" y="66"/>
                </a:cubicBezTo>
                <a:cubicBezTo>
                  <a:pt x="0" y="68"/>
                  <a:pt x="0" y="70"/>
                  <a:pt x="1" y="72"/>
                </a:cubicBezTo>
                <a:cubicBezTo>
                  <a:pt x="8" y="82"/>
                  <a:pt x="19" y="87"/>
                  <a:pt x="31" y="87"/>
                </a:cubicBezTo>
                <a:cubicBezTo>
                  <a:pt x="43" y="87"/>
                  <a:pt x="53" y="82"/>
                  <a:pt x="61" y="72"/>
                </a:cubicBezTo>
                <a:cubicBezTo>
                  <a:pt x="61" y="70"/>
                  <a:pt x="61" y="68"/>
                  <a:pt x="61" y="66"/>
                </a:cubicBezTo>
                <a:cubicBezTo>
                  <a:pt x="61" y="50"/>
                  <a:pt x="53" y="38"/>
                  <a:pt x="41" y="33"/>
                </a:cubicBezTo>
                <a:close/>
                <a:moveTo>
                  <a:pt x="45" y="71"/>
                </a:moveTo>
                <a:cubicBezTo>
                  <a:pt x="47" y="72"/>
                  <a:pt x="47" y="74"/>
                  <a:pt x="45" y="75"/>
                </a:cubicBezTo>
                <a:cubicBezTo>
                  <a:pt x="45" y="76"/>
                  <a:pt x="44" y="76"/>
                  <a:pt x="43" y="76"/>
                </a:cubicBezTo>
                <a:cubicBezTo>
                  <a:pt x="42" y="76"/>
                  <a:pt x="41" y="76"/>
                  <a:pt x="41" y="75"/>
                </a:cubicBezTo>
                <a:cubicBezTo>
                  <a:pt x="31" y="65"/>
                  <a:pt x="31" y="65"/>
                  <a:pt x="31" y="65"/>
                </a:cubicBezTo>
                <a:cubicBezTo>
                  <a:pt x="20" y="75"/>
                  <a:pt x="20" y="75"/>
                  <a:pt x="20" y="75"/>
                </a:cubicBezTo>
                <a:cubicBezTo>
                  <a:pt x="20" y="76"/>
                  <a:pt x="19" y="76"/>
                  <a:pt x="18" y="76"/>
                </a:cubicBezTo>
                <a:cubicBezTo>
                  <a:pt x="17" y="76"/>
                  <a:pt x="16" y="76"/>
                  <a:pt x="16" y="75"/>
                </a:cubicBezTo>
                <a:cubicBezTo>
                  <a:pt x="15" y="74"/>
                  <a:pt x="15" y="72"/>
                  <a:pt x="16" y="71"/>
                </a:cubicBezTo>
                <a:cubicBezTo>
                  <a:pt x="26" y="60"/>
                  <a:pt x="26" y="60"/>
                  <a:pt x="26" y="60"/>
                </a:cubicBezTo>
                <a:cubicBezTo>
                  <a:pt x="16" y="50"/>
                  <a:pt x="16" y="50"/>
                  <a:pt x="16" y="50"/>
                </a:cubicBezTo>
                <a:cubicBezTo>
                  <a:pt x="15" y="49"/>
                  <a:pt x="15" y="47"/>
                  <a:pt x="16" y="46"/>
                </a:cubicBezTo>
                <a:cubicBezTo>
                  <a:pt x="17" y="44"/>
                  <a:pt x="19" y="44"/>
                  <a:pt x="20" y="46"/>
                </a:cubicBezTo>
                <a:cubicBezTo>
                  <a:pt x="31" y="56"/>
                  <a:pt x="31" y="56"/>
                  <a:pt x="31" y="56"/>
                </a:cubicBezTo>
                <a:cubicBezTo>
                  <a:pt x="41" y="46"/>
                  <a:pt x="41" y="46"/>
                  <a:pt x="41" y="46"/>
                </a:cubicBezTo>
                <a:cubicBezTo>
                  <a:pt x="42" y="44"/>
                  <a:pt x="44" y="44"/>
                  <a:pt x="45" y="46"/>
                </a:cubicBezTo>
                <a:cubicBezTo>
                  <a:pt x="47" y="47"/>
                  <a:pt x="47" y="49"/>
                  <a:pt x="45" y="50"/>
                </a:cubicBezTo>
                <a:cubicBezTo>
                  <a:pt x="35" y="60"/>
                  <a:pt x="35" y="60"/>
                  <a:pt x="35" y="60"/>
                </a:cubicBezTo>
                <a:lnTo>
                  <a:pt x="45" y="71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57" name="Freeform 44"/>
          <p:cNvSpPr>
            <a:spLocks noEditPoints="1"/>
          </p:cNvSpPr>
          <p:nvPr/>
        </p:nvSpPr>
        <p:spPr bwMode="auto">
          <a:xfrm flipH="1">
            <a:off x="10652983" y="1164932"/>
            <a:ext cx="441589" cy="670094"/>
          </a:xfrm>
          <a:custGeom>
            <a:avLst/>
            <a:gdLst>
              <a:gd name="T0" fmla="*/ 52 w 68"/>
              <a:gd name="T1" fmla="*/ 42 h 91"/>
              <a:gd name="T2" fmla="*/ 55 w 68"/>
              <a:gd name="T3" fmla="*/ 32 h 91"/>
              <a:gd name="T4" fmla="*/ 55 w 68"/>
              <a:gd name="T5" fmla="*/ 19 h 91"/>
              <a:gd name="T6" fmla="*/ 34 w 68"/>
              <a:gd name="T7" fmla="*/ 0 h 91"/>
              <a:gd name="T8" fmla="*/ 13 w 68"/>
              <a:gd name="T9" fmla="*/ 19 h 91"/>
              <a:gd name="T10" fmla="*/ 13 w 68"/>
              <a:gd name="T11" fmla="*/ 32 h 91"/>
              <a:gd name="T12" fmla="*/ 16 w 68"/>
              <a:gd name="T13" fmla="*/ 42 h 91"/>
              <a:gd name="T14" fmla="*/ 0 w 68"/>
              <a:gd name="T15" fmla="*/ 71 h 91"/>
              <a:gd name="T16" fmla="*/ 0 w 68"/>
              <a:gd name="T17" fmla="*/ 79 h 91"/>
              <a:gd name="T18" fmla="*/ 34 w 68"/>
              <a:gd name="T19" fmla="*/ 91 h 91"/>
              <a:gd name="T20" fmla="*/ 68 w 68"/>
              <a:gd name="T21" fmla="*/ 79 h 91"/>
              <a:gd name="T22" fmla="*/ 68 w 68"/>
              <a:gd name="T23" fmla="*/ 71 h 91"/>
              <a:gd name="T24" fmla="*/ 52 w 68"/>
              <a:gd name="T25" fmla="*/ 42 h 91"/>
              <a:gd name="T26" fmla="*/ 37 w 68"/>
              <a:gd name="T27" fmla="*/ 54 h 91"/>
              <a:gd name="T28" fmla="*/ 37 w 68"/>
              <a:gd name="T29" fmla="*/ 83 h 91"/>
              <a:gd name="T30" fmla="*/ 30 w 68"/>
              <a:gd name="T31" fmla="*/ 83 h 91"/>
              <a:gd name="T32" fmla="*/ 30 w 68"/>
              <a:gd name="T33" fmla="*/ 54 h 91"/>
              <a:gd name="T34" fmla="*/ 28 w 68"/>
              <a:gd name="T35" fmla="*/ 50 h 91"/>
              <a:gd name="T36" fmla="*/ 34 w 68"/>
              <a:gd name="T37" fmla="*/ 51 h 91"/>
              <a:gd name="T38" fmla="*/ 39 w 68"/>
              <a:gd name="T39" fmla="*/ 50 h 91"/>
              <a:gd name="T40" fmla="*/ 37 w 68"/>
              <a:gd name="T41" fmla="*/ 54 h 9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</a:cxnLst>
            <a:rect l="0" t="0" r="r" b="b"/>
            <a:pathLst>
              <a:path w="68" h="91">
                <a:moveTo>
                  <a:pt x="52" y="42"/>
                </a:moveTo>
                <a:cubicBezTo>
                  <a:pt x="54" y="39"/>
                  <a:pt x="55" y="36"/>
                  <a:pt x="55" y="32"/>
                </a:cubicBezTo>
                <a:cubicBezTo>
                  <a:pt x="55" y="19"/>
                  <a:pt x="55" y="19"/>
                  <a:pt x="55" y="19"/>
                </a:cubicBezTo>
                <a:cubicBezTo>
                  <a:pt x="55" y="9"/>
                  <a:pt x="45" y="0"/>
                  <a:pt x="34" y="0"/>
                </a:cubicBezTo>
                <a:cubicBezTo>
                  <a:pt x="22" y="0"/>
                  <a:pt x="13" y="9"/>
                  <a:pt x="13" y="19"/>
                </a:cubicBezTo>
                <a:cubicBezTo>
                  <a:pt x="13" y="32"/>
                  <a:pt x="13" y="32"/>
                  <a:pt x="13" y="32"/>
                </a:cubicBezTo>
                <a:cubicBezTo>
                  <a:pt x="13" y="36"/>
                  <a:pt x="14" y="39"/>
                  <a:pt x="16" y="42"/>
                </a:cubicBezTo>
                <a:cubicBezTo>
                  <a:pt x="6" y="48"/>
                  <a:pt x="0" y="58"/>
                  <a:pt x="0" y="71"/>
                </a:cubicBezTo>
                <a:cubicBezTo>
                  <a:pt x="0" y="79"/>
                  <a:pt x="0" y="79"/>
                  <a:pt x="0" y="79"/>
                </a:cubicBezTo>
                <a:cubicBezTo>
                  <a:pt x="9" y="87"/>
                  <a:pt x="21" y="91"/>
                  <a:pt x="34" y="91"/>
                </a:cubicBezTo>
                <a:cubicBezTo>
                  <a:pt x="47" y="91"/>
                  <a:pt x="59" y="87"/>
                  <a:pt x="68" y="79"/>
                </a:cubicBezTo>
                <a:cubicBezTo>
                  <a:pt x="68" y="71"/>
                  <a:pt x="68" y="71"/>
                  <a:pt x="68" y="71"/>
                </a:cubicBezTo>
                <a:cubicBezTo>
                  <a:pt x="68" y="58"/>
                  <a:pt x="61" y="48"/>
                  <a:pt x="52" y="42"/>
                </a:cubicBezTo>
                <a:close/>
                <a:moveTo>
                  <a:pt x="37" y="54"/>
                </a:moveTo>
                <a:cubicBezTo>
                  <a:pt x="37" y="83"/>
                  <a:pt x="37" y="83"/>
                  <a:pt x="37" y="83"/>
                </a:cubicBezTo>
                <a:cubicBezTo>
                  <a:pt x="30" y="83"/>
                  <a:pt x="30" y="83"/>
                  <a:pt x="30" y="83"/>
                </a:cubicBezTo>
                <a:cubicBezTo>
                  <a:pt x="30" y="54"/>
                  <a:pt x="30" y="54"/>
                  <a:pt x="30" y="54"/>
                </a:cubicBezTo>
                <a:cubicBezTo>
                  <a:pt x="29" y="53"/>
                  <a:pt x="28" y="52"/>
                  <a:pt x="28" y="50"/>
                </a:cubicBezTo>
                <a:cubicBezTo>
                  <a:pt x="30" y="51"/>
                  <a:pt x="32" y="51"/>
                  <a:pt x="34" y="51"/>
                </a:cubicBezTo>
                <a:cubicBezTo>
                  <a:pt x="36" y="51"/>
                  <a:pt x="38" y="51"/>
                  <a:pt x="39" y="50"/>
                </a:cubicBezTo>
                <a:cubicBezTo>
                  <a:pt x="39" y="52"/>
                  <a:pt x="38" y="53"/>
                  <a:pt x="37" y="54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58" name="Freeform 45"/>
          <p:cNvSpPr>
            <a:spLocks noEditPoints="1"/>
          </p:cNvSpPr>
          <p:nvPr/>
        </p:nvSpPr>
        <p:spPr bwMode="auto">
          <a:xfrm flipH="1">
            <a:off x="3159497" y="5271797"/>
            <a:ext cx="356350" cy="500229"/>
          </a:xfrm>
          <a:custGeom>
            <a:avLst/>
            <a:gdLst>
              <a:gd name="T0" fmla="*/ 0 w 55"/>
              <a:gd name="T1" fmla="*/ 45 h 68"/>
              <a:gd name="T2" fmla="*/ 19 w 55"/>
              <a:gd name="T3" fmla="*/ 53 h 68"/>
              <a:gd name="T4" fmla="*/ 5 w 55"/>
              <a:gd name="T5" fmla="*/ 60 h 68"/>
              <a:gd name="T6" fmla="*/ 29 w 55"/>
              <a:gd name="T7" fmla="*/ 68 h 68"/>
              <a:gd name="T8" fmla="*/ 52 w 55"/>
              <a:gd name="T9" fmla="*/ 60 h 68"/>
              <a:gd name="T10" fmla="*/ 38 w 55"/>
              <a:gd name="T11" fmla="*/ 53 h 68"/>
              <a:gd name="T12" fmla="*/ 55 w 55"/>
              <a:gd name="T13" fmla="*/ 45 h 68"/>
              <a:gd name="T14" fmla="*/ 55 w 55"/>
              <a:gd name="T15" fmla="*/ 0 h 68"/>
              <a:gd name="T16" fmla="*/ 43 w 55"/>
              <a:gd name="T17" fmla="*/ 61 h 68"/>
              <a:gd name="T18" fmla="*/ 43 w 55"/>
              <a:gd name="T19" fmla="*/ 61 h 68"/>
              <a:gd name="T20" fmla="*/ 28 w 55"/>
              <a:gd name="T21" fmla="*/ 64 h 68"/>
              <a:gd name="T22" fmla="*/ 13 w 55"/>
              <a:gd name="T23" fmla="*/ 61 h 68"/>
              <a:gd name="T24" fmla="*/ 28 w 55"/>
              <a:gd name="T25" fmla="*/ 63 h 68"/>
              <a:gd name="T26" fmla="*/ 20 w 55"/>
              <a:gd name="T27" fmla="*/ 57 h 68"/>
              <a:gd name="T28" fmla="*/ 20 w 55"/>
              <a:gd name="T29" fmla="*/ 53 h 68"/>
              <a:gd name="T30" fmla="*/ 20 w 55"/>
              <a:gd name="T31" fmla="*/ 45 h 68"/>
              <a:gd name="T32" fmla="*/ 37 w 55"/>
              <a:gd name="T33" fmla="*/ 52 h 68"/>
              <a:gd name="T34" fmla="*/ 37 w 55"/>
              <a:gd name="T35" fmla="*/ 53 h 68"/>
              <a:gd name="T36" fmla="*/ 20 w 55"/>
              <a:gd name="T37" fmla="*/ 57 h 68"/>
              <a:gd name="T38" fmla="*/ 38 w 55"/>
              <a:gd name="T39" fmla="*/ 44 h 68"/>
              <a:gd name="T40" fmla="*/ 1 w 55"/>
              <a:gd name="T41" fmla="*/ 44 h 68"/>
              <a:gd name="T42" fmla="*/ 54 w 55"/>
              <a:gd name="T43" fmla="*/ 1 h 68"/>
              <a:gd name="T44" fmla="*/ 50 w 55"/>
              <a:gd name="T45" fmla="*/ 38 h 68"/>
              <a:gd name="T46" fmla="*/ 6 w 55"/>
              <a:gd name="T47" fmla="*/ 5 h 68"/>
              <a:gd name="T48" fmla="*/ 50 w 55"/>
              <a:gd name="T49" fmla="*/ 39 h 68"/>
              <a:gd name="T50" fmla="*/ 47 w 55"/>
              <a:gd name="T51" fmla="*/ 39 h 68"/>
              <a:gd name="T52" fmla="*/ 47 w 55"/>
              <a:gd name="T53" fmla="*/ 43 h 68"/>
              <a:gd name="T54" fmla="*/ 47 w 55"/>
              <a:gd name="T55" fmla="*/ 39 h 68"/>
              <a:gd name="T56" fmla="*/ 47 w 55"/>
              <a:gd name="T57" fmla="*/ 41 h 68"/>
              <a:gd name="T58" fmla="*/ 48 w 55"/>
              <a:gd name="T59" fmla="*/ 41 h 68"/>
              <a:gd name="T60" fmla="*/ 25 w 55"/>
              <a:gd name="T61" fmla="*/ 40 h 68"/>
              <a:gd name="T62" fmla="*/ 25 w 55"/>
              <a:gd name="T63" fmla="*/ 42 h 68"/>
              <a:gd name="T64" fmla="*/ 25 w 55"/>
              <a:gd name="T65" fmla="*/ 40 h 68"/>
              <a:gd name="T66" fmla="*/ 29 w 55"/>
              <a:gd name="T67" fmla="*/ 41 h 68"/>
              <a:gd name="T68" fmla="*/ 31 w 55"/>
              <a:gd name="T69" fmla="*/ 41 h 68"/>
              <a:gd name="T70" fmla="*/ 35 w 55"/>
              <a:gd name="T71" fmla="*/ 40 h 68"/>
              <a:gd name="T72" fmla="*/ 35 w 55"/>
              <a:gd name="T73" fmla="*/ 42 h 68"/>
              <a:gd name="T74" fmla="*/ 35 w 55"/>
              <a:gd name="T75" fmla="*/ 40 h 6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55" h="68">
                <a:moveTo>
                  <a:pt x="0" y="0"/>
                </a:moveTo>
                <a:cubicBezTo>
                  <a:pt x="0" y="45"/>
                  <a:pt x="0" y="45"/>
                  <a:pt x="0" y="45"/>
                </a:cubicBezTo>
                <a:cubicBezTo>
                  <a:pt x="19" y="45"/>
                  <a:pt x="19" y="45"/>
                  <a:pt x="19" y="45"/>
                </a:cubicBezTo>
                <a:cubicBezTo>
                  <a:pt x="19" y="53"/>
                  <a:pt x="19" y="53"/>
                  <a:pt x="19" y="53"/>
                </a:cubicBezTo>
                <a:cubicBezTo>
                  <a:pt x="16" y="53"/>
                  <a:pt x="14" y="54"/>
                  <a:pt x="12" y="54"/>
                </a:cubicBezTo>
                <a:cubicBezTo>
                  <a:pt x="8" y="56"/>
                  <a:pt x="5" y="57"/>
                  <a:pt x="5" y="60"/>
                </a:cubicBezTo>
                <a:cubicBezTo>
                  <a:pt x="5" y="62"/>
                  <a:pt x="8" y="64"/>
                  <a:pt x="12" y="65"/>
                </a:cubicBezTo>
                <a:cubicBezTo>
                  <a:pt x="16" y="67"/>
                  <a:pt x="22" y="68"/>
                  <a:pt x="29" y="68"/>
                </a:cubicBezTo>
                <a:cubicBezTo>
                  <a:pt x="35" y="68"/>
                  <a:pt x="41" y="67"/>
                  <a:pt x="45" y="65"/>
                </a:cubicBezTo>
                <a:cubicBezTo>
                  <a:pt x="50" y="64"/>
                  <a:pt x="52" y="62"/>
                  <a:pt x="52" y="60"/>
                </a:cubicBezTo>
                <a:cubicBezTo>
                  <a:pt x="52" y="57"/>
                  <a:pt x="50" y="56"/>
                  <a:pt x="45" y="54"/>
                </a:cubicBezTo>
                <a:cubicBezTo>
                  <a:pt x="43" y="54"/>
                  <a:pt x="41" y="53"/>
                  <a:pt x="38" y="53"/>
                </a:cubicBezTo>
                <a:cubicBezTo>
                  <a:pt x="38" y="45"/>
                  <a:pt x="38" y="45"/>
                  <a:pt x="38" y="45"/>
                </a:cubicBezTo>
                <a:cubicBezTo>
                  <a:pt x="55" y="45"/>
                  <a:pt x="55" y="45"/>
                  <a:pt x="55" y="45"/>
                </a:cubicBezTo>
                <a:cubicBezTo>
                  <a:pt x="55" y="44"/>
                  <a:pt x="55" y="44"/>
                  <a:pt x="55" y="44"/>
                </a:cubicBezTo>
                <a:cubicBezTo>
                  <a:pt x="55" y="0"/>
                  <a:pt x="55" y="0"/>
                  <a:pt x="55" y="0"/>
                </a:cubicBezTo>
                <a:lnTo>
                  <a:pt x="0" y="0"/>
                </a:lnTo>
                <a:close/>
                <a:moveTo>
                  <a:pt x="43" y="61"/>
                </a:moveTo>
                <a:cubicBezTo>
                  <a:pt x="43" y="61"/>
                  <a:pt x="43" y="61"/>
                  <a:pt x="43" y="61"/>
                </a:cubicBezTo>
                <a:cubicBezTo>
                  <a:pt x="43" y="61"/>
                  <a:pt x="43" y="61"/>
                  <a:pt x="43" y="61"/>
                </a:cubicBezTo>
                <a:cubicBezTo>
                  <a:pt x="43" y="62"/>
                  <a:pt x="43" y="62"/>
                  <a:pt x="43" y="62"/>
                </a:cubicBezTo>
                <a:cubicBezTo>
                  <a:pt x="39" y="64"/>
                  <a:pt x="33" y="64"/>
                  <a:pt x="28" y="64"/>
                </a:cubicBezTo>
                <a:cubicBezTo>
                  <a:pt x="23" y="64"/>
                  <a:pt x="17" y="64"/>
                  <a:pt x="13" y="62"/>
                </a:cubicBezTo>
                <a:cubicBezTo>
                  <a:pt x="13" y="61"/>
                  <a:pt x="13" y="61"/>
                  <a:pt x="13" y="61"/>
                </a:cubicBezTo>
                <a:cubicBezTo>
                  <a:pt x="13" y="61"/>
                  <a:pt x="13" y="61"/>
                  <a:pt x="13" y="61"/>
                </a:cubicBezTo>
                <a:cubicBezTo>
                  <a:pt x="17" y="63"/>
                  <a:pt x="23" y="63"/>
                  <a:pt x="28" y="63"/>
                </a:cubicBezTo>
                <a:cubicBezTo>
                  <a:pt x="33" y="63"/>
                  <a:pt x="39" y="63"/>
                  <a:pt x="43" y="61"/>
                </a:cubicBezTo>
                <a:close/>
                <a:moveTo>
                  <a:pt x="20" y="57"/>
                </a:moveTo>
                <a:cubicBezTo>
                  <a:pt x="20" y="54"/>
                  <a:pt x="20" y="54"/>
                  <a:pt x="20" y="54"/>
                </a:cubicBezTo>
                <a:cubicBezTo>
                  <a:pt x="20" y="53"/>
                  <a:pt x="20" y="53"/>
                  <a:pt x="20" y="53"/>
                </a:cubicBezTo>
                <a:cubicBezTo>
                  <a:pt x="20" y="53"/>
                  <a:pt x="20" y="53"/>
                  <a:pt x="20" y="53"/>
                </a:cubicBezTo>
                <a:cubicBezTo>
                  <a:pt x="20" y="45"/>
                  <a:pt x="20" y="45"/>
                  <a:pt x="20" y="45"/>
                </a:cubicBezTo>
                <a:cubicBezTo>
                  <a:pt x="37" y="45"/>
                  <a:pt x="37" y="45"/>
                  <a:pt x="37" y="45"/>
                </a:cubicBezTo>
                <a:cubicBezTo>
                  <a:pt x="37" y="52"/>
                  <a:pt x="37" y="52"/>
                  <a:pt x="37" y="52"/>
                </a:cubicBezTo>
                <a:cubicBezTo>
                  <a:pt x="37" y="53"/>
                  <a:pt x="37" y="53"/>
                  <a:pt x="37" y="53"/>
                </a:cubicBezTo>
                <a:cubicBezTo>
                  <a:pt x="37" y="53"/>
                  <a:pt x="37" y="53"/>
                  <a:pt x="37" y="53"/>
                </a:cubicBezTo>
                <a:cubicBezTo>
                  <a:pt x="37" y="57"/>
                  <a:pt x="37" y="57"/>
                  <a:pt x="37" y="57"/>
                </a:cubicBezTo>
                <a:lnTo>
                  <a:pt x="20" y="57"/>
                </a:lnTo>
                <a:close/>
                <a:moveTo>
                  <a:pt x="54" y="44"/>
                </a:moveTo>
                <a:cubicBezTo>
                  <a:pt x="38" y="44"/>
                  <a:pt x="38" y="44"/>
                  <a:pt x="38" y="44"/>
                </a:cubicBezTo>
                <a:cubicBezTo>
                  <a:pt x="19" y="44"/>
                  <a:pt x="19" y="44"/>
                  <a:pt x="19" y="44"/>
                </a:cubicBezTo>
                <a:cubicBezTo>
                  <a:pt x="1" y="44"/>
                  <a:pt x="1" y="44"/>
                  <a:pt x="1" y="44"/>
                </a:cubicBezTo>
                <a:cubicBezTo>
                  <a:pt x="1" y="1"/>
                  <a:pt x="1" y="1"/>
                  <a:pt x="1" y="1"/>
                </a:cubicBezTo>
                <a:cubicBezTo>
                  <a:pt x="54" y="1"/>
                  <a:pt x="54" y="1"/>
                  <a:pt x="54" y="1"/>
                </a:cubicBezTo>
                <a:lnTo>
                  <a:pt x="54" y="44"/>
                </a:lnTo>
                <a:close/>
                <a:moveTo>
                  <a:pt x="50" y="38"/>
                </a:moveTo>
                <a:cubicBezTo>
                  <a:pt x="50" y="5"/>
                  <a:pt x="50" y="5"/>
                  <a:pt x="50" y="5"/>
                </a:cubicBezTo>
                <a:cubicBezTo>
                  <a:pt x="6" y="5"/>
                  <a:pt x="6" y="5"/>
                  <a:pt x="6" y="5"/>
                </a:cubicBezTo>
                <a:cubicBezTo>
                  <a:pt x="6" y="39"/>
                  <a:pt x="6" y="39"/>
                  <a:pt x="6" y="39"/>
                </a:cubicBezTo>
                <a:cubicBezTo>
                  <a:pt x="50" y="39"/>
                  <a:pt x="50" y="39"/>
                  <a:pt x="50" y="39"/>
                </a:cubicBezTo>
                <a:lnTo>
                  <a:pt x="50" y="38"/>
                </a:lnTo>
                <a:close/>
                <a:moveTo>
                  <a:pt x="47" y="39"/>
                </a:moveTo>
                <a:cubicBezTo>
                  <a:pt x="46" y="39"/>
                  <a:pt x="46" y="40"/>
                  <a:pt x="46" y="41"/>
                </a:cubicBezTo>
                <a:cubicBezTo>
                  <a:pt x="46" y="42"/>
                  <a:pt x="46" y="43"/>
                  <a:pt x="47" y="43"/>
                </a:cubicBezTo>
                <a:cubicBezTo>
                  <a:pt x="48" y="43"/>
                  <a:pt x="49" y="42"/>
                  <a:pt x="49" y="41"/>
                </a:cubicBezTo>
                <a:cubicBezTo>
                  <a:pt x="49" y="40"/>
                  <a:pt x="48" y="39"/>
                  <a:pt x="47" y="39"/>
                </a:cubicBezTo>
                <a:close/>
                <a:moveTo>
                  <a:pt x="47" y="42"/>
                </a:moveTo>
                <a:cubicBezTo>
                  <a:pt x="47" y="42"/>
                  <a:pt x="47" y="42"/>
                  <a:pt x="47" y="41"/>
                </a:cubicBezTo>
                <a:cubicBezTo>
                  <a:pt x="47" y="41"/>
                  <a:pt x="47" y="40"/>
                  <a:pt x="47" y="40"/>
                </a:cubicBezTo>
                <a:cubicBezTo>
                  <a:pt x="48" y="40"/>
                  <a:pt x="48" y="41"/>
                  <a:pt x="48" y="41"/>
                </a:cubicBezTo>
                <a:cubicBezTo>
                  <a:pt x="48" y="42"/>
                  <a:pt x="48" y="42"/>
                  <a:pt x="47" y="42"/>
                </a:cubicBezTo>
                <a:close/>
                <a:moveTo>
                  <a:pt x="25" y="40"/>
                </a:moveTo>
                <a:cubicBezTo>
                  <a:pt x="25" y="40"/>
                  <a:pt x="24" y="41"/>
                  <a:pt x="24" y="41"/>
                </a:cubicBezTo>
                <a:cubicBezTo>
                  <a:pt x="24" y="42"/>
                  <a:pt x="25" y="42"/>
                  <a:pt x="25" y="42"/>
                </a:cubicBezTo>
                <a:cubicBezTo>
                  <a:pt x="26" y="42"/>
                  <a:pt x="27" y="42"/>
                  <a:pt x="27" y="41"/>
                </a:cubicBezTo>
                <a:cubicBezTo>
                  <a:pt x="27" y="41"/>
                  <a:pt x="26" y="40"/>
                  <a:pt x="25" y="40"/>
                </a:cubicBezTo>
                <a:close/>
                <a:moveTo>
                  <a:pt x="30" y="40"/>
                </a:moveTo>
                <a:cubicBezTo>
                  <a:pt x="30" y="40"/>
                  <a:pt x="29" y="41"/>
                  <a:pt x="29" y="41"/>
                </a:cubicBezTo>
                <a:cubicBezTo>
                  <a:pt x="29" y="42"/>
                  <a:pt x="30" y="42"/>
                  <a:pt x="30" y="42"/>
                </a:cubicBezTo>
                <a:cubicBezTo>
                  <a:pt x="31" y="42"/>
                  <a:pt x="31" y="42"/>
                  <a:pt x="31" y="41"/>
                </a:cubicBezTo>
                <a:cubicBezTo>
                  <a:pt x="31" y="41"/>
                  <a:pt x="31" y="40"/>
                  <a:pt x="30" y="40"/>
                </a:cubicBezTo>
                <a:close/>
                <a:moveTo>
                  <a:pt x="35" y="40"/>
                </a:moveTo>
                <a:cubicBezTo>
                  <a:pt x="34" y="40"/>
                  <a:pt x="34" y="41"/>
                  <a:pt x="33" y="41"/>
                </a:cubicBezTo>
                <a:cubicBezTo>
                  <a:pt x="34" y="42"/>
                  <a:pt x="34" y="42"/>
                  <a:pt x="35" y="42"/>
                </a:cubicBezTo>
                <a:cubicBezTo>
                  <a:pt x="35" y="42"/>
                  <a:pt x="36" y="42"/>
                  <a:pt x="36" y="41"/>
                </a:cubicBezTo>
                <a:cubicBezTo>
                  <a:pt x="36" y="41"/>
                  <a:pt x="35" y="40"/>
                  <a:pt x="35" y="40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59" name="Freeform 46"/>
          <p:cNvSpPr>
            <a:spLocks noEditPoints="1"/>
          </p:cNvSpPr>
          <p:nvPr/>
        </p:nvSpPr>
        <p:spPr bwMode="auto">
          <a:xfrm flipH="1">
            <a:off x="4218226" y="2322595"/>
            <a:ext cx="402521" cy="587168"/>
          </a:xfrm>
          <a:custGeom>
            <a:avLst/>
            <a:gdLst>
              <a:gd name="T0" fmla="*/ 18 w 62"/>
              <a:gd name="T1" fmla="*/ 30 h 80"/>
              <a:gd name="T2" fmla="*/ 18 w 62"/>
              <a:gd name="T3" fmla="*/ 56 h 80"/>
              <a:gd name="T4" fmla="*/ 25 w 62"/>
              <a:gd name="T5" fmla="*/ 63 h 80"/>
              <a:gd name="T6" fmla="*/ 37 w 62"/>
              <a:gd name="T7" fmla="*/ 63 h 80"/>
              <a:gd name="T8" fmla="*/ 43 w 62"/>
              <a:gd name="T9" fmla="*/ 56 h 80"/>
              <a:gd name="T10" fmla="*/ 43 w 62"/>
              <a:gd name="T11" fmla="*/ 30 h 80"/>
              <a:gd name="T12" fmla="*/ 43 w 62"/>
              <a:gd name="T13" fmla="*/ 30 h 80"/>
              <a:gd name="T14" fmla="*/ 48 w 62"/>
              <a:gd name="T15" fmla="*/ 17 h 80"/>
              <a:gd name="T16" fmla="*/ 31 w 62"/>
              <a:gd name="T17" fmla="*/ 0 h 80"/>
              <a:gd name="T18" fmla="*/ 13 w 62"/>
              <a:gd name="T19" fmla="*/ 17 h 80"/>
              <a:gd name="T20" fmla="*/ 18 w 62"/>
              <a:gd name="T21" fmla="*/ 30 h 80"/>
              <a:gd name="T22" fmla="*/ 59 w 62"/>
              <a:gd name="T23" fmla="*/ 36 h 80"/>
              <a:gd name="T24" fmla="*/ 58 w 62"/>
              <a:gd name="T25" fmla="*/ 34 h 80"/>
              <a:gd name="T26" fmla="*/ 50 w 62"/>
              <a:gd name="T27" fmla="*/ 40 h 80"/>
              <a:gd name="T28" fmla="*/ 51 w 62"/>
              <a:gd name="T29" fmla="*/ 41 h 80"/>
              <a:gd name="T30" fmla="*/ 52 w 62"/>
              <a:gd name="T31" fmla="*/ 49 h 80"/>
              <a:gd name="T32" fmla="*/ 31 w 62"/>
              <a:gd name="T33" fmla="*/ 70 h 80"/>
              <a:gd name="T34" fmla="*/ 9 w 62"/>
              <a:gd name="T35" fmla="*/ 49 h 80"/>
              <a:gd name="T36" fmla="*/ 11 w 62"/>
              <a:gd name="T37" fmla="*/ 40 h 80"/>
              <a:gd name="T38" fmla="*/ 12 w 62"/>
              <a:gd name="T39" fmla="*/ 39 h 80"/>
              <a:gd name="T40" fmla="*/ 4 w 62"/>
              <a:gd name="T41" fmla="*/ 33 h 80"/>
              <a:gd name="T42" fmla="*/ 3 w 62"/>
              <a:gd name="T43" fmla="*/ 35 h 80"/>
              <a:gd name="T44" fmla="*/ 0 w 62"/>
              <a:gd name="T45" fmla="*/ 49 h 80"/>
              <a:gd name="T46" fmla="*/ 31 w 62"/>
              <a:gd name="T47" fmla="*/ 80 h 80"/>
              <a:gd name="T48" fmla="*/ 62 w 62"/>
              <a:gd name="T49" fmla="*/ 49 h 80"/>
              <a:gd name="T50" fmla="*/ 59 w 62"/>
              <a:gd name="T51" fmla="*/ 36 h 8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</a:cxnLst>
            <a:rect l="0" t="0" r="r" b="b"/>
            <a:pathLst>
              <a:path w="62" h="80">
                <a:moveTo>
                  <a:pt x="18" y="30"/>
                </a:moveTo>
                <a:cubicBezTo>
                  <a:pt x="18" y="56"/>
                  <a:pt x="18" y="56"/>
                  <a:pt x="18" y="56"/>
                </a:cubicBezTo>
                <a:cubicBezTo>
                  <a:pt x="18" y="60"/>
                  <a:pt x="21" y="63"/>
                  <a:pt x="25" y="63"/>
                </a:cubicBezTo>
                <a:cubicBezTo>
                  <a:pt x="37" y="63"/>
                  <a:pt x="37" y="63"/>
                  <a:pt x="37" y="63"/>
                </a:cubicBezTo>
                <a:cubicBezTo>
                  <a:pt x="40" y="63"/>
                  <a:pt x="43" y="60"/>
                  <a:pt x="43" y="56"/>
                </a:cubicBezTo>
                <a:cubicBezTo>
                  <a:pt x="43" y="30"/>
                  <a:pt x="43" y="30"/>
                  <a:pt x="43" y="30"/>
                </a:cubicBezTo>
                <a:cubicBezTo>
                  <a:pt x="43" y="30"/>
                  <a:pt x="43" y="30"/>
                  <a:pt x="43" y="30"/>
                </a:cubicBezTo>
                <a:cubicBezTo>
                  <a:pt x="46" y="27"/>
                  <a:pt x="48" y="22"/>
                  <a:pt x="48" y="17"/>
                </a:cubicBezTo>
                <a:cubicBezTo>
                  <a:pt x="48" y="8"/>
                  <a:pt x="40" y="0"/>
                  <a:pt x="31" y="0"/>
                </a:cubicBezTo>
                <a:cubicBezTo>
                  <a:pt x="21" y="0"/>
                  <a:pt x="13" y="8"/>
                  <a:pt x="13" y="17"/>
                </a:cubicBezTo>
                <a:cubicBezTo>
                  <a:pt x="13" y="22"/>
                  <a:pt x="15" y="27"/>
                  <a:pt x="18" y="30"/>
                </a:cubicBezTo>
                <a:close/>
                <a:moveTo>
                  <a:pt x="59" y="36"/>
                </a:moveTo>
                <a:cubicBezTo>
                  <a:pt x="58" y="34"/>
                  <a:pt x="58" y="34"/>
                  <a:pt x="58" y="34"/>
                </a:cubicBezTo>
                <a:cubicBezTo>
                  <a:pt x="50" y="40"/>
                  <a:pt x="50" y="40"/>
                  <a:pt x="50" y="40"/>
                </a:cubicBezTo>
                <a:cubicBezTo>
                  <a:pt x="51" y="41"/>
                  <a:pt x="51" y="41"/>
                  <a:pt x="51" y="41"/>
                </a:cubicBezTo>
                <a:cubicBezTo>
                  <a:pt x="52" y="43"/>
                  <a:pt x="52" y="46"/>
                  <a:pt x="52" y="49"/>
                </a:cubicBezTo>
                <a:cubicBezTo>
                  <a:pt x="52" y="61"/>
                  <a:pt x="43" y="70"/>
                  <a:pt x="31" y="70"/>
                </a:cubicBezTo>
                <a:cubicBezTo>
                  <a:pt x="19" y="70"/>
                  <a:pt x="9" y="61"/>
                  <a:pt x="9" y="49"/>
                </a:cubicBezTo>
                <a:cubicBezTo>
                  <a:pt x="9" y="46"/>
                  <a:pt x="10" y="43"/>
                  <a:pt x="11" y="40"/>
                </a:cubicBezTo>
                <a:cubicBezTo>
                  <a:pt x="12" y="39"/>
                  <a:pt x="12" y="39"/>
                  <a:pt x="12" y="39"/>
                </a:cubicBezTo>
                <a:cubicBezTo>
                  <a:pt x="4" y="33"/>
                  <a:pt x="4" y="33"/>
                  <a:pt x="4" y="33"/>
                </a:cubicBezTo>
                <a:cubicBezTo>
                  <a:pt x="3" y="35"/>
                  <a:pt x="3" y="35"/>
                  <a:pt x="3" y="35"/>
                </a:cubicBezTo>
                <a:cubicBezTo>
                  <a:pt x="1" y="39"/>
                  <a:pt x="0" y="44"/>
                  <a:pt x="0" y="49"/>
                </a:cubicBezTo>
                <a:cubicBezTo>
                  <a:pt x="0" y="66"/>
                  <a:pt x="14" y="80"/>
                  <a:pt x="31" y="80"/>
                </a:cubicBezTo>
                <a:cubicBezTo>
                  <a:pt x="48" y="80"/>
                  <a:pt x="62" y="66"/>
                  <a:pt x="62" y="49"/>
                </a:cubicBezTo>
                <a:cubicBezTo>
                  <a:pt x="62" y="44"/>
                  <a:pt x="61" y="40"/>
                  <a:pt x="59" y="36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60" name="组合 59"/>
          <p:cNvGrpSpPr/>
          <p:nvPr/>
        </p:nvGrpSpPr>
        <p:grpSpPr>
          <a:xfrm flipH="1">
            <a:off x="9307161" y="2250134"/>
            <a:ext cx="577736" cy="632643"/>
            <a:chOff x="9448800" y="3963988"/>
            <a:chExt cx="774700" cy="750888"/>
          </a:xfrm>
          <a:solidFill>
            <a:schemeClr val="tx1"/>
          </a:solidFill>
        </p:grpSpPr>
        <p:sp>
          <p:nvSpPr>
            <p:cNvPr id="61" name="Freeform 47"/>
            <p:cNvSpPr>
              <a:spLocks noEditPoints="1"/>
            </p:cNvSpPr>
            <p:nvPr/>
          </p:nvSpPr>
          <p:spPr bwMode="auto">
            <a:xfrm>
              <a:off x="9448800" y="3963988"/>
              <a:ext cx="774700" cy="750888"/>
            </a:xfrm>
            <a:custGeom>
              <a:avLst/>
              <a:gdLst>
                <a:gd name="T0" fmla="*/ 87 w 89"/>
                <a:gd name="T1" fmla="*/ 22 h 86"/>
                <a:gd name="T2" fmla="*/ 70 w 89"/>
                <a:gd name="T3" fmla="*/ 22 h 86"/>
                <a:gd name="T4" fmla="*/ 70 w 89"/>
                <a:gd name="T5" fmla="*/ 18 h 86"/>
                <a:gd name="T6" fmla="*/ 68 w 89"/>
                <a:gd name="T7" fmla="*/ 6 h 86"/>
                <a:gd name="T8" fmla="*/ 62 w 89"/>
                <a:gd name="T9" fmla="*/ 0 h 86"/>
                <a:gd name="T10" fmla="*/ 56 w 89"/>
                <a:gd name="T11" fmla="*/ 6 h 86"/>
                <a:gd name="T12" fmla="*/ 54 w 89"/>
                <a:gd name="T13" fmla="*/ 18 h 86"/>
                <a:gd name="T14" fmla="*/ 54 w 89"/>
                <a:gd name="T15" fmla="*/ 22 h 86"/>
                <a:gd name="T16" fmla="*/ 35 w 89"/>
                <a:gd name="T17" fmla="*/ 22 h 86"/>
                <a:gd name="T18" fmla="*/ 35 w 89"/>
                <a:gd name="T19" fmla="*/ 18 h 86"/>
                <a:gd name="T20" fmla="*/ 33 w 89"/>
                <a:gd name="T21" fmla="*/ 6 h 86"/>
                <a:gd name="T22" fmla="*/ 27 w 89"/>
                <a:gd name="T23" fmla="*/ 0 h 86"/>
                <a:gd name="T24" fmla="*/ 21 w 89"/>
                <a:gd name="T25" fmla="*/ 6 h 86"/>
                <a:gd name="T26" fmla="*/ 19 w 89"/>
                <a:gd name="T27" fmla="*/ 18 h 86"/>
                <a:gd name="T28" fmla="*/ 19 w 89"/>
                <a:gd name="T29" fmla="*/ 22 h 86"/>
                <a:gd name="T30" fmla="*/ 2 w 89"/>
                <a:gd name="T31" fmla="*/ 22 h 86"/>
                <a:gd name="T32" fmla="*/ 0 w 89"/>
                <a:gd name="T33" fmla="*/ 23 h 86"/>
                <a:gd name="T34" fmla="*/ 0 w 89"/>
                <a:gd name="T35" fmla="*/ 84 h 86"/>
                <a:gd name="T36" fmla="*/ 2 w 89"/>
                <a:gd name="T37" fmla="*/ 86 h 86"/>
                <a:gd name="T38" fmla="*/ 87 w 89"/>
                <a:gd name="T39" fmla="*/ 86 h 86"/>
                <a:gd name="T40" fmla="*/ 89 w 89"/>
                <a:gd name="T41" fmla="*/ 84 h 86"/>
                <a:gd name="T42" fmla="*/ 89 w 89"/>
                <a:gd name="T43" fmla="*/ 23 h 86"/>
                <a:gd name="T44" fmla="*/ 87 w 89"/>
                <a:gd name="T45" fmla="*/ 22 h 86"/>
                <a:gd name="T46" fmla="*/ 57 w 89"/>
                <a:gd name="T47" fmla="*/ 18 h 86"/>
                <a:gd name="T48" fmla="*/ 58 w 89"/>
                <a:gd name="T49" fmla="*/ 6 h 86"/>
                <a:gd name="T50" fmla="*/ 62 w 89"/>
                <a:gd name="T51" fmla="*/ 2 h 86"/>
                <a:gd name="T52" fmla="*/ 66 w 89"/>
                <a:gd name="T53" fmla="*/ 6 h 86"/>
                <a:gd name="T54" fmla="*/ 68 w 89"/>
                <a:gd name="T55" fmla="*/ 18 h 86"/>
                <a:gd name="T56" fmla="*/ 68 w 89"/>
                <a:gd name="T57" fmla="*/ 22 h 86"/>
                <a:gd name="T58" fmla="*/ 57 w 89"/>
                <a:gd name="T59" fmla="*/ 22 h 86"/>
                <a:gd name="T60" fmla="*/ 57 w 89"/>
                <a:gd name="T61" fmla="*/ 18 h 86"/>
                <a:gd name="T62" fmla="*/ 22 w 89"/>
                <a:gd name="T63" fmla="*/ 18 h 86"/>
                <a:gd name="T64" fmla="*/ 23 w 89"/>
                <a:gd name="T65" fmla="*/ 6 h 86"/>
                <a:gd name="T66" fmla="*/ 27 w 89"/>
                <a:gd name="T67" fmla="*/ 2 h 86"/>
                <a:gd name="T68" fmla="*/ 31 w 89"/>
                <a:gd name="T69" fmla="*/ 6 h 86"/>
                <a:gd name="T70" fmla="*/ 33 w 89"/>
                <a:gd name="T71" fmla="*/ 18 h 86"/>
                <a:gd name="T72" fmla="*/ 32 w 89"/>
                <a:gd name="T73" fmla="*/ 22 h 86"/>
                <a:gd name="T74" fmla="*/ 22 w 89"/>
                <a:gd name="T75" fmla="*/ 22 h 86"/>
                <a:gd name="T76" fmla="*/ 22 w 89"/>
                <a:gd name="T77" fmla="*/ 18 h 86"/>
                <a:gd name="T78" fmla="*/ 83 w 89"/>
                <a:gd name="T79" fmla="*/ 80 h 86"/>
                <a:gd name="T80" fmla="*/ 81 w 89"/>
                <a:gd name="T81" fmla="*/ 82 h 86"/>
                <a:gd name="T82" fmla="*/ 8 w 89"/>
                <a:gd name="T83" fmla="*/ 82 h 86"/>
                <a:gd name="T84" fmla="*/ 5 w 89"/>
                <a:gd name="T85" fmla="*/ 80 h 86"/>
                <a:gd name="T86" fmla="*/ 5 w 89"/>
                <a:gd name="T87" fmla="*/ 40 h 86"/>
                <a:gd name="T88" fmla="*/ 8 w 89"/>
                <a:gd name="T89" fmla="*/ 39 h 86"/>
                <a:gd name="T90" fmla="*/ 81 w 89"/>
                <a:gd name="T91" fmla="*/ 39 h 86"/>
                <a:gd name="T92" fmla="*/ 83 w 89"/>
                <a:gd name="T93" fmla="*/ 40 h 86"/>
                <a:gd name="T94" fmla="*/ 83 w 89"/>
                <a:gd name="T95" fmla="*/ 80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89" h="86">
                  <a:moveTo>
                    <a:pt x="87" y="22"/>
                  </a:moveTo>
                  <a:cubicBezTo>
                    <a:pt x="70" y="22"/>
                    <a:pt x="70" y="22"/>
                    <a:pt x="70" y="22"/>
                  </a:cubicBezTo>
                  <a:cubicBezTo>
                    <a:pt x="70" y="21"/>
                    <a:pt x="70" y="19"/>
                    <a:pt x="70" y="18"/>
                  </a:cubicBezTo>
                  <a:cubicBezTo>
                    <a:pt x="70" y="13"/>
                    <a:pt x="70" y="9"/>
                    <a:pt x="68" y="6"/>
                  </a:cubicBezTo>
                  <a:cubicBezTo>
                    <a:pt x="67" y="2"/>
                    <a:pt x="65" y="0"/>
                    <a:pt x="62" y="0"/>
                  </a:cubicBezTo>
                  <a:cubicBezTo>
                    <a:pt x="59" y="0"/>
                    <a:pt x="57" y="2"/>
                    <a:pt x="56" y="6"/>
                  </a:cubicBezTo>
                  <a:cubicBezTo>
                    <a:pt x="55" y="9"/>
                    <a:pt x="54" y="13"/>
                    <a:pt x="54" y="18"/>
                  </a:cubicBezTo>
                  <a:cubicBezTo>
                    <a:pt x="54" y="19"/>
                    <a:pt x="54" y="21"/>
                    <a:pt x="54" y="22"/>
                  </a:cubicBezTo>
                  <a:cubicBezTo>
                    <a:pt x="35" y="22"/>
                    <a:pt x="35" y="22"/>
                    <a:pt x="35" y="22"/>
                  </a:cubicBezTo>
                  <a:cubicBezTo>
                    <a:pt x="35" y="21"/>
                    <a:pt x="35" y="19"/>
                    <a:pt x="35" y="18"/>
                  </a:cubicBezTo>
                  <a:cubicBezTo>
                    <a:pt x="35" y="13"/>
                    <a:pt x="35" y="9"/>
                    <a:pt x="33" y="6"/>
                  </a:cubicBezTo>
                  <a:cubicBezTo>
                    <a:pt x="32" y="2"/>
                    <a:pt x="30" y="0"/>
                    <a:pt x="27" y="0"/>
                  </a:cubicBezTo>
                  <a:cubicBezTo>
                    <a:pt x="24" y="0"/>
                    <a:pt x="22" y="2"/>
                    <a:pt x="21" y="6"/>
                  </a:cubicBezTo>
                  <a:cubicBezTo>
                    <a:pt x="20" y="9"/>
                    <a:pt x="19" y="13"/>
                    <a:pt x="19" y="18"/>
                  </a:cubicBezTo>
                  <a:cubicBezTo>
                    <a:pt x="19" y="19"/>
                    <a:pt x="19" y="21"/>
                    <a:pt x="19" y="22"/>
                  </a:cubicBezTo>
                  <a:cubicBezTo>
                    <a:pt x="2" y="22"/>
                    <a:pt x="2" y="22"/>
                    <a:pt x="2" y="22"/>
                  </a:cubicBezTo>
                  <a:cubicBezTo>
                    <a:pt x="1" y="22"/>
                    <a:pt x="0" y="22"/>
                    <a:pt x="0" y="23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5"/>
                    <a:pt x="1" y="86"/>
                    <a:pt x="2" y="86"/>
                  </a:cubicBezTo>
                  <a:cubicBezTo>
                    <a:pt x="87" y="86"/>
                    <a:pt x="87" y="86"/>
                    <a:pt x="87" y="86"/>
                  </a:cubicBezTo>
                  <a:cubicBezTo>
                    <a:pt x="88" y="86"/>
                    <a:pt x="89" y="85"/>
                    <a:pt x="89" y="84"/>
                  </a:cubicBezTo>
                  <a:cubicBezTo>
                    <a:pt x="89" y="23"/>
                    <a:pt x="89" y="23"/>
                    <a:pt x="89" y="23"/>
                  </a:cubicBezTo>
                  <a:cubicBezTo>
                    <a:pt x="89" y="22"/>
                    <a:pt x="88" y="22"/>
                    <a:pt x="87" y="22"/>
                  </a:cubicBezTo>
                  <a:close/>
                  <a:moveTo>
                    <a:pt x="57" y="18"/>
                  </a:moveTo>
                  <a:cubicBezTo>
                    <a:pt x="57" y="13"/>
                    <a:pt x="57" y="9"/>
                    <a:pt x="58" y="6"/>
                  </a:cubicBezTo>
                  <a:cubicBezTo>
                    <a:pt x="59" y="3"/>
                    <a:pt x="60" y="2"/>
                    <a:pt x="62" y="2"/>
                  </a:cubicBezTo>
                  <a:cubicBezTo>
                    <a:pt x="64" y="2"/>
                    <a:pt x="65" y="3"/>
                    <a:pt x="66" y="6"/>
                  </a:cubicBezTo>
                  <a:cubicBezTo>
                    <a:pt x="67" y="9"/>
                    <a:pt x="68" y="13"/>
                    <a:pt x="68" y="18"/>
                  </a:cubicBezTo>
                  <a:cubicBezTo>
                    <a:pt x="68" y="19"/>
                    <a:pt x="68" y="21"/>
                    <a:pt x="68" y="22"/>
                  </a:cubicBezTo>
                  <a:cubicBezTo>
                    <a:pt x="57" y="22"/>
                    <a:pt x="57" y="22"/>
                    <a:pt x="57" y="22"/>
                  </a:cubicBezTo>
                  <a:cubicBezTo>
                    <a:pt x="57" y="21"/>
                    <a:pt x="57" y="19"/>
                    <a:pt x="57" y="18"/>
                  </a:cubicBezTo>
                  <a:close/>
                  <a:moveTo>
                    <a:pt x="22" y="18"/>
                  </a:moveTo>
                  <a:cubicBezTo>
                    <a:pt x="22" y="13"/>
                    <a:pt x="22" y="9"/>
                    <a:pt x="23" y="6"/>
                  </a:cubicBezTo>
                  <a:cubicBezTo>
                    <a:pt x="24" y="3"/>
                    <a:pt x="25" y="2"/>
                    <a:pt x="27" y="2"/>
                  </a:cubicBezTo>
                  <a:cubicBezTo>
                    <a:pt x="29" y="2"/>
                    <a:pt x="30" y="3"/>
                    <a:pt x="31" y="6"/>
                  </a:cubicBezTo>
                  <a:cubicBezTo>
                    <a:pt x="32" y="9"/>
                    <a:pt x="33" y="13"/>
                    <a:pt x="33" y="18"/>
                  </a:cubicBezTo>
                  <a:cubicBezTo>
                    <a:pt x="33" y="19"/>
                    <a:pt x="33" y="21"/>
                    <a:pt x="32" y="22"/>
                  </a:cubicBezTo>
                  <a:cubicBezTo>
                    <a:pt x="22" y="22"/>
                    <a:pt x="22" y="22"/>
                    <a:pt x="22" y="22"/>
                  </a:cubicBezTo>
                  <a:cubicBezTo>
                    <a:pt x="22" y="21"/>
                    <a:pt x="22" y="19"/>
                    <a:pt x="22" y="18"/>
                  </a:cubicBezTo>
                  <a:close/>
                  <a:moveTo>
                    <a:pt x="83" y="80"/>
                  </a:moveTo>
                  <a:cubicBezTo>
                    <a:pt x="83" y="81"/>
                    <a:pt x="82" y="82"/>
                    <a:pt x="81" y="82"/>
                  </a:cubicBezTo>
                  <a:cubicBezTo>
                    <a:pt x="8" y="82"/>
                    <a:pt x="8" y="82"/>
                    <a:pt x="8" y="82"/>
                  </a:cubicBezTo>
                  <a:cubicBezTo>
                    <a:pt x="6" y="82"/>
                    <a:pt x="5" y="81"/>
                    <a:pt x="5" y="80"/>
                  </a:cubicBezTo>
                  <a:cubicBezTo>
                    <a:pt x="5" y="40"/>
                    <a:pt x="5" y="40"/>
                    <a:pt x="5" y="40"/>
                  </a:cubicBezTo>
                  <a:cubicBezTo>
                    <a:pt x="5" y="39"/>
                    <a:pt x="6" y="39"/>
                    <a:pt x="8" y="39"/>
                  </a:cubicBezTo>
                  <a:cubicBezTo>
                    <a:pt x="81" y="39"/>
                    <a:pt x="81" y="39"/>
                    <a:pt x="81" y="39"/>
                  </a:cubicBezTo>
                  <a:cubicBezTo>
                    <a:pt x="82" y="39"/>
                    <a:pt x="83" y="39"/>
                    <a:pt x="83" y="40"/>
                  </a:cubicBezTo>
                  <a:lnTo>
                    <a:pt x="83" y="8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2" name="Freeform 48"/>
            <p:cNvSpPr>
              <a:spLocks noEditPoints="1"/>
            </p:cNvSpPr>
            <p:nvPr/>
          </p:nvSpPr>
          <p:spPr bwMode="auto">
            <a:xfrm>
              <a:off x="9493250" y="4303713"/>
              <a:ext cx="677863" cy="376238"/>
            </a:xfrm>
            <a:custGeom>
              <a:avLst/>
              <a:gdLst>
                <a:gd name="T0" fmla="*/ 76 w 78"/>
                <a:gd name="T1" fmla="*/ 0 h 43"/>
                <a:gd name="T2" fmla="*/ 3 w 78"/>
                <a:gd name="T3" fmla="*/ 0 h 43"/>
                <a:gd name="T4" fmla="*/ 0 w 78"/>
                <a:gd name="T5" fmla="*/ 1 h 43"/>
                <a:gd name="T6" fmla="*/ 0 w 78"/>
                <a:gd name="T7" fmla="*/ 41 h 43"/>
                <a:gd name="T8" fmla="*/ 3 w 78"/>
                <a:gd name="T9" fmla="*/ 43 h 43"/>
                <a:gd name="T10" fmla="*/ 76 w 78"/>
                <a:gd name="T11" fmla="*/ 43 h 43"/>
                <a:gd name="T12" fmla="*/ 78 w 78"/>
                <a:gd name="T13" fmla="*/ 41 h 43"/>
                <a:gd name="T14" fmla="*/ 78 w 78"/>
                <a:gd name="T15" fmla="*/ 1 h 43"/>
                <a:gd name="T16" fmla="*/ 76 w 78"/>
                <a:gd name="T17" fmla="*/ 0 h 43"/>
                <a:gd name="T18" fmla="*/ 77 w 78"/>
                <a:gd name="T19" fmla="*/ 41 h 43"/>
                <a:gd name="T20" fmla="*/ 76 w 78"/>
                <a:gd name="T21" fmla="*/ 43 h 43"/>
                <a:gd name="T22" fmla="*/ 3 w 78"/>
                <a:gd name="T23" fmla="*/ 43 h 43"/>
                <a:gd name="T24" fmla="*/ 1 w 78"/>
                <a:gd name="T25" fmla="*/ 41 h 43"/>
                <a:gd name="T26" fmla="*/ 1 w 78"/>
                <a:gd name="T27" fmla="*/ 1 h 43"/>
                <a:gd name="T28" fmla="*/ 3 w 78"/>
                <a:gd name="T29" fmla="*/ 0 h 43"/>
                <a:gd name="T30" fmla="*/ 76 w 78"/>
                <a:gd name="T31" fmla="*/ 0 h 43"/>
                <a:gd name="T32" fmla="*/ 77 w 78"/>
                <a:gd name="T33" fmla="*/ 1 h 43"/>
                <a:gd name="T34" fmla="*/ 77 w 78"/>
                <a:gd name="T35" fmla="*/ 4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78" h="43">
                  <a:moveTo>
                    <a:pt x="76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1" y="0"/>
                    <a:pt x="0" y="0"/>
                    <a:pt x="0" y="1"/>
                  </a:cubicBezTo>
                  <a:cubicBezTo>
                    <a:pt x="0" y="41"/>
                    <a:pt x="0" y="41"/>
                    <a:pt x="0" y="41"/>
                  </a:cubicBezTo>
                  <a:cubicBezTo>
                    <a:pt x="0" y="42"/>
                    <a:pt x="1" y="43"/>
                    <a:pt x="3" y="43"/>
                  </a:cubicBezTo>
                  <a:cubicBezTo>
                    <a:pt x="76" y="43"/>
                    <a:pt x="76" y="43"/>
                    <a:pt x="76" y="43"/>
                  </a:cubicBezTo>
                  <a:cubicBezTo>
                    <a:pt x="77" y="43"/>
                    <a:pt x="78" y="42"/>
                    <a:pt x="78" y="41"/>
                  </a:cubicBezTo>
                  <a:cubicBezTo>
                    <a:pt x="78" y="1"/>
                    <a:pt x="78" y="1"/>
                    <a:pt x="78" y="1"/>
                  </a:cubicBezTo>
                  <a:cubicBezTo>
                    <a:pt x="78" y="0"/>
                    <a:pt x="77" y="0"/>
                    <a:pt x="76" y="0"/>
                  </a:cubicBezTo>
                  <a:close/>
                  <a:moveTo>
                    <a:pt x="77" y="41"/>
                  </a:moveTo>
                  <a:cubicBezTo>
                    <a:pt x="77" y="42"/>
                    <a:pt x="77" y="43"/>
                    <a:pt x="76" y="43"/>
                  </a:cubicBezTo>
                  <a:cubicBezTo>
                    <a:pt x="3" y="43"/>
                    <a:pt x="3" y="43"/>
                    <a:pt x="3" y="43"/>
                  </a:cubicBezTo>
                  <a:cubicBezTo>
                    <a:pt x="2" y="43"/>
                    <a:pt x="1" y="42"/>
                    <a:pt x="1" y="4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2" y="0"/>
                    <a:pt x="3" y="0"/>
                  </a:cubicBezTo>
                  <a:cubicBezTo>
                    <a:pt x="76" y="0"/>
                    <a:pt x="76" y="0"/>
                    <a:pt x="76" y="0"/>
                  </a:cubicBezTo>
                  <a:cubicBezTo>
                    <a:pt x="77" y="0"/>
                    <a:pt x="77" y="1"/>
                    <a:pt x="77" y="1"/>
                  </a:cubicBezTo>
                  <a:lnTo>
                    <a:pt x="77" y="4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3" name="Freeform 49"/>
            <p:cNvSpPr/>
            <p:nvPr/>
          </p:nvSpPr>
          <p:spPr bwMode="auto">
            <a:xfrm>
              <a:off x="9623425" y="4348163"/>
              <a:ext cx="200025" cy="287338"/>
            </a:xfrm>
            <a:custGeom>
              <a:avLst/>
              <a:gdLst>
                <a:gd name="T0" fmla="*/ 12 w 23"/>
                <a:gd name="T1" fmla="*/ 25 h 33"/>
                <a:gd name="T2" fmla="*/ 16 w 23"/>
                <a:gd name="T3" fmla="*/ 21 h 33"/>
                <a:gd name="T4" fmla="*/ 20 w 23"/>
                <a:gd name="T5" fmla="*/ 15 h 33"/>
                <a:gd name="T6" fmla="*/ 22 w 23"/>
                <a:gd name="T7" fmla="*/ 10 h 33"/>
                <a:gd name="T8" fmla="*/ 19 w 23"/>
                <a:gd name="T9" fmla="*/ 3 h 33"/>
                <a:gd name="T10" fmla="*/ 10 w 23"/>
                <a:gd name="T11" fmla="*/ 0 h 33"/>
                <a:gd name="T12" fmla="*/ 5 w 23"/>
                <a:gd name="T13" fmla="*/ 1 h 33"/>
                <a:gd name="T14" fmla="*/ 0 w 23"/>
                <a:gd name="T15" fmla="*/ 2 h 33"/>
                <a:gd name="T16" fmla="*/ 0 w 23"/>
                <a:gd name="T17" fmla="*/ 9 h 33"/>
                <a:gd name="T18" fmla="*/ 1 w 23"/>
                <a:gd name="T19" fmla="*/ 9 h 33"/>
                <a:gd name="T20" fmla="*/ 2 w 23"/>
                <a:gd name="T21" fmla="*/ 8 h 33"/>
                <a:gd name="T22" fmla="*/ 4 w 23"/>
                <a:gd name="T23" fmla="*/ 7 h 33"/>
                <a:gd name="T24" fmla="*/ 6 w 23"/>
                <a:gd name="T25" fmla="*/ 7 h 33"/>
                <a:gd name="T26" fmla="*/ 9 w 23"/>
                <a:gd name="T27" fmla="*/ 6 h 33"/>
                <a:gd name="T28" fmla="*/ 12 w 23"/>
                <a:gd name="T29" fmla="*/ 8 h 33"/>
                <a:gd name="T30" fmla="*/ 14 w 23"/>
                <a:gd name="T31" fmla="*/ 11 h 33"/>
                <a:gd name="T32" fmla="*/ 12 w 23"/>
                <a:gd name="T33" fmla="*/ 15 h 33"/>
                <a:gd name="T34" fmla="*/ 9 w 23"/>
                <a:gd name="T35" fmla="*/ 19 h 33"/>
                <a:gd name="T36" fmla="*/ 5 w 23"/>
                <a:gd name="T37" fmla="*/ 23 h 33"/>
                <a:gd name="T38" fmla="*/ 0 w 23"/>
                <a:gd name="T39" fmla="*/ 28 h 33"/>
                <a:gd name="T40" fmla="*/ 0 w 23"/>
                <a:gd name="T41" fmla="*/ 33 h 33"/>
                <a:gd name="T42" fmla="*/ 23 w 23"/>
                <a:gd name="T43" fmla="*/ 33 h 33"/>
                <a:gd name="T44" fmla="*/ 23 w 23"/>
                <a:gd name="T45" fmla="*/ 27 h 33"/>
                <a:gd name="T46" fmla="*/ 10 w 23"/>
                <a:gd name="T47" fmla="*/ 27 h 33"/>
                <a:gd name="T48" fmla="*/ 12 w 23"/>
                <a:gd name="T49" fmla="*/ 25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3" h="33">
                  <a:moveTo>
                    <a:pt x="12" y="25"/>
                  </a:moveTo>
                  <a:cubicBezTo>
                    <a:pt x="13" y="24"/>
                    <a:pt x="15" y="23"/>
                    <a:pt x="16" y="21"/>
                  </a:cubicBezTo>
                  <a:cubicBezTo>
                    <a:pt x="18" y="19"/>
                    <a:pt x="19" y="17"/>
                    <a:pt x="20" y="15"/>
                  </a:cubicBezTo>
                  <a:cubicBezTo>
                    <a:pt x="21" y="14"/>
                    <a:pt x="22" y="12"/>
                    <a:pt x="22" y="10"/>
                  </a:cubicBezTo>
                  <a:cubicBezTo>
                    <a:pt x="22" y="7"/>
                    <a:pt x="21" y="5"/>
                    <a:pt x="19" y="3"/>
                  </a:cubicBezTo>
                  <a:cubicBezTo>
                    <a:pt x="17" y="1"/>
                    <a:pt x="14" y="0"/>
                    <a:pt x="10" y="0"/>
                  </a:cubicBezTo>
                  <a:cubicBezTo>
                    <a:pt x="8" y="0"/>
                    <a:pt x="7" y="1"/>
                    <a:pt x="5" y="1"/>
                  </a:cubicBezTo>
                  <a:cubicBezTo>
                    <a:pt x="3" y="1"/>
                    <a:pt x="1" y="2"/>
                    <a:pt x="0" y="2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1" y="9"/>
                    <a:pt x="1" y="9"/>
                    <a:pt x="1" y="9"/>
                  </a:cubicBezTo>
                  <a:cubicBezTo>
                    <a:pt x="1" y="9"/>
                    <a:pt x="2" y="9"/>
                    <a:pt x="2" y="8"/>
                  </a:cubicBezTo>
                  <a:cubicBezTo>
                    <a:pt x="3" y="8"/>
                    <a:pt x="3" y="8"/>
                    <a:pt x="4" y="7"/>
                  </a:cubicBezTo>
                  <a:cubicBezTo>
                    <a:pt x="5" y="7"/>
                    <a:pt x="5" y="7"/>
                    <a:pt x="6" y="7"/>
                  </a:cubicBezTo>
                  <a:cubicBezTo>
                    <a:pt x="7" y="7"/>
                    <a:pt x="8" y="6"/>
                    <a:pt x="9" y="6"/>
                  </a:cubicBezTo>
                  <a:cubicBezTo>
                    <a:pt x="10" y="6"/>
                    <a:pt x="11" y="7"/>
                    <a:pt x="12" y="8"/>
                  </a:cubicBezTo>
                  <a:cubicBezTo>
                    <a:pt x="13" y="8"/>
                    <a:pt x="14" y="10"/>
                    <a:pt x="14" y="11"/>
                  </a:cubicBezTo>
                  <a:cubicBezTo>
                    <a:pt x="14" y="12"/>
                    <a:pt x="13" y="14"/>
                    <a:pt x="12" y="15"/>
                  </a:cubicBezTo>
                  <a:cubicBezTo>
                    <a:pt x="12" y="16"/>
                    <a:pt x="11" y="18"/>
                    <a:pt x="9" y="19"/>
                  </a:cubicBezTo>
                  <a:cubicBezTo>
                    <a:pt x="8" y="20"/>
                    <a:pt x="7" y="22"/>
                    <a:pt x="5" y="23"/>
                  </a:cubicBezTo>
                  <a:cubicBezTo>
                    <a:pt x="3" y="25"/>
                    <a:pt x="2" y="26"/>
                    <a:pt x="0" y="28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23" y="33"/>
                    <a:pt x="23" y="33"/>
                    <a:pt x="23" y="33"/>
                  </a:cubicBezTo>
                  <a:cubicBezTo>
                    <a:pt x="23" y="27"/>
                    <a:pt x="23" y="27"/>
                    <a:pt x="23" y="27"/>
                  </a:cubicBezTo>
                  <a:cubicBezTo>
                    <a:pt x="10" y="27"/>
                    <a:pt x="10" y="27"/>
                    <a:pt x="10" y="27"/>
                  </a:cubicBezTo>
                  <a:cubicBezTo>
                    <a:pt x="10" y="26"/>
                    <a:pt x="11" y="26"/>
                    <a:pt x="12" y="2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4" name="Freeform 50"/>
            <p:cNvSpPr/>
            <p:nvPr/>
          </p:nvSpPr>
          <p:spPr bwMode="auto">
            <a:xfrm>
              <a:off x="9866313" y="4356101"/>
              <a:ext cx="182563" cy="279400"/>
            </a:xfrm>
            <a:custGeom>
              <a:avLst/>
              <a:gdLst>
                <a:gd name="T0" fmla="*/ 15 w 21"/>
                <a:gd name="T1" fmla="*/ 0 h 32"/>
                <a:gd name="T2" fmla="*/ 8 w 21"/>
                <a:gd name="T3" fmla="*/ 0 h 32"/>
                <a:gd name="T4" fmla="*/ 7 w 21"/>
                <a:gd name="T5" fmla="*/ 2 h 32"/>
                <a:gd name="T6" fmla="*/ 6 w 21"/>
                <a:gd name="T7" fmla="*/ 3 h 32"/>
                <a:gd name="T8" fmla="*/ 3 w 21"/>
                <a:gd name="T9" fmla="*/ 4 h 32"/>
                <a:gd name="T10" fmla="*/ 0 w 21"/>
                <a:gd name="T11" fmla="*/ 4 h 32"/>
                <a:gd name="T12" fmla="*/ 0 w 21"/>
                <a:gd name="T13" fmla="*/ 9 h 32"/>
                <a:gd name="T14" fmla="*/ 7 w 21"/>
                <a:gd name="T15" fmla="*/ 9 h 32"/>
                <a:gd name="T16" fmla="*/ 7 w 21"/>
                <a:gd name="T17" fmla="*/ 26 h 32"/>
                <a:gd name="T18" fmla="*/ 0 w 21"/>
                <a:gd name="T19" fmla="*/ 26 h 32"/>
                <a:gd name="T20" fmla="*/ 0 w 21"/>
                <a:gd name="T21" fmla="*/ 32 h 32"/>
                <a:gd name="T22" fmla="*/ 21 w 21"/>
                <a:gd name="T23" fmla="*/ 32 h 32"/>
                <a:gd name="T24" fmla="*/ 21 w 21"/>
                <a:gd name="T25" fmla="*/ 26 h 32"/>
                <a:gd name="T26" fmla="*/ 15 w 21"/>
                <a:gd name="T27" fmla="*/ 26 h 32"/>
                <a:gd name="T28" fmla="*/ 15 w 21"/>
                <a:gd name="T29" fmla="*/ 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1" h="32">
                  <a:moveTo>
                    <a:pt x="15" y="0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8" y="1"/>
                    <a:pt x="8" y="1"/>
                    <a:pt x="7" y="2"/>
                  </a:cubicBezTo>
                  <a:cubicBezTo>
                    <a:pt x="7" y="3"/>
                    <a:pt x="6" y="3"/>
                    <a:pt x="6" y="3"/>
                  </a:cubicBezTo>
                  <a:cubicBezTo>
                    <a:pt x="5" y="4"/>
                    <a:pt x="4" y="4"/>
                    <a:pt x="3" y="4"/>
                  </a:cubicBezTo>
                  <a:cubicBezTo>
                    <a:pt x="2" y="4"/>
                    <a:pt x="1" y="4"/>
                    <a:pt x="0" y="4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7" y="9"/>
                    <a:pt x="7" y="9"/>
                    <a:pt x="7" y="9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0" y="26"/>
                    <a:pt x="0" y="26"/>
                    <a:pt x="0" y="26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21" y="32"/>
                    <a:pt x="21" y="32"/>
                    <a:pt x="21" y="32"/>
                  </a:cubicBezTo>
                  <a:cubicBezTo>
                    <a:pt x="21" y="26"/>
                    <a:pt x="21" y="26"/>
                    <a:pt x="21" y="26"/>
                  </a:cubicBezTo>
                  <a:cubicBezTo>
                    <a:pt x="15" y="26"/>
                    <a:pt x="15" y="26"/>
                    <a:pt x="15" y="26"/>
                  </a:cubicBezTo>
                  <a:lnTo>
                    <a:pt x="15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65" name="组合 64"/>
          <p:cNvGrpSpPr/>
          <p:nvPr/>
        </p:nvGrpSpPr>
        <p:grpSpPr>
          <a:xfrm flipH="1">
            <a:off x="7101801" y="2196558"/>
            <a:ext cx="590759" cy="668756"/>
            <a:chOff x="7256463" y="3938588"/>
            <a:chExt cx="792163" cy="793750"/>
          </a:xfrm>
          <a:solidFill>
            <a:schemeClr val="tx1"/>
          </a:solidFill>
        </p:grpSpPr>
        <p:sp>
          <p:nvSpPr>
            <p:cNvPr id="66" name="Freeform 51"/>
            <p:cNvSpPr>
              <a:spLocks noEditPoints="1"/>
            </p:cNvSpPr>
            <p:nvPr/>
          </p:nvSpPr>
          <p:spPr bwMode="auto">
            <a:xfrm>
              <a:off x="7256463" y="3938588"/>
              <a:ext cx="792163" cy="793750"/>
            </a:xfrm>
            <a:custGeom>
              <a:avLst/>
              <a:gdLst>
                <a:gd name="T0" fmla="*/ 46 w 91"/>
                <a:gd name="T1" fmla="*/ 0 h 91"/>
                <a:gd name="T2" fmla="*/ 0 w 91"/>
                <a:gd name="T3" fmla="*/ 46 h 91"/>
                <a:gd name="T4" fmla="*/ 46 w 91"/>
                <a:gd name="T5" fmla="*/ 91 h 91"/>
                <a:gd name="T6" fmla="*/ 91 w 91"/>
                <a:gd name="T7" fmla="*/ 46 h 91"/>
                <a:gd name="T8" fmla="*/ 46 w 91"/>
                <a:gd name="T9" fmla="*/ 0 h 91"/>
                <a:gd name="T10" fmla="*/ 46 w 91"/>
                <a:gd name="T11" fmla="*/ 86 h 91"/>
                <a:gd name="T12" fmla="*/ 5 w 91"/>
                <a:gd name="T13" fmla="*/ 46 h 91"/>
                <a:gd name="T14" fmla="*/ 46 w 91"/>
                <a:gd name="T15" fmla="*/ 6 h 91"/>
                <a:gd name="T16" fmla="*/ 86 w 91"/>
                <a:gd name="T17" fmla="*/ 46 h 91"/>
                <a:gd name="T18" fmla="*/ 46 w 91"/>
                <a:gd name="T19" fmla="*/ 86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1" h="91">
                  <a:moveTo>
                    <a:pt x="46" y="0"/>
                  </a:moveTo>
                  <a:cubicBezTo>
                    <a:pt x="20" y="0"/>
                    <a:pt x="0" y="21"/>
                    <a:pt x="0" y="46"/>
                  </a:cubicBezTo>
                  <a:cubicBezTo>
                    <a:pt x="0" y="71"/>
                    <a:pt x="20" y="91"/>
                    <a:pt x="46" y="91"/>
                  </a:cubicBezTo>
                  <a:cubicBezTo>
                    <a:pt x="71" y="91"/>
                    <a:pt x="91" y="71"/>
                    <a:pt x="91" y="46"/>
                  </a:cubicBezTo>
                  <a:cubicBezTo>
                    <a:pt x="91" y="21"/>
                    <a:pt x="71" y="0"/>
                    <a:pt x="46" y="0"/>
                  </a:cubicBezTo>
                  <a:close/>
                  <a:moveTo>
                    <a:pt x="46" y="86"/>
                  </a:moveTo>
                  <a:cubicBezTo>
                    <a:pt x="23" y="86"/>
                    <a:pt x="5" y="68"/>
                    <a:pt x="5" y="46"/>
                  </a:cubicBezTo>
                  <a:cubicBezTo>
                    <a:pt x="5" y="24"/>
                    <a:pt x="23" y="6"/>
                    <a:pt x="46" y="6"/>
                  </a:cubicBezTo>
                  <a:cubicBezTo>
                    <a:pt x="68" y="6"/>
                    <a:pt x="86" y="24"/>
                    <a:pt x="86" y="46"/>
                  </a:cubicBezTo>
                  <a:cubicBezTo>
                    <a:pt x="86" y="68"/>
                    <a:pt x="68" y="86"/>
                    <a:pt x="46" y="8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7" name="Freeform 52"/>
            <p:cNvSpPr>
              <a:spLocks noEditPoints="1"/>
            </p:cNvSpPr>
            <p:nvPr/>
          </p:nvSpPr>
          <p:spPr bwMode="auto">
            <a:xfrm>
              <a:off x="7343775" y="4025901"/>
              <a:ext cx="617538" cy="627063"/>
            </a:xfrm>
            <a:custGeom>
              <a:avLst/>
              <a:gdLst>
                <a:gd name="T0" fmla="*/ 36 w 71"/>
                <a:gd name="T1" fmla="*/ 0 h 72"/>
                <a:gd name="T2" fmla="*/ 0 w 71"/>
                <a:gd name="T3" fmla="*/ 36 h 72"/>
                <a:gd name="T4" fmla="*/ 36 w 71"/>
                <a:gd name="T5" fmla="*/ 72 h 72"/>
                <a:gd name="T6" fmla="*/ 71 w 71"/>
                <a:gd name="T7" fmla="*/ 36 h 72"/>
                <a:gd name="T8" fmla="*/ 36 w 71"/>
                <a:gd name="T9" fmla="*/ 0 h 72"/>
                <a:gd name="T10" fmla="*/ 36 w 71"/>
                <a:gd name="T11" fmla="*/ 66 h 72"/>
                <a:gd name="T12" fmla="*/ 5 w 71"/>
                <a:gd name="T13" fmla="*/ 36 h 72"/>
                <a:gd name="T14" fmla="*/ 36 w 71"/>
                <a:gd name="T15" fmla="*/ 6 h 72"/>
                <a:gd name="T16" fmla="*/ 66 w 71"/>
                <a:gd name="T17" fmla="*/ 36 h 72"/>
                <a:gd name="T18" fmla="*/ 36 w 71"/>
                <a:gd name="T19" fmla="*/ 66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1" h="72">
                  <a:moveTo>
                    <a:pt x="36" y="0"/>
                  </a:moveTo>
                  <a:cubicBezTo>
                    <a:pt x="16" y="0"/>
                    <a:pt x="0" y="16"/>
                    <a:pt x="0" y="36"/>
                  </a:cubicBezTo>
                  <a:cubicBezTo>
                    <a:pt x="0" y="56"/>
                    <a:pt x="16" y="72"/>
                    <a:pt x="36" y="72"/>
                  </a:cubicBezTo>
                  <a:cubicBezTo>
                    <a:pt x="55" y="72"/>
                    <a:pt x="71" y="56"/>
                    <a:pt x="71" y="36"/>
                  </a:cubicBezTo>
                  <a:cubicBezTo>
                    <a:pt x="71" y="16"/>
                    <a:pt x="55" y="0"/>
                    <a:pt x="36" y="0"/>
                  </a:cubicBezTo>
                  <a:close/>
                  <a:moveTo>
                    <a:pt x="36" y="66"/>
                  </a:moveTo>
                  <a:cubicBezTo>
                    <a:pt x="19" y="66"/>
                    <a:pt x="5" y="52"/>
                    <a:pt x="5" y="36"/>
                  </a:cubicBezTo>
                  <a:cubicBezTo>
                    <a:pt x="5" y="19"/>
                    <a:pt x="19" y="6"/>
                    <a:pt x="36" y="6"/>
                  </a:cubicBezTo>
                  <a:cubicBezTo>
                    <a:pt x="52" y="6"/>
                    <a:pt x="66" y="19"/>
                    <a:pt x="66" y="36"/>
                  </a:cubicBezTo>
                  <a:cubicBezTo>
                    <a:pt x="66" y="52"/>
                    <a:pt x="52" y="66"/>
                    <a:pt x="36" y="6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8" name="Freeform 53"/>
            <p:cNvSpPr>
              <a:spLocks noEditPoints="1"/>
            </p:cNvSpPr>
            <p:nvPr/>
          </p:nvSpPr>
          <p:spPr bwMode="auto">
            <a:xfrm>
              <a:off x="7431088" y="4113213"/>
              <a:ext cx="442913" cy="452438"/>
            </a:xfrm>
            <a:custGeom>
              <a:avLst/>
              <a:gdLst>
                <a:gd name="T0" fmla="*/ 26 w 51"/>
                <a:gd name="T1" fmla="*/ 0 h 52"/>
                <a:gd name="T2" fmla="*/ 0 w 51"/>
                <a:gd name="T3" fmla="*/ 26 h 52"/>
                <a:gd name="T4" fmla="*/ 26 w 51"/>
                <a:gd name="T5" fmla="*/ 52 h 52"/>
                <a:gd name="T6" fmla="*/ 51 w 51"/>
                <a:gd name="T7" fmla="*/ 26 h 52"/>
                <a:gd name="T8" fmla="*/ 26 w 51"/>
                <a:gd name="T9" fmla="*/ 0 h 52"/>
                <a:gd name="T10" fmla="*/ 26 w 51"/>
                <a:gd name="T11" fmla="*/ 46 h 52"/>
                <a:gd name="T12" fmla="*/ 6 w 51"/>
                <a:gd name="T13" fmla="*/ 26 h 52"/>
                <a:gd name="T14" fmla="*/ 26 w 51"/>
                <a:gd name="T15" fmla="*/ 6 h 52"/>
                <a:gd name="T16" fmla="*/ 45 w 51"/>
                <a:gd name="T17" fmla="*/ 26 h 52"/>
                <a:gd name="T18" fmla="*/ 26 w 51"/>
                <a:gd name="T19" fmla="*/ 46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1" h="52">
                  <a:moveTo>
                    <a:pt x="26" y="0"/>
                  </a:moveTo>
                  <a:cubicBezTo>
                    <a:pt x="11" y="0"/>
                    <a:pt x="0" y="12"/>
                    <a:pt x="0" y="26"/>
                  </a:cubicBezTo>
                  <a:cubicBezTo>
                    <a:pt x="0" y="40"/>
                    <a:pt x="11" y="52"/>
                    <a:pt x="26" y="52"/>
                  </a:cubicBezTo>
                  <a:cubicBezTo>
                    <a:pt x="40" y="52"/>
                    <a:pt x="51" y="40"/>
                    <a:pt x="51" y="26"/>
                  </a:cubicBezTo>
                  <a:cubicBezTo>
                    <a:pt x="51" y="12"/>
                    <a:pt x="40" y="0"/>
                    <a:pt x="26" y="0"/>
                  </a:cubicBezTo>
                  <a:close/>
                  <a:moveTo>
                    <a:pt x="26" y="46"/>
                  </a:moveTo>
                  <a:cubicBezTo>
                    <a:pt x="15" y="46"/>
                    <a:pt x="6" y="37"/>
                    <a:pt x="6" y="26"/>
                  </a:cubicBezTo>
                  <a:cubicBezTo>
                    <a:pt x="6" y="15"/>
                    <a:pt x="15" y="6"/>
                    <a:pt x="26" y="6"/>
                  </a:cubicBezTo>
                  <a:cubicBezTo>
                    <a:pt x="36" y="6"/>
                    <a:pt x="45" y="15"/>
                    <a:pt x="45" y="26"/>
                  </a:cubicBezTo>
                  <a:cubicBezTo>
                    <a:pt x="45" y="37"/>
                    <a:pt x="36" y="46"/>
                    <a:pt x="26" y="4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69" name="Freeform 54"/>
            <p:cNvSpPr>
              <a:spLocks noEditPoints="1"/>
            </p:cNvSpPr>
            <p:nvPr/>
          </p:nvSpPr>
          <p:spPr bwMode="auto">
            <a:xfrm>
              <a:off x="7508875" y="4191001"/>
              <a:ext cx="287338" cy="296863"/>
            </a:xfrm>
            <a:custGeom>
              <a:avLst/>
              <a:gdLst>
                <a:gd name="T0" fmla="*/ 17 w 33"/>
                <a:gd name="T1" fmla="*/ 0 h 34"/>
                <a:gd name="T2" fmla="*/ 0 w 33"/>
                <a:gd name="T3" fmla="*/ 17 h 34"/>
                <a:gd name="T4" fmla="*/ 17 w 33"/>
                <a:gd name="T5" fmla="*/ 34 h 34"/>
                <a:gd name="T6" fmla="*/ 33 w 33"/>
                <a:gd name="T7" fmla="*/ 17 h 34"/>
                <a:gd name="T8" fmla="*/ 17 w 33"/>
                <a:gd name="T9" fmla="*/ 0 h 34"/>
                <a:gd name="T10" fmla="*/ 17 w 33"/>
                <a:gd name="T11" fmla="*/ 28 h 34"/>
                <a:gd name="T12" fmla="*/ 6 w 33"/>
                <a:gd name="T13" fmla="*/ 17 h 34"/>
                <a:gd name="T14" fmla="*/ 17 w 33"/>
                <a:gd name="T15" fmla="*/ 6 h 34"/>
                <a:gd name="T16" fmla="*/ 27 w 33"/>
                <a:gd name="T17" fmla="*/ 17 h 34"/>
                <a:gd name="T18" fmla="*/ 27 w 33"/>
                <a:gd name="T19" fmla="*/ 17 h 34"/>
                <a:gd name="T20" fmla="*/ 17 w 33"/>
                <a:gd name="T21" fmla="*/ 28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3" h="34">
                  <a:moveTo>
                    <a:pt x="17" y="0"/>
                  </a:moveTo>
                  <a:cubicBezTo>
                    <a:pt x="7" y="0"/>
                    <a:pt x="0" y="8"/>
                    <a:pt x="0" y="17"/>
                  </a:cubicBezTo>
                  <a:cubicBezTo>
                    <a:pt x="0" y="26"/>
                    <a:pt x="7" y="34"/>
                    <a:pt x="17" y="34"/>
                  </a:cubicBezTo>
                  <a:cubicBezTo>
                    <a:pt x="26" y="34"/>
                    <a:pt x="33" y="26"/>
                    <a:pt x="33" y="17"/>
                  </a:cubicBezTo>
                  <a:cubicBezTo>
                    <a:pt x="33" y="8"/>
                    <a:pt x="26" y="0"/>
                    <a:pt x="17" y="0"/>
                  </a:cubicBezTo>
                  <a:close/>
                  <a:moveTo>
                    <a:pt x="17" y="28"/>
                  </a:moveTo>
                  <a:cubicBezTo>
                    <a:pt x="11" y="28"/>
                    <a:pt x="6" y="23"/>
                    <a:pt x="6" y="17"/>
                  </a:cubicBezTo>
                  <a:cubicBezTo>
                    <a:pt x="6" y="11"/>
                    <a:pt x="11" y="6"/>
                    <a:pt x="17" y="6"/>
                  </a:cubicBezTo>
                  <a:cubicBezTo>
                    <a:pt x="22" y="6"/>
                    <a:pt x="27" y="11"/>
                    <a:pt x="27" y="17"/>
                  </a:cubicBezTo>
                  <a:cubicBezTo>
                    <a:pt x="27" y="17"/>
                    <a:pt x="27" y="17"/>
                    <a:pt x="27" y="17"/>
                  </a:cubicBezTo>
                  <a:cubicBezTo>
                    <a:pt x="27" y="23"/>
                    <a:pt x="22" y="28"/>
                    <a:pt x="17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0" name="Oval 55"/>
            <p:cNvSpPr>
              <a:spLocks noChangeArrowheads="1"/>
            </p:cNvSpPr>
            <p:nvPr/>
          </p:nvSpPr>
          <p:spPr bwMode="auto">
            <a:xfrm>
              <a:off x="7586663" y="4268788"/>
              <a:ext cx="130175" cy="1317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1" name="Freeform 56"/>
          <p:cNvSpPr>
            <a:spLocks noEditPoints="1"/>
          </p:cNvSpPr>
          <p:nvPr/>
        </p:nvSpPr>
        <p:spPr bwMode="auto">
          <a:xfrm flipH="1">
            <a:off x="8223518" y="2196558"/>
            <a:ext cx="616804" cy="668756"/>
          </a:xfrm>
          <a:custGeom>
            <a:avLst/>
            <a:gdLst>
              <a:gd name="T0" fmla="*/ 75 w 95"/>
              <a:gd name="T1" fmla="*/ 7 h 91"/>
              <a:gd name="T2" fmla="*/ 67 w 95"/>
              <a:gd name="T3" fmla="*/ 20 h 91"/>
              <a:gd name="T4" fmla="*/ 33 w 95"/>
              <a:gd name="T5" fmla="*/ 21 h 91"/>
              <a:gd name="T6" fmla="*/ 5 w 95"/>
              <a:gd name="T7" fmla="*/ 66 h 91"/>
              <a:gd name="T8" fmla="*/ 42 w 95"/>
              <a:gd name="T9" fmla="*/ 86 h 91"/>
              <a:gd name="T10" fmla="*/ 78 w 95"/>
              <a:gd name="T11" fmla="*/ 41 h 91"/>
              <a:gd name="T12" fmla="*/ 69 w 95"/>
              <a:gd name="T13" fmla="*/ 23 h 91"/>
              <a:gd name="T14" fmla="*/ 87 w 95"/>
              <a:gd name="T15" fmla="*/ 13 h 91"/>
              <a:gd name="T16" fmla="*/ 81 w 95"/>
              <a:gd name="T17" fmla="*/ 3 h 91"/>
              <a:gd name="T18" fmla="*/ 27 w 95"/>
              <a:gd name="T19" fmla="*/ 76 h 91"/>
              <a:gd name="T20" fmla="*/ 27 w 95"/>
              <a:gd name="T21" fmla="*/ 73 h 91"/>
              <a:gd name="T22" fmla="*/ 24 w 95"/>
              <a:gd name="T23" fmla="*/ 70 h 91"/>
              <a:gd name="T24" fmla="*/ 18 w 95"/>
              <a:gd name="T25" fmla="*/ 63 h 91"/>
              <a:gd name="T26" fmla="*/ 21 w 95"/>
              <a:gd name="T27" fmla="*/ 63 h 91"/>
              <a:gd name="T28" fmla="*/ 19 w 95"/>
              <a:gd name="T29" fmla="*/ 67 h 91"/>
              <a:gd name="T30" fmla="*/ 29 w 95"/>
              <a:gd name="T31" fmla="*/ 67 h 91"/>
              <a:gd name="T32" fmla="*/ 40 w 95"/>
              <a:gd name="T33" fmla="*/ 61 h 91"/>
              <a:gd name="T34" fmla="*/ 39 w 95"/>
              <a:gd name="T35" fmla="*/ 64 h 91"/>
              <a:gd name="T36" fmla="*/ 31 w 95"/>
              <a:gd name="T37" fmla="*/ 66 h 91"/>
              <a:gd name="T38" fmla="*/ 31 w 95"/>
              <a:gd name="T39" fmla="*/ 53 h 91"/>
              <a:gd name="T40" fmla="*/ 26 w 95"/>
              <a:gd name="T41" fmla="*/ 59 h 91"/>
              <a:gd name="T42" fmla="*/ 27 w 95"/>
              <a:gd name="T43" fmla="*/ 54 h 91"/>
              <a:gd name="T44" fmla="*/ 40 w 95"/>
              <a:gd name="T45" fmla="*/ 58 h 91"/>
              <a:gd name="T46" fmla="*/ 40 w 95"/>
              <a:gd name="T47" fmla="*/ 61 h 91"/>
              <a:gd name="T48" fmla="*/ 38 w 95"/>
              <a:gd name="T49" fmla="*/ 49 h 91"/>
              <a:gd name="T50" fmla="*/ 40 w 95"/>
              <a:gd name="T51" fmla="*/ 47 h 91"/>
              <a:gd name="T52" fmla="*/ 57 w 95"/>
              <a:gd name="T53" fmla="*/ 46 h 91"/>
              <a:gd name="T54" fmla="*/ 45 w 95"/>
              <a:gd name="T55" fmla="*/ 48 h 91"/>
              <a:gd name="T56" fmla="*/ 53 w 95"/>
              <a:gd name="T57" fmla="*/ 37 h 91"/>
              <a:gd name="T58" fmla="*/ 47 w 95"/>
              <a:gd name="T59" fmla="*/ 46 h 91"/>
              <a:gd name="T60" fmla="*/ 57 w 95"/>
              <a:gd name="T61" fmla="*/ 42 h 91"/>
              <a:gd name="T62" fmla="*/ 63 w 95"/>
              <a:gd name="T63" fmla="*/ 35 h 91"/>
              <a:gd name="T64" fmla="*/ 56 w 95"/>
              <a:gd name="T65" fmla="*/ 28 h 91"/>
              <a:gd name="T66" fmla="*/ 63 w 95"/>
              <a:gd name="T67" fmla="*/ 35 h 91"/>
              <a:gd name="T68" fmla="*/ 87 w 95"/>
              <a:gd name="T69" fmla="*/ 12 h 91"/>
              <a:gd name="T70" fmla="*/ 69 w 95"/>
              <a:gd name="T71" fmla="*/ 22 h 91"/>
              <a:gd name="T72" fmla="*/ 67 w 95"/>
              <a:gd name="T73" fmla="*/ 21 h 91"/>
              <a:gd name="T74" fmla="*/ 76 w 95"/>
              <a:gd name="T75" fmla="*/ 8 h 91"/>
              <a:gd name="T76" fmla="*/ 88 w 95"/>
              <a:gd name="T77" fmla="*/ 10 h 91"/>
              <a:gd name="T78" fmla="*/ 35 w 95"/>
              <a:gd name="T79" fmla="*/ 57 h 91"/>
              <a:gd name="T80" fmla="*/ 37 w 95"/>
              <a:gd name="T81" fmla="*/ 64 h 91"/>
              <a:gd name="T82" fmla="*/ 45 w 95"/>
              <a:gd name="T83" fmla="*/ 38 h 91"/>
              <a:gd name="T84" fmla="*/ 51 w 95"/>
              <a:gd name="T85" fmla="*/ 39 h 9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95" h="91">
                <a:moveTo>
                  <a:pt x="81" y="3"/>
                </a:moveTo>
                <a:cubicBezTo>
                  <a:pt x="78" y="5"/>
                  <a:pt x="77" y="5"/>
                  <a:pt x="75" y="7"/>
                </a:cubicBezTo>
                <a:cubicBezTo>
                  <a:pt x="73" y="10"/>
                  <a:pt x="71" y="12"/>
                  <a:pt x="70" y="14"/>
                </a:cubicBezTo>
                <a:cubicBezTo>
                  <a:pt x="68" y="16"/>
                  <a:pt x="67" y="18"/>
                  <a:pt x="67" y="20"/>
                </a:cubicBezTo>
                <a:cubicBezTo>
                  <a:pt x="62" y="16"/>
                  <a:pt x="55" y="13"/>
                  <a:pt x="50" y="13"/>
                </a:cubicBezTo>
                <a:cubicBezTo>
                  <a:pt x="45" y="13"/>
                  <a:pt x="37" y="17"/>
                  <a:pt x="33" y="21"/>
                </a:cubicBezTo>
                <a:cubicBezTo>
                  <a:pt x="5" y="49"/>
                  <a:pt x="5" y="49"/>
                  <a:pt x="5" y="49"/>
                </a:cubicBezTo>
                <a:cubicBezTo>
                  <a:pt x="0" y="54"/>
                  <a:pt x="0" y="61"/>
                  <a:pt x="5" y="66"/>
                </a:cubicBezTo>
                <a:cubicBezTo>
                  <a:pt x="25" y="86"/>
                  <a:pt x="25" y="86"/>
                  <a:pt x="25" y="86"/>
                </a:cubicBezTo>
                <a:cubicBezTo>
                  <a:pt x="30" y="91"/>
                  <a:pt x="37" y="91"/>
                  <a:pt x="42" y="86"/>
                </a:cubicBezTo>
                <a:cubicBezTo>
                  <a:pt x="69" y="58"/>
                  <a:pt x="69" y="58"/>
                  <a:pt x="69" y="58"/>
                </a:cubicBezTo>
                <a:cubicBezTo>
                  <a:pt x="74" y="54"/>
                  <a:pt x="78" y="46"/>
                  <a:pt x="78" y="41"/>
                </a:cubicBezTo>
                <a:cubicBezTo>
                  <a:pt x="78" y="36"/>
                  <a:pt x="74" y="28"/>
                  <a:pt x="70" y="23"/>
                </a:cubicBezTo>
                <a:cubicBezTo>
                  <a:pt x="69" y="23"/>
                  <a:pt x="69" y="23"/>
                  <a:pt x="69" y="23"/>
                </a:cubicBezTo>
                <a:cubicBezTo>
                  <a:pt x="76" y="21"/>
                  <a:pt x="82" y="18"/>
                  <a:pt x="87" y="13"/>
                </a:cubicBezTo>
                <a:cubicBezTo>
                  <a:pt x="87" y="13"/>
                  <a:pt x="87" y="13"/>
                  <a:pt x="87" y="13"/>
                </a:cubicBezTo>
                <a:cubicBezTo>
                  <a:pt x="88" y="12"/>
                  <a:pt x="89" y="11"/>
                  <a:pt x="90" y="10"/>
                </a:cubicBezTo>
                <a:cubicBezTo>
                  <a:pt x="95" y="3"/>
                  <a:pt x="86" y="1"/>
                  <a:pt x="81" y="3"/>
                </a:cubicBezTo>
                <a:close/>
                <a:moveTo>
                  <a:pt x="29" y="75"/>
                </a:moveTo>
                <a:cubicBezTo>
                  <a:pt x="27" y="76"/>
                  <a:pt x="27" y="76"/>
                  <a:pt x="27" y="76"/>
                </a:cubicBezTo>
                <a:cubicBezTo>
                  <a:pt x="26" y="76"/>
                  <a:pt x="24" y="76"/>
                  <a:pt x="24" y="75"/>
                </a:cubicBezTo>
                <a:cubicBezTo>
                  <a:pt x="25" y="75"/>
                  <a:pt x="26" y="74"/>
                  <a:pt x="27" y="73"/>
                </a:cubicBezTo>
                <a:cubicBezTo>
                  <a:pt x="29" y="72"/>
                  <a:pt x="28" y="70"/>
                  <a:pt x="28" y="70"/>
                </a:cubicBezTo>
                <a:cubicBezTo>
                  <a:pt x="27" y="69"/>
                  <a:pt x="26" y="69"/>
                  <a:pt x="24" y="70"/>
                </a:cubicBezTo>
                <a:cubicBezTo>
                  <a:pt x="21" y="71"/>
                  <a:pt x="19" y="71"/>
                  <a:pt x="18" y="69"/>
                </a:cubicBezTo>
                <a:cubicBezTo>
                  <a:pt x="16" y="68"/>
                  <a:pt x="16" y="65"/>
                  <a:pt x="18" y="63"/>
                </a:cubicBezTo>
                <a:cubicBezTo>
                  <a:pt x="19" y="61"/>
                  <a:pt x="21" y="61"/>
                  <a:pt x="22" y="61"/>
                </a:cubicBezTo>
                <a:cubicBezTo>
                  <a:pt x="22" y="62"/>
                  <a:pt x="22" y="63"/>
                  <a:pt x="21" y="63"/>
                </a:cubicBezTo>
                <a:cubicBezTo>
                  <a:pt x="21" y="63"/>
                  <a:pt x="21" y="63"/>
                  <a:pt x="20" y="64"/>
                </a:cubicBezTo>
                <a:cubicBezTo>
                  <a:pt x="19" y="65"/>
                  <a:pt x="19" y="66"/>
                  <a:pt x="19" y="67"/>
                </a:cubicBezTo>
                <a:cubicBezTo>
                  <a:pt x="20" y="68"/>
                  <a:pt x="21" y="68"/>
                  <a:pt x="23" y="67"/>
                </a:cubicBezTo>
                <a:cubicBezTo>
                  <a:pt x="26" y="66"/>
                  <a:pt x="28" y="66"/>
                  <a:pt x="29" y="67"/>
                </a:cubicBezTo>
                <a:cubicBezTo>
                  <a:pt x="31" y="69"/>
                  <a:pt x="31" y="72"/>
                  <a:pt x="29" y="75"/>
                </a:cubicBezTo>
                <a:close/>
                <a:moveTo>
                  <a:pt x="40" y="61"/>
                </a:moveTo>
                <a:cubicBezTo>
                  <a:pt x="40" y="61"/>
                  <a:pt x="39" y="61"/>
                  <a:pt x="39" y="61"/>
                </a:cubicBezTo>
                <a:cubicBezTo>
                  <a:pt x="39" y="61"/>
                  <a:pt x="39" y="62"/>
                  <a:pt x="39" y="64"/>
                </a:cubicBezTo>
                <a:cubicBezTo>
                  <a:pt x="39" y="64"/>
                  <a:pt x="39" y="64"/>
                  <a:pt x="37" y="66"/>
                </a:cubicBezTo>
                <a:cubicBezTo>
                  <a:pt x="35" y="68"/>
                  <a:pt x="33" y="68"/>
                  <a:pt x="31" y="66"/>
                </a:cubicBezTo>
                <a:cubicBezTo>
                  <a:pt x="29" y="63"/>
                  <a:pt x="29" y="60"/>
                  <a:pt x="34" y="56"/>
                </a:cubicBezTo>
                <a:cubicBezTo>
                  <a:pt x="33" y="55"/>
                  <a:pt x="32" y="54"/>
                  <a:pt x="31" y="53"/>
                </a:cubicBezTo>
                <a:cubicBezTo>
                  <a:pt x="31" y="53"/>
                  <a:pt x="31" y="53"/>
                  <a:pt x="28" y="55"/>
                </a:cubicBezTo>
                <a:cubicBezTo>
                  <a:pt x="27" y="56"/>
                  <a:pt x="27" y="58"/>
                  <a:pt x="26" y="59"/>
                </a:cubicBezTo>
                <a:cubicBezTo>
                  <a:pt x="25" y="58"/>
                  <a:pt x="25" y="57"/>
                  <a:pt x="26" y="55"/>
                </a:cubicBezTo>
                <a:cubicBezTo>
                  <a:pt x="26" y="55"/>
                  <a:pt x="26" y="55"/>
                  <a:pt x="27" y="54"/>
                </a:cubicBezTo>
                <a:cubicBezTo>
                  <a:pt x="31" y="50"/>
                  <a:pt x="31" y="50"/>
                  <a:pt x="31" y="50"/>
                </a:cubicBezTo>
                <a:cubicBezTo>
                  <a:pt x="33" y="52"/>
                  <a:pt x="38" y="56"/>
                  <a:pt x="40" y="58"/>
                </a:cubicBezTo>
                <a:cubicBezTo>
                  <a:pt x="41" y="59"/>
                  <a:pt x="42" y="60"/>
                  <a:pt x="43" y="60"/>
                </a:cubicBezTo>
                <a:cubicBezTo>
                  <a:pt x="42" y="61"/>
                  <a:pt x="40" y="62"/>
                  <a:pt x="40" y="61"/>
                </a:cubicBezTo>
                <a:close/>
                <a:moveTo>
                  <a:pt x="46" y="56"/>
                </a:moveTo>
                <a:cubicBezTo>
                  <a:pt x="46" y="57"/>
                  <a:pt x="42" y="54"/>
                  <a:pt x="38" y="49"/>
                </a:cubicBezTo>
                <a:cubicBezTo>
                  <a:pt x="33" y="45"/>
                  <a:pt x="30" y="41"/>
                  <a:pt x="31" y="41"/>
                </a:cubicBezTo>
                <a:cubicBezTo>
                  <a:pt x="31" y="40"/>
                  <a:pt x="35" y="43"/>
                  <a:pt x="40" y="47"/>
                </a:cubicBezTo>
                <a:cubicBezTo>
                  <a:pt x="44" y="52"/>
                  <a:pt x="47" y="56"/>
                  <a:pt x="46" y="56"/>
                </a:cubicBezTo>
                <a:close/>
                <a:moveTo>
                  <a:pt x="57" y="46"/>
                </a:moveTo>
                <a:cubicBezTo>
                  <a:pt x="57" y="46"/>
                  <a:pt x="57" y="46"/>
                  <a:pt x="55" y="48"/>
                </a:cubicBezTo>
                <a:cubicBezTo>
                  <a:pt x="52" y="51"/>
                  <a:pt x="48" y="51"/>
                  <a:pt x="45" y="48"/>
                </a:cubicBezTo>
                <a:cubicBezTo>
                  <a:pt x="42" y="44"/>
                  <a:pt x="41" y="40"/>
                  <a:pt x="44" y="37"/>
                </a:cubicBezTo>
                <a:cubicBezTo>
                  <a:pt x="48" y="33"/>
                  <a:pt x="52" y="35"/>
                  <a:pt x="53" y="37"/>
                </a:cubicBezTo>
                <a:cubicBezTo>
                  <a:pt x="54" y="38"/>
                  <a:pt x="54" y="38"/>
                  <a:pt x="54" y="38"/>
                </a:cubicBezTo>
                <a:cubicBezTo>
                  <a:pt x="54" y="38"/>
                  <a:pt x="51" y="42"/>
                  <a:pt x="47" y="46"/>
                </a:cubicBezTo>
                <a:cubicBezTo>
                  <a:pt x="49" y="49"/>
                  <a:pt x="52" y="48"/>
                  <a:pt x="54" y="46"/>
                </a:cubicBezTo>
                <a:cubicBezTo>
                  <a:pt x="56" y="45"/>
                  <a:pt x="56" y="44"/>
                  <a:pt x="57" y="42"/>
                </a:cubicBezTo>
                <a:cubicBezTo>
                  <a:pt x="58" y="43"/>
                  <a:pt x="58" y="45"/>
                  <a:pt x="57" y="46"/>
                </a:cubicBezTo>
                <a:close/>
                <a:moveTo>
                  <a:pt x="63" y="35"/>
                </a:moveTo>
                <a:cubicBezTo>
                  <a:pt x="61" y="37"/>
                  <a:pt x="58" y="37"/>
                  <a:pt x="56" y="35"/>
                </a:cubicBezTo>
                <a:cubicBezTo>
                  <a:pt x="54" y="33"/>
                  <a:pt x="54" y="30"/>
                  <a:pt x="56" y="28"/>
                </a:cubicBezTo>
                <a:cubicBezTo>
                  <a:pt x="58" y="26"/>
                  <a:pt x="61" y="26"/>
                  <a:pt x="63" y="28"/>
                </a:cubicBezTo>
                <a:cubicBezTo>
                  <a:pt x="65" y="30"/>
                  <a:pt x="65" y="33"/>
                  <a:pt x="63" y="35"/>
                </a:cubicBezTo>
                <a:close/>
                <a:moveTo>
                  <a:pt x="88" y="10"/>
                </a:moveTo>
                <a:cubicBezTo>
                  <a:pt x="87" y="12"/>
                  <a:pt x="87" y="11"/>
                  <a:pt x="87" y="12"/>
                </a:cubicBezTo>
                <a:cubicBezTo>
                  <a:pt x="86" y="13"/>
                  <a:pt x="86" y="13"/>
                  <a:pt x="86" y="13"/>
                </a:cubicBezTo>
                <a:cubicBezTo>
                  <a:pt x="82" y="17"/>
                  <a:pt x="75" y="20"/>
                  <a:pt x="69" y="22"/>
                </a:cubicBezTo>
                <a:cubicBezTo>
                  <a:pt x="68" y="21"/>
                  <a:pt x="68" y="21"/>
                  <a:pt x="68" y="21"/>
                </a:cubicBezTo>
                <a:cubicBezTo>
                  <a:pt x="67" y="21"/>
                  <a:pt x="67" y="21"/>
                  <a:pt x="67" y="21"/>
                </a:cubicBezTo>
                <a:cubicBezTo>
                  <a:pt x="68" y="19"/>
                  <a:pt x="69" y="17"/>
                  <a:pt x="70" y="14"/>
                </a:cubicBezTo>
                <a:cubicBezTo>
                  <a:pt x="71" y="13"/>
                  <a:pt x="73" y="10"/>
                  <a:pt x="76" y="8"/>
                </a:cubicBezTo>
                <a:cubicBezTo>
                  <a:pt x="78" y="6"/>
                  <a:pt x="78" y="5"/>
                  <a:pt x="81" y="4"/>
                </a:cubicBezTo>
                <a:cubicBezTo>
                  <a:pt x="89" y="0"/>
                  <a:pt x="93" y="5"/>
                  <a:pt x="88" y="10"/>
                </a:cubicBezTo>
                <a:close/>
                <a:moveTo>
                  <a:pt x="37" y="59"/>
                </a:moveTo>
                <a:cubicBezTo>
                  <a:pt x="37" y="59"/>
                  <a:pt x="36" y="58"/>
                  <a:pt x="35" y="57"/>
                </a:cubicBezTo>
                <a:cubicBezTo>
                  <a:pt x="33" y="59"/>
                  <a:pt x="31" y="62"/>
                  <a:pt x="33" y="64"/>
                </a:cubicBezTo>
                <a:cubicBezTo>
                  <a:pt x="34" y="65"/>
                  <a:pt x="36" y="65"/>
                  <a:pt x="37" y="64"/>
                </a:cubicBezTo>
                <a:cubicBezTo>
                  <a:pt x="38" y="62"/>
                  <a:pt x="38" y="61"/>
                  <a:pt x="37" y="59"/>
                </a:cubicBezTo>
                <a:close/>
                <a:moveTo>
                  <a:pt x="45" y="38"/>
                </a:moveTo>
                <a:cubicBezTo>
                  <a:pt x="43" y="40"/>
                  <a:pt x="43" y="40"/>
                  <a:pt x="43" y="40"/>
                </a:cubicBezTo>
                <a:cubicBezTo>
                  <a:pt x="44" y="43"/>
                  <a:pt x="48" y="42"/>
                  <a:pt x="51" y="39"/>
                </a:cubicBezTo>
                <a:cubicBezTo>
                  <a:pt x="50" y="38"/>
                  <a:pt x="47" y="36"/>
                  <a:pt x="45" y="38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72" name="Freeform 57"/>
          <p:cNvSpPr>
            <a:spLocks noEditPoints="1"/>
          </p:cNvSpPr>
          <p:nvPr/>
        </p:nvSpPr>
        <p:spPr bwMode="auto">
          <a:xfrm flipH="1">
            <a:off x="10386016" y="2173907"/>
            <a:ext cx="603781" cy="683469"/>
          </a:xfrm>
          <a:custGeom>
            <a:avLst/>
            <a:gdLst>
              <a:gd name="T0" fmla="*/ 46 w 93"/>
              <a:gd name="T1" fmla="*/ 0 h 93"/>
              <a:gd name="T2" fmla="*/ 0 w 93"/>
              <a:gd name="T3" fmla="*/ 47 h 93"/>
              <a:gd name="T4" fmla="*/ 46 w 93"/>
              <a:gd name="T5" fmla="*/ 93 h 93"/>
              <a:gd name="T6" fmla="*/ 93 w 93"/>
              <a:gd name="T7" fmla="*/ 47 h 93"/>
              <a:gd name="T8" fmla="*/ 46 w 93"/>
              <a:gd name="T9" fmla="*/ 0 h 93"/>
              <a:gd name="T10" fmla="*/ 46 w 93"/>
              <a:gd name="T11" fmla="*/ 88 h 93"/>
              <a:gd name="T12" fmla="*/ 5 w 93"/>
              <a:gd name="T13" fmla="*/ 47 h 93"/>
              <a:gd name="T14" fmla="*/ 45 w 93"/>
              <a:gd name="T15" fmla="*/ 6 h 93"/>
              <a:gd name="T16" fmla="*/ 43 w 93"/>
              <a:gd name="T17" fmla="*/ 10 h 93"/>
              <a:gd name="T18" fmla="*/ 42 w 93"/>
              <a:gd name="T19" fmla="*/ 12 h 93"/>
              <a:gd name="T20" fmla="*/ 38 w 93"/>
              <a:gd name="T21" fmla="*/ 19 h 93"/>
              <a:gd name="T22" fmla="*/ 43 w 93"/>
              <a:gd name="T23" fmla="*/ 19 h 93"/>
              <a:gd name="T24" fmla="*/ 43 w 93"/>
              <a:gd name="T25" fmla="*/ 45 h 93"/>
              <a:gd name="T26" fmla="*/ 40 w 93"/>
              <a:gd name="T27" fmla="*/ 50 h 93"/>
              <a:gd name="T28" fmla="*/ 45 w 93"/>
              <a:gd name="T29" fmla="*/ 55 h 93"/>
              <a:gd name="T30" fmla="*/ 50 w 93"/>
              <a:gd name="T31" fmla="*/ 52 h 93"/>
              <a:gd name="T32" fmla="*/ 76 w 93"/>
              <a:gd name="T33" fmla="*/ 52 h 93"/>
              <a:gd name="T34" fmla="*/ 76 w 93"/>
              <a:gd name="T35" fmla="*/ 58 h 93"/>
              <a:gd name="T36" fmla="*/ 83 w 93"/>
              <a:gd name="T37" fmla="*/ 54 h 93"/>
              <a:gd name="T38" fmla="*/ 87 w 93"/>
              <a:gd name="T39" fmla="*/ 51 h 93"/>
              <a:gd name="T40" fmla="*/ 46 w 93"/>
              <a:gd name="T41" fmla="*/ 88 h 93"/>
              <a:gd name="T42" fmla="*/ 85 w 93"/>
              <a:gd name="T43" fmla="*/ 47 h 93"/>
              <a:gd name="T44" fmla="*/ 83 w 93"/>
              <a:gd name="T45" fmla="*/ 46 h 93"/>
              <a:gd name="T46" fmla="*/ 76 w 93"/>
              <a:gd name="T47" fmla="*/ 42 h 93"/>
              <a:gd name="T48" fmla="*/ 76 w 93"/>
              <a:gd name="T49" fmla="*/ 47 h 93"/>
              <a:gd name="T50" fmla="*/ 50 w 93"/>
              <a:gd name="T51" fmla="*/ 47 h 93"/>
              <a:gd name="T52" fmla="*/ 48 w 93"/>
              <a:gd name="T53" fmla="*/ 46 h 93"/>
              <a:gd name="T54" fmla="*/ 48 w 93"/>
              <a:gd name="T55" fmla="*/ 19 h 93"/>
              <a:gd name="T56" fmla="*/ 53 w 93"/>
              <a:gd name="T57" fmla="*/ 19 h 93"/>
              <a:gd name="T58" fmla="*/ 49 w 93"/>
              <a:gd name="T59" fmla="*/ 12 h 93"/>
              <a:gd name="T60" fmla="*/ 46 w 93"/>
              <a:gd name="T61" fmla="*/ 6 h 93"/>
              <a:gd name="T62" fmla="*/ 46 w 93"/>
              <a:gd name="T63" fmla="*/ 6 h 93"/>
              <a:gd name="T64" fmla="*/ 87 w 93"/>
              <a:gd name="T65" fmla="*/ 47 h 93"/>
              <a:gd name="T66" fmla="*/ 87 w 93"/>
              <a:gd name="T67" fmla="*/ 48 h 93"/>
              <a:gd name="T68" fmla="*/ 85 w 93"/>
              <a:gd name="T69" fmla="*/ 47 h 93"/>
              <a:gd name="T70" fmla="*/ 45 w 93"/>
              <a:gd name="T71" fmla="*/ 76 h 93"/>
              <a:gd name="T72" fmla="*/ 40 w 93"/>
              <a:gd name="T73" fmla="*/ 81 h 93"/>
              <a:gd name="T74" fmla="*/ 45 w 93"/>
              <a:gd name="T75" fmla="*/ 86 h 93"/>
              <a:gd name="T76" fmla="*/ 51 w 93"/>
              <a:gd name="T77" fmla="*/ 81 h 93"/>
              <a:gd name="T78" fmla="*/ 45 w 93"/>
              <a:gd name="T79" fmla="*/ 76 h 93"/>
              <a:gd name="T80" fmla="*/ 14 w 93"/>
              <a:gd name="T81" fmla="*/ 45 h 93"/>
              <a:gd name="T82" fmla="*/ 9 w 93"/>
              <a:gd name="T83" fmla="*/ 50 h 93"/>
              <a:gd name="T84" fmla="*/ 14 w 93"/>
              <a:gd name="T85" fmla="*/ 55 h 93"/>
              <a:gd name="T86" fmla="*/ 19 w 93"/>
              <a:gd name="T87" fmla="*/ 50 h 93"/>
              <a:gd name="T88" fmla="*/ 14 w 93"/>
              <a:gd name="T89" fmla="*/ 45 h 9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93" h="93">
                <a:moveTo>
                  <a:pt x="46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73"/>
                  <a:pt x="21" y="93"/>
                  <a:pt x="46" y="93"/>
                </a:cubicBezTo>
                <a:cubicBezTo>
                  <a:pt x="72" y="93"/>
                  <a:pt x="93" y="73"/>
                  <a:pt x="93" y="47"/>
                </a:cubicBezTo>
                <a:cubicBezTo>
                  <a:pt x="93" y="21"/>
                  <a:pt x="72" y="0"/>
                  <a:pt x="46" y="0"/>
                </a:cubicBezTo>
                <a:close/>
                <a:moveTo>
                  <a:pt x="46" y="88"/>
                </a:moveTo>
                <a:cubicBezTo>
                  <a:pt x="24" y="88"/>
                  <a:pt x="6" y="70"/>
                  <a:pt x="5" y="47"/>
                </a:cubicBezTo>
                <a:cubicBezTo>
                  <a:pt x="6" y="25"/>
                  <a:pt x="23" y="7"/>
                  <a:pt x="45" y="6"/>
                </a:cubicBezTo>
                <a:cubicBezTo>
                  <a:pt x="43" y="10"/>
                  <a:pt x="43" y="10"/>
                  <a:pt x="43" y="10"/>
                </a:cubicBezTo>
                <a:cubicBezTo>
                  <a:pt x="42" y="12"/>
                  <a:pt x="42" y="12"/>
                  <a:pt x="42" y="12"/>
                </a:cubicBezTo>
                <a:cubicBezTo>
                  <a:pt x="38" y="19"/>
                  <a:pt x="38" y="19"/>
                  <a:pt x="38" y="19"/>
                </a:cubicBezTo>
                <a:cubicBezTo>
                  <a:pt x="43" y="19"/>
                  <a:pt x="43" y="19"/>
                  <a:pt x="43" y="19"/>
                </a:cubicBezTo>
                <a:cubicBezTo>
                  <a:pt x="43" y="45"/>
                  <a:pt x="43" y="45"/>
                  <a:pt x="43" y="45"/>
                </a:cubicBezTo>
                <a:cubicBezTo>
                  <a:pt x="41" y="46"/>
                  <a:pt x="40" y="48"/>
                  <a:pt x="40" y="50"/>
                </a:cubicBezTo>
                <a:cubicBezTo>
                  <a:pt x="40" y="53"/>
                  <a:pt x="42" y="55"/>
                  <a:pt x="45" y="55"/>
                </a:cubicBezTo>
                <a:cubicBezTo>
                  <a:pt x="47" y="55"/>
                  <a:pt x="49" y="54"/>
                  <a:pt x="50" y="52"/>
                </a:cubicBezTo>
                <a:cubicBezTo>
                  <a:pt x="76" y="52"/>
                  <a:pt x="76" y="52"/>
                  <a:pt x="76" y="52"/>
                </a:cubicBezTo>
                <a:cubicBezTo>
                  <a:pt x="76" y="58"/>
                  <a:pt x="76" y="58"/>
                  <a:pt x="76" y="58"/>
                </a:cubicBezTo>
                <a:cubicBezTo>
                  <a:pt x="83" y="54"/>
                  <a:pt x="83" y="54"/>
                  <a:pt x="83" y="54"/>
                </a:cubicBezTo>
                <a:cubicBezTo>
                  <a:pt x="87" y="51"/>
                  <a:pt x="87" y="51"/>
                  <a:pt x="87" y="51"/>
                </a:cubicBezTo>
                <a:cubicBezTo>
                  <a:pt x="85" y="72"/>
                  <a:pt x="68" y="88"/>
                  <a:pt x="46" y="88"/>
                </a:cubicBezTo>
                <a:close/>
                <a:moveTo>
                  <a:pt x="85" y="47"/>
                </a:moveTo>
                <a:cubicBezTo>
                  <a:pt x="83" y="46"/>
                  <a:pt x="83" y="46"/>
                  <a:pt x="83" y="46"/>
                </a:cubicBezTo>
                <a:cubicBezTo>
                  <a:pt x="76" y="42"/>
                  <a:pt x="76" y="42"/>
                  <a:pt x="76" y="42"/>
                </a:cubicBezTo>
                <a:cubicBezTo>
                  <a:pt x="76" y="47"/>
                  <a:pt x="76" y="47"/>
                  <a:pt x="76" y="47"/>
                </a:cubicBezTo>
                <a:cubicBezTo>
                  <a:pt x="50" y="47"/>
                  <a:pt x="50" y="47"/>
                  <a:pt x="50" y="47"/>
                </a:cubicBezTo>
                <a:cubicBezTo>
                  <a:pt x="49" y="46"/>
                  <a:pt x="49" y="46"/>
                  <a:pt x="48" y="46"/>
                </a:cubicBezTo>
                <a:cubicBezTo>
                  <a:pt x="48" y="19"/>
                  <a:pt x="48" y="19"/>
                  <a:pt x="48" y="19"/>
                </a:cubicBezTo>
                <a:cubicBezTo>
                  <a:pt x="53" y="19"/>
                  <a:pt x="53" y="19"/>
                  <a:pt x="53" y="19"/>
                </a:cubicBezTo>
                <a:cubicBezTo>
                  <a:pt x="49" y="12"/>
                  <a:pt x="49" y="12"/>
                  <a:pt x="49" y="12"/>
                </a:cubicBezTo>
                <a:cubicBezTo>
                  <a:pt x="46" y="6"/>
                  <a:pt x="46" y="6"/>
                  <a:pt x="46" y="6"/>
                </a:cubicBezTo>
                <a:cubicBezTo>
                  <a:pt x="46" y="6"/>
                  <a:pt x="46" y="6"/>
                  <a:pt x="46" y="6"/>
                </a:cubicBezTo>
                <a:cubicBezTo>
                  <a:pt x="69" y="6"/>
                  <a:pt x="87" y="24"/>
                  <a:pt x="87" y="47"/>
                </a:cubicBezTo>
                <a:cubicBezTo>
                  <a:pt x="87" y="47"/>
                  <a:pt x="87" y="48"/>
                  <a:pt x="87" y="48"/>
                </a:cubicBezTo>
                <a:lnTo>
                  <a:pt x="85" y="47"/>
                </a:lnTo>
                <a:close/>
                <a:moveTo>
                  <a:pt x="45" y="76"/>
                </a:moveTo>
                <a:cubicBezTo>
                  <a:pt x="43" y="76"/>
                  <a:pt x="40" y="78"/>
                  <a:pt x="40" y="81"/>
                </a:cubicBezTo>
                <a:cubicBezTo>
                  <a:pt x="40" y="84"/>
                  <a:pt x="43" y="86"/>
                  <a:pt x="45" y="86"/>
                </a:cubicBezTo>
                <a:cubicBezTo>
                  <a:pt x="48" y="86"/>
                  <a:pt x="51" y="84"/>
                  <a:pt x="51" y="81"/>
                </a:cubicBezTo>
                <a:cubicBezTo>
                  <a:pt x="51" y="78"/>
                  <a:pt x="48" y="76"/>
                  <a:pt x="45" y="76"/>
                </a:cubicBezTo>
                <a:close/>
                <a:moveTo>
                  <a:pt x="14" y="45"/>
                </a:moveTo>
                <a:cubicBezTo>
                  <a:pt x="11" y="45"/>
                  <a:pt x="9" y="47"/>
                  <a:pt x="9" y="50"/>
                </a:cubicBezTo>
                <a:cubicBezTo>
                  <a:pt x="9" y="53"/>
                  <a:pt x="11" y="55"/>
                  <a:pt x="14" y="55"/>
                </a:cubicBezTo>
                <a:cubicBezTo>
                  <a:pt x="17" y="55"/>
                  <a:pt x="19" y="53"/>
                  <a:pt x="19" y="50"/>
                </a:cubicBezTo>
                <a:cubicBezTo>
                  <a:pt x="19" y="47"/>
                  <a:pt x="17" y="45"/>
                  <a:pt x="14" y="45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73" name="Freeform 58"/>
          <p:cNvSpPr/>
          <p:nvPr/>
        </p:nvSpPr>
        <p:spPr bwMode="auto">
          <a:xfrm flipH="1">
            <a:off x="5121918" y="2416371"/>
            <a:ext cx="473554" cy="528317"/>
          </a:xfrm>
          <a:custGeom>
            <a:avLst/>
            <a:gdLst>
              <a:gd name="T0" fmla="*/ 64 w 73"/>
              <a:gd name="T1" fmla="*/ 0 h 72"/>
              <a:gd name="T2" fmla="*/ 58 w 73"/>
              <a:gd name="T3" fmla="*/ 0 h 72"/>
              <a:gd name="T4" fmla="*/ 58 w 73"/>
              <a:gd name="T5" fmla="*/ 1 h 72"/>
              <a:gd name="T6" fmla="*/ 37 w 73"/>
              <a:gd name="T7" fmla="*/ 18 h 72"/>
              <a:gd name="T8" fmla="*/ 15 w 73"/>
              <a:gd name="T9" fmla="*/ 1 h 72"/>
              <a:gd name="T10" fmla="*/ 15 w 73"/>
              <a:gd name="T11" fmla="*/ 0 h 72"/>
              <a:gd name="T12" fmla="*/ 9 w 73"/>
              <a:gd name="T13" fmla="*/ 0 h 72"/>
              <a:gd name="T14" fmla="*/ 0 w 73"/>
              <a:gd name="T15" fmla="*/ 9 h 72"/>
              <a:gd name="T16" fmla="*/ 0 w 73"/>
              <a:gd name="T17" fmla="*/ 17 h 72"/>
              <a:gd name="T18" fmla="*/ 1 w 73"/>
              <a:gd name="T19" fmla="*/ 17 h 72"/>
              <a:gd name="T20" fmla="*/ 19 w 73"/>
              <a:gd name="T21" fmla="*/ 38 h 72"/>
              <a:gd name="T22" fmla="*/ 1 w 73"/>
              <a:gd name="T23" fmla="*/ 59 h 72"/>
              <a:gd name="T24" fmla="*/ 0 w 73"/>
              <a:gd name="T25" fmla="*/ 59 h 72"/>
              <a:gd name="T26" fmla="*/ 0 w 73"/>
              <a:gd name="T27" fmla="*/ 63 h 72"/>
              <a:gd name="T28" fmla="*/ 9 w 73"/>
              <a:gd name="T29" fmla="*/ 72 h 72"/>
              <a:gd name="T30" fmla="*/ 64 w 73"/>
              <a:gd name="T31" fmla="*/ 72 h 72"/>
              <a:gd name="T32" fmla="*/ 73 w 73"/>
              <a:gd name="T33" fmla="*/ 63 h 72"/>
              <a:gd name="T34" fmla="*/ 73 w 73"/>
              <a:gd name="T35" fmla="*/ 58 h 72"/>
              <a:gd name="T36" fmla="*/ 73 w 73"/>
              <a:gd name="T37" fmla="*/ 58 h 72"/>
              <a:gd name="T38" fmla="*/ 53 w 73"/>
              <a:gd name="T39" fmla="*/ 36 h 72"/>
              <a:gd name="T40" fmla="*/ 73 w 73"/>
              <a:gd name="T41" fmla="*/ 14 h 72"/>
              <a:gd name="T42" fmla="*/ 73 w 73"/>
              <a:gd name="T43" fmla="*/ 14 h 72"/>
              <a:gd name="T44" fmla="*/ 73 w 73"/>
              <a:gd name="T45" fmla="*/ 13 h 72"/>
              <a:gd name="T46" fmla="*/ 73 w 73"/>
              <a:gd name="T47" fmla="*/ 9 h 72"/>
              <a:gd name="T48" fmla="*/ 64 w 73"/>
              <a:gd name="T49" fmla="*/ 0 h 7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</a:cxnLst>
            <a:rect l="0" t="0" r="r" b="b"/>
            <a:pathLst>
              <a:path w="73" h="72">
                <a:moveTo>
                  <a:pt x="64" y="0"/>
                </a:moveTo>
                <a:cubicBezTo>
                  <a:pt x="58" y="0"/>
                  <a:pt x="58" y="0"/>
                  <a:pt x="58" y="0"/>
                </a:cubicBezTo>
                <a:cubicBezTo>
                  <a:pt x="58" y="1"/>
                  <a:pt x="58" y="1"/>
                  <a:pt x="58" y="1"/>
                </a:cubicBezTo>
                <a:cubicBezTo>
                  <a:pt x="57" y="11"/>
                  <a:pt x="48" y="18"/>
                  <a:pt x="37" y="18"/>
                </a:cubicBezTo>
                <a:cubicBezTo>
                  <a:pt x="26" y="18"/>
                  <a:pt x="17" y="11"/>
                  <a:pt x="15" y="1"/>
                </a:cubicBezTo>
                <a:cubicBezTo>
                  <a:pt x="15" y="0"/>
                  <a:pt x="15" y="0"/>
                  <a:pt x="15" y="0"/>
                </a:cubicBezTo>
                <a:cubicBezTo>
                  <a:pt x="9" y="0"/>
                  <a:pt x="9" y="0"/>
                  <a:pt x="9" y="0"/>
                </a:cubicBezTo>
                <a:cubicBezTo>
                  <a:pt x="4" y="0"/>
                  <a:pt x="0" y="4"/>
                  <a:pt x="0" y="9"/>
                </a:cubicBezTo>
                <a:cubicBezTo>
                  <a:pt x="0" y="17"/>
                  <a:pt x="0" y="17"/>
                  <a:pt x="0" y="17"/>
                </a:cubicBezTo>
                <a:cubicBezTo>
                  <a:pt x="1" y="17"/>
                  <a:pt x="1" y="17"/>
                  <a:pt x="1" y="17"/>
                </a:cubicBezTo>
                <a:cubicBezTo>
                  <a:pt x="11" y="18"/>
                  <a:pt x="19" y="27"/>
                  <a:pt x="19" y="38"/>
                </a:cubicBezTo>
                <a:cubicBezTo>
                  <a:pt x="19" y="49"/>
                  <a:pt x="11" y="58"/>
                  <a:pt x="1" y="59"/>
                </a:cubicBezTo>
                <a:cubicBezTo>
                  <a:pt x="0" y="59"/>
                  <a:pt x="0" y="59"/>
                  <a:pt x="0" y="59"/>
                </a:cubicBezTo>
                <a:cubicBezTo>
                  <a:pt x="0" y="63"/>
                  <a:pt x="0" y="63"/>
                  <a:pt x="0" y="63"/>
                </a:cubicBezTo>
                <a:cubicBezTo>
                  <a:pt x="0" y="68"/>
                  <a:pt x="4" y="72"/>
                  <a:pt x="9" y="72"/>
                </a:cubicBezTo>
                <a:cubicBezTo>
                  <a:pt x="64" y="72"/>
                  <a:pt x="64" y="72"/>
                  <a:pt x="64" y="72"/>
                </a:cubicBezTo>
                <a:cubicBezTo>
                  <a:pt x="69" y="72"/>
                  <a:pt x="73" y="68"/>
                  <a:pt x="73" y="63"/>
                </a:cubicBezTo>
                <a:cubicBezTo>
                  <a:pt x="73" y="58"/>
                  <a:pt x="73" y="58"/>
                  <a:pt x="73" y="58"/>
                </a:cubicBezTo>
                <a:cubicBezTo>
                  <a:pt x="73" y="58"/>
                  <a:pt x="73" y="58"/>
                  <a:pt x="73" y="58"/>
                </a:cubicBezTo>
                <a:cubicBezTo>
                  <a:pt x="62" y="57"/>
                  <a:pt x="53" y="47"/>
                  <a:pt x="53" y="36"/>
                </a:cubicBezTo>
                <a:cubicBezTo>
                  <a:pt x="53" y="24"/>
                  <a:pt x="62" y="15"/>
                  <a:pt x="73" y="14"/>
                </a:cubicBezTo>
                <a:cubicBezTo>
                  <a:pt x="73" y="14"/>
                  <a:pt x="73" y="14"/>
                  <a:pt x="73" y="14"/>
                </a:cubicBezTo>
                <a:cubicBezTo>
                  <a:pt x="73" y="13"/>
                  <a:pt x="73" y="13"/>
                  <a:pt x="73" y="13"/>
                </a:cubicBezTo>
                <a:cubicBezTo>
                  <a:pt x="73" y="9"/>
                  <a:pt x="73" y="9"/>
                  <a:pt x="73" y="9"/>
                </a:cubicBezTo>
                <a:cubicBezTo>
                  <a:pt x="73" y="4"/>
                  <a:pt x="69" y="0"/>
                  <a:pt x="64" y="0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74" name="组合 73"/>
          <p:cNvGrpSpPr/>
          <p:nvPr/>
        </p:nvGrpSpPr>
        <p:grpSpPr>
          <a:xfrm flipH="1">
            <a:off x="883401" y="2369484"/>
            <a:ext cx="492496" cy="557743"/>
            <a:chOff x="939800" y="4008438"/>
            <a:chExt cx="660400" cy="661988"/>
          </a:xfrm>
          <a:solidFill>
            <a:schemeClr val="tx1"/>
          </a:solidFill>
        </p:grpSpPr>
        <p:sp>
          <p:nvSpPr>
            <p:cNvPr id="75" name="Freeform 59"/>
            <p:cNvSpPr>
              <a:spLocks noEditPoints="1"/>
            </p:cNvSpPr>
            <p:nvPr/>
          </p:nvSpPr>
          <p:spPr bwMode="auto">
            <a:xfrm>
              <a:off x="939800" y="4008438"/>
              <a:ext cx="660400" cy="661988"/>
            </a:xfrm>
            <a:custGeom>
              <a:avLst/>
              <a:gdLst>
                <a:gd name="T0" fmla="*/ 0 w 76"/>
                <a:gd name="T1" fmla="*/ 38 h 76"/>
                <a:gd name="T2" fmla="*/ 38 w 76"/>
                <a:gd name="T3" fmla="*/ 0 h 76"/>
                <a:gd name="T4" fmla="*/ 76 w 76"/>
                <a:gd name="T5" fmla="*/ 38 h 76"/>
                <a:gd name="T6" fmla="*/ 38 w 76"/>
                <a:gd name="T7" fmla="*/ 76 h 76"/>
                <a:gd name="T8" fmla="*/ 0 w 76"/>
                <a:gd name="T9" fmla="*/ 38 h 76"/>
                <a:gd name="T10" fmla="*/ 5 w 76"/>
                <a:gd name="T11" fmla="*/ 38 h 76"/>
                <a:gd name="T12" fmla="*/ 38 w 76"/>
                <a:gd name="T13" fmla="*/ 71 h 76"/>
                <a:gd name="T14" fmla="*/ 72 w 76"/>
                <a:gd name="T15" fmla="*/ 38 h 76"/>
                <a:gd name="T16" fmla="*/ 38 w 76"/>
                <a:gd name="T17" fmla="*/ 4 h 76"/>
                <a:gd name="T18" fmla="*/ 5 w 76"/>
                <a:gd name="T19" fmla="*/ 38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6" h="76">
                  <a:moveTo>
                    <a:pt x="0" y="38"/>
                  </a:moveTo>
                  <a:cubicBezTo>
                    <a:pt x="0" y="17"/>
                    <a:pt x="17" y="0"/>
                    <a:pt x="38" y="0"/>
                  </a:cubicBezTo>
                  <a:cubicBezTo>
                    <a:pt x="59" y="0"/>
                    <a:pt x="76" y="17"/>
                    <a:pt x="76" y="38"/>
                  </a:cubicBezTo>
                  <a:cubicBezTo>
                    <a:pt x="76" y="59"/>
                    <a:pt x="59" y="76"/>
                    <a:pt x="38" y="76"/>
                  </a:cubicBezTo>
                  <a:cubicBezTo>
                    <a:pt x="17" y="76"/>
                    <a:pt x="0" y="59"/>
                    <a:pt x="0" y="38"/>
                  </a:cubicBezTo>
                  <a:close/>
                  <a:moveTo>
                    <a:pt x="5" y="38"/>
                  </a:moveTo>
                  <a:cubicBezTo>
                    <a:pt x="5" y="56"/>
                    <a:pt x="20" y="71"/>
                    <a:pt x="38" y="71"/>
                  </a:cubicBezTo>
                  <a:cubicBezTo>
                    <a:pt x="57" y="71"/>
                    <a:pt x="72" y="56"/>
                    <a:pt x="72" y="38"/>
                  </a:cubicBezTo>
                  <a:cubicBezTo>
                    <a:pt x="72" y="19"/>
                    <a:pt x="57" y="4"/>
                    <a:pt x="38" y="4"/>
                  </a:cubicBezTo>
                  <a:cubicBezTo>
                    <a:pt x="20" y="4"/>
                    <a:pt x="5" y="19"/>
                    <a:pt x="5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76" name="Freeform 60"/>
            <p:cNvSpPr/>
            <p:nvPr/>
          </p:nvSpPr>
          <p:spPr bwMode="auto">
            <a:xfrm>
              <a:off x="1130300" y="4078288"/>
              <a:ext cx="182563" cy="409575"/>
            </a:xfrm>
            <a:custGeom>
              <a:avLst/>
              <a:gdLst>
                <a:gd name="T0" fmla="*/ 18 w 21"/>
                <a:gd name="T1" fmla="*/ 26 h 47"/>
                <a:gd name="T2" fmla="*/ 18 w 21"/>
                <a:gd name="T3" fmla="*/ 2 h 47"/>
                <a:gd name="T4" fmla="*/ 16 w 21"/>
                <a:gd name="T5" fmla="*/ 0 h 47"/>
                <a:gd name="T6" fmla="*/ 14 w 21"/>
                <a:gd name="T7" fmla="*/ 2 h 47"/>
                <a:gd name="T8" fmla="*/ 14 w 21"/>
                <a:gd name="T9" fmla="*/ 26 h 47"/>
                <a:gd name="T10" fmla="*/ 11 w 21"/>
                <a:gd name="T11" fmla="*/ 30 h 47"/>
                <a:gd name="T12" fmla="*/ 12 w 21"/>
                <a:gd name="T13" fmla="*/ 32 h 47"/>
                <a:gd name="T14" fmla="*/ 1 w 21"/>
                <a:gd name="T15" fmla="*/ 43 h 47"/>
                <a:gd name="T16" fmla="*/ 1 w 21"/>
                <a:gd name="T17" fmla="*/ 46 h 47"/>
                <a:gd name="T18" fmla="*/ 3 w 21"/>
                <a:gd name="T19" fmla="*/ 47 h 47"/>
                <a:gd name="T20" fmla="*/ 4 w 21"/>
                <a:gd name="T21" fmla="*/ 46 h 47"/>
                <a:gd name="T22" fmla="*/ 15 w 21"/>
                <a:gd name="T23" fmla="*/ 34 h 47"/>
                <a:gd name="T24" fmla="*/ 16 w 21"/>
                <a:gd name="T25" fmla="*/ 35 h 47"/>
                <a:gd name="T26" fmla="*/ 21 w 21"/>
                <a:gd name="T27" fmla="*/ 30 h 47"/>
                <a:gd name="T28" fmla="*/ 18 w 21"/>
                <a:gd name="T29" fmla="*/ 26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1" h="47">
                  <a:moveTo>
                    <a:pt x="18" y="26"/>
                  </a:moveTo>
                  <a:cubicBezTo>
                    <a:pt x="18" y="2"/>
                    <a:pt x="18" y="2"/>
                    <a:pt x="18" y="2"/>
                  </a:cubicBezTo>
                  <a:cubicBezTo>
                    <a:pt x="18" y="0"/>
                    <a:pt x="17" y="0"/>
                    <a:pt x="16" y="0"/>
                  </a:cubicBezTo>
                  <a:cubicBezTo>
                    <a:pt x="15" y="0"/>
                    <a:pt x="14" y="0"/>
                    <a:pt x="14" y="2"/>
                  </a:cubicBezTo>
                  <a:cubicBezTo>
                    <a:pt x="14" y="26"/>
                    <a:pt x="14" y="26"/>
                    <a:pt x="14" y="26"/>
                  </a:cubicBezTo>
                  <a:cubicBezTo>
                    <a:pt x="12" y="26"/>
                    <a:pt x="11" y="28"/>
                    <a:pt x="11" y="30"/>
                  </a:cubicBezTo>
                  <a:cubicBezTo>
                    <a:pt x="11" y="30"/>
                    <a:pt x="11" y="31"/>
                    <a:pt x="12" y="32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0" y="44"/>
                    <a:pt x="0" y="46"/>
                    <a:pt x="1" y="46"/>
                  </a:cubicBezTo>
                  <a:cubicBezTo>
                    <a:pt x="2" y="47"/>
                    <a:pt x="2" y="47"/>
                    <a:pt x="3" y="47"/>
                  </a:cubicBezTo>
                  <a:cubicBezTo>
                    <a:pt x="3" y="47"/>
                    <a:pt x="4" y="47"/>
                    <a:pt x="4" y="46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35"/>
                    <a:pt x="16" y="35"/>
                    <a:pt x="16" y="35"/>
                  </a:cubicBezTo>
                  <a:cubicBezTo>
                    <a:pt x="19" y="35"/>
                    <a:pt x="21" y="32"/>
                    <a:pt x="21" y="30"/>
                  </a:cubicBezTo>
                  <a:cubicBezTo>
                    <a:pt x="21" y="28"/>
                    <a:pt x="20" y="26"/>
                    <a:pt x="18" y="2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77" name="Freeform 61"/>
          <p:cNvSpPr>
            <a:spLocks noEditPoints="1"/>
          </p:cNvSpPr>
          <p:nvPr/>
        </p:nvSpPr>
        <p:spPr bwMode="auto">
          <a:xfrm flipH="1">
            <a:off x="6198110" y="2322595"/>
            <a:ext cx="519726" cy="587168"/>
          </a:xfrm>
          <a:custGeom>
            <a:avLst/>
            <a:gdLst>
              <a:gd name="T0" fmla="*/ 0 w 80"/>
              <a:gd name="T1" fmla="*/ 40 h 80"/>
              <a:gd name="T2" fmla="*/ 80 w 80"/>
              <a:gd name="T3" fmla="*/ 40 h 80"/>
              <a:gd name="T4" fmla="*/ 33 w 80"/>
              <a:gd name="T5" fmla="*/ 76 h 80"/>
              <a:gd name="T6" fmla="*/ 39 w 80"/>
              <a:gd name="T7" fmla="*/ 61 h 80"/>
              <a:gd name="T8" fmla="*/ 33 w 80"/>
              <a:gd name="T9" fmla="*/ 76 h 80"/>
              <a:gd name="T10" fmla="*/ 18 w 80"/>
              <a:gd name="T11" fmla="*/ 41 h 80"/>
              <a:gd name="T12" fmla="*/ 8 w 80"/>
              <a:gd name="T13" fmla="*/ 58 h 80"/>
              <a:gd name="T14" fmla="*/ 42 w 80"/>
              <a:gd name="T15" fmla="*/ 19 h 80"/>
              <a:gd name="T16" fmla="*/ 46 w 80"/>
              <a:gd name="T17" fmla="*/ 3 h 80"/>
              <a:gd name="T18" fmla="*/ 42 w 80"/>
              <a:gd name="T19" fmla="*/ 19 h 80"/>
              <a:gd name="T20" fmla="*/ 59 w 80"/>
              <a:gd name="T21" fmla="*/ 38 h 80"/>
              <a:gd name="T22" fmla="*/ 42 w 80"/>
              <a:gd name="T23" fmla="*/ 22 h 80"/>
              <a:gd name="T24" fmla="*/ 39 w 80"/>
              <a:gd name="T25" fmla="*/ 19 h 80"/>
              <a:gd name="T26" fmla="*/ 33 w 80"/>
              <a:gd name="T27" fmla="*/ 3 h 80"/>
              <a:gd name="T28" fmla="*/ 39 w 80"/>
              <a:gd name="T29" fmla="*/ 19 h 80"/>
              <a:gd name="T30" fmla="*/ 39 w 80"/>
              <a:gd name="T31" fmla="*/ 38 h 80"/>
              <a:gd name="T32" fmla="*/ 24 w 80"/>
              <a:gd name="T33" fmla="*/ 22 h 80"/>
              <a:gd name="T34" fmla="*/ 18 w 80"/>
              <a:gd name="T35" fmla="*/ 38 h 80"/>
              <a:gd name="T36" fmla="*/ 8 w 80"/>
              <a:gd name="T37" fmla="*/ 22 h 80"/>
              <a:gd name="T38" fmla="*/ 18 w 80"/>
              <a:gd name="T39" fmla="*/ 38 h 80"/>
              <a:gd name="T40" fmla="*/ 39 w 80"/>
              <a:gd name="T41" fmla="*/ 41 h 80"/>
              <a:gd name="T42" fmla="*/ 24 w 80"/>
              <a:gd name="T43" fmla="*/ 58 h 80"/>
              <a:gd name="T44" fmla="*/ 42 w 80"/>
              <a:gd name="T45" fmla="*/ 61 h 80"/>
              <a:gd name="T46" fmla="*/ 46 w 80"/>
              <a:gd name="T47" fmla="*/ 77 h 80"/>
              <a:gd name="T48" fmla="*/ 42 w 80"/>
              <a:gd name="T49" fmla="*/ 61 h 80"/>
              <a:gd name="T50" fmla="*/ 42 w 80"/>
              <a:gd name="T51" fmla="*/ 41 h 80"/>
              <a:gd name="T52" fmla="*/ 56 w 80"/>
              <a:gd name="T53" fmla="*/ 58 h 80"/>
              <a:gd name="T54" fmla="*/ 61 w 80"/>
              <a:gd name="T55" fmla="*/ 41 h 80"/>
              <a:gd name="T56" fmla="*/ 73 w 80"/>
              <a:gd name="T57" fmla="*/ 58 h 80"/>
              <a:gd name="T58" fmla="*/ 59 w 80"/>
              <a:gd name="T59" fmla="*/ 58 h 80"/>
              <a:gd name="T60" fmla="*/ 61 w 80"/>
              <a:gd name="T61" fmla="*/ 38 h 80"/>
              <a:gd name="T62" fmla="*/ 73 w 80"/>
              <a:gd name="T63" fmla="*/ 22 h 80"/>
              <a:gd name="T64" fmla="*/ 61 w 80"/>
              <a:gd name="T65" fmla="*/ 38 h 80"/>
              <a:gd name="T66" fmla="*/ 58 w 80"/>
              <a:gd name="T67" fmla="*/ 19 h 80"/>
              <a:gd name="T68" fmla="*/ 67 w 80"/>
              <a:gd name="T69" fmla="*/ 13 h 80"/>
              <a:gd name="T70" fmla="*/ 14 w 80"/>
              <a:gd name="T71" fmla="*/ 13 h 80"/>
              <a:gd name="T72" fmla="*/ 22 w 80"/>
              <a:gd name="T73" fmla="*/ 19 h 80"/>
              <a:gd name="T74" fmla="*/ 14 w 80"/>
              <a:gd name="T75" fmla="*/ 13 h 80"/>
              <a:gd name="T76" fmla="*/ 22 w 80"/>
              <a:gd name="T77" fmla="*/ 61 h 80"/>
              <a:gd name="T78" fmla="*/ 14 w 80"/>
              <a:gd name="T79" fmla="*/ 66 h 80"/>
              <a:gd name="T80" fmla="*/ 67 w 80"/>
              <a:gd name="T81" fmla="*/ 66 h 80"/>
              <a:gd name="T82" fmla="*/ 58 w 80"/>
              <a:gd name="T83" fmla="*/ 61 h 80"/>
              <a:gd name="T84" fmla="*/ 67 w 80"/>
              <a:gd name="T85" fmla="*/ 66 h 8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80" h="80">
                <a:moveTo>
                  <a:pt x="40" y="0"/>
                </a:moveTo>
                <a:cubicBezTo>
                  <a:pt x="18" y="0"/>
                  <a:pt x="0" y="18"/>
                  <a:pt x="0" y="40"/>
                </a:cubicBezTo>
                <a:cubicBezTo>
                  <a:pt x="0" y="62"/>
                  <a:pt x="18" y="80"/>
                  <a:pt x="40" y="80"/>
                </a:cubicBezTo>
                <a:cubicBezTo>
                  <a:pt x="62" y="80"/>
                  <a:pt x="80" y="62"/>
                  <a:pt x="80" y="40"/>
                </a:cubicBezTo>
                <a:cubicBezTo>
                  <a:pt x="80" y="18"/>
                  <a:pt x="62" y="0"/>
                  <a:pt x="40" y="0"/>
                </a:cubicBezTo>
                <a:close/>
                <a:moveTo>
                  <a:pt x="33" y="76"/>
                </a:moveTo>
                <a:cubicBezTo>
                  <a:pt x="30" y="72"/>
                  <a:pt x="27" y="67"/>
                  <a:pt x="25" y="61"/>
                </a:cubicBezTo>
                <a:cubicBezTo>
                  <a:pt x="39" y="61"/>
                  <a:pt x="39" y="61"/>
                  <a:pt x="39" y="61"/>
                </a:cubicBezTo>
                <a:cubicBezTo>
                  <a:pt x="39" y="77"/>
                  <a:pt x="39" y="77"/>
                  <a:pt x="39" y="77"/>
                </a:cubicBezTo>
                <a:cubicBezTo>
                  <a:pt x="37" y="77"/>
                  <a:pt x="35" y="77"/>
                  <a:pt x="33" y="76"/>
                </a:cubicBezTo>
                <a:close/>
                <a:moveTo>
                  <a:pt x="3" y="41"/>
                </a:moveTo>
                <a:cubicBezTo>
                  <a:pt x="18" y="41"/>
                  <a:pt x="18" y="41"/>
                  <a:pt x="18" y="41"/>
                </a:cubicBezTo>
                <a:cubicBezTo>
                  <a:pt x="19" y="47"/>
                  <a:pt x="19" y="53"/>
                  <a:pt x="21" y="58"/>
                </a:cubicBezTo>
                <a:cubicBezTo>
                  <a:pt x="8" y="58"/>
                  <a:pt x="8" y="58"/>
                  <a:pt x="8" y="58"/>
                </a:cubicBezTo>
                <a:cubicBezTo>
                  <a:pt x="5" y="53"/>
                  <a:pt x="3" y="47"/>
                  <a:pt x="3" y="41"/>
                </a:cubicBezTo>
                <a:close/>
                <a:moveTo>
                  <a:pt x="42" y="19"/>
                </a:moveTo>
                <a:cubicBezTo>
                  <a:pt x="42" y="3"/>
                  <a:pt x="42" y="3"/>
                  <a:pt x="42" y="3"/>
                </a:cubicBezTo>
                <a:cubicBezTo>
                  <a:pt x="43" y="3"/>
                  <a:pt x="45" y="3"/>
                  <a:pt x="46" y="3"/>
                </a:cubicBezTo>
                <a:cubicBezTo>
                  <a:pt x="50" y="8"/>
                  <a:pt x="53" y="13"/>
                  <a:pt x="55" y="19"/>
                </a:cubicBezTo>
                <a:lnTo>
                  <a:pt x="42" y="19"/>
                </a:lnTo>
                <a:close/>
                <a:moveTo>
                  <a:pt x="56" y="22"/>
                </a:moveTo>
                <a:cubicBezTo>
                  <a:pt x="58" y="27"/>
                  <a:pt x="58" y="33"/>
                  <a:pt x="59" y="38"/>
                </a:cubicBezTo>
                <a:cubicBezTo>
                  <a:pt x="42" y="38"/>
                  <a:pt x="42" y="38"/>
                  <a:pt x="42" y="38"/>
                </a:cubicBezTo>
                <a:cubicBezTo>
                  <a:pt x="42" y="22"/>
                  <a:pt x="42" y="22"/>
                  <a:pt x="42" y="22"/>
                </a:cubicBezTo>
                <a:lnTo>
                  <a:pt x="56" y="22"/>
                </a:lnTo>
                <a:close/>
                <a:moveTo>
                  <a:pt x="39" y="19"/>
                </a:moveTo>
                <a:cubicBezTo>
                  <a:pt x="25" y="19"/>
                  <a:pt x="25" y="19"/>
                  <a:pt x="25" y="19"/>
                </a:cubicBezTo>
                <a:cubicBezTo>
                  <a:pt x="27" y="13"/>
                  <a:pt x="30" y="8"/>
                  <a:pt x="33" y="3"/>
                </a:cubicBezTo>
                <a:cubicBezTo>
                  <a:pt x="35" y="3"/>
                  <a:pt x="37" y="3"/>
                  <a:pt x="39" y="3"/>
                </a:cubicBezTo>
                <a:lnTo>
                  <a:pt x="39" y="19"/>
                </a:lnTo>
                <a:close/>
                <a:moveTo>
                  <a:pt x="39" y="22"/>
                </a:moveTo>
                <a:cubicBezTo>
                  <a:pt x="39" y="38"/>
                  <a:pt x="39" y="38"/>
                  <a:pt x="39" y="38"/>
                </a:cubicBezTo>
                <a:cubicBezTo>
                  <a:pt x="21" y="38"/>
                  <a:pt x="21" y="38"/>
                  <a:pt x="21" y="38"/>
                </a:cubicBezTo>
                <a:cubicBezTo>
                  <a:pt x="21" y="33"/>
                  <a:pt x="22" y="27"/>
                  <a:pt x="24" y="22"/>
                </a:cubicBezTo>
                <a:lnTo>
                  <a:pt x="39" y="22"/>
                </a:lnTo>
                <a:close/>
                <a:moveTo>
                  <a:pt x="18" y="38"/>
                </a:moveTo>
                <a:cubicBezTo>
                  <a:pt x="3" y="38"/>
                  <a:pt x="3" y="38"/>
                  <a:pt x="3" y="38"/>
                </a:cubicBezTo>
                <a:cubicBezTo>
                  <a:pt x="3" y="32"/>
                  <a:pt x="5" y="27"/>
                  <a:pt x="8" y="22"/>
                </a:cubicBezTo>
                <a:cubicBezTo>
                  <a:pt x="21" y="22"/>
                  <a:pt x="21" y="22"/>
                  <a:pt x="21" y="22"/>
                </a:cubicBezTo>
                <a:cubicBezTo>
                  <a:pt x="19" y="27"/>
                  <a:pt x="19" y="33"/>
                  <a:pt x="18" y="38"/>
                </a:cubicBezTo>
                <a:close/>
                <a:moveTo>
                  <a:pt x="21" y="41"/>
                </a:moveTo>
                <a:cubicBezTo>
                  <a:pt x="39" y="41"/>
                  <a:pt x="39" y="41"/>
                  <a:pt x="39" y="41"/>
                </a:cubicBezTo>
                <a:cubicBezTo>
                  <a:pt x="39" y="58"/>
                  <a:pt x="39" y="58"/>
                  <a:pt x="39" y="58"/>
                </a:cubicBezTo>
                <a:cubicBezTo>
                  <a:pt x="24" y="58"/>
                  <a:pt x="24" y="58"/>
                  <a:pt x="24" y="58"/>
                </a:cubicBezTo>
                <a:cubicBezTo>
                  <a:pt x="22" y="53"/>
                  <a:pt x="21" y="47"/>
                  <a:pt x="21" y="41"/>
                </a:cubicBezTo>
                <a:close/>
                <a:moveTo>
                  <a:pt x="42" y="61"/>
                </a:moveTo>
                <a:cubicBezTo>
                  <a:pt x="55" y="61"/>
                  <a:pt x="55" y="61"/>
                  <a:pt x="55" y="61"/>
                </a:cubicBezTo>
                <a:cubicBezTo>
                  <a:pt x="53" y="67"/>
                  <a:pt x="50" y="72"/>
                  <a:pt x="46" y="77"/>
                </a:cubicBezTo>
                <a:cubicBezTo>
                  <a:pt x="45" y="77"/>
                  <a:pt x="43" y="77"/>
                  <a:pt x="42" y="77"/>
                </a:cubicBezTo>
                <a:lnTo>
                  <a:pt x="42" y="61"/>
                </a:lnTo>
                <a:close/>
                <a:moveTo>
                  <a:pt x="42" y="58"/>
                </a:moveTo>
                <a:cubicBezTo>
                  <a:pt x="42" y="41"/>
                  <a:pt x="42" y="41"/>
                  <a:pt x="42" y="41"/>
                </a:cubicBezTo>
                <a:cubicBezTo>
                  <a:pt x="59" y="41"/>
                  <a:pt x="59" y="41"/>
                  <a:pt x="59" y="41"/>
                </a:cubicBezTo>
                <a:cubicBezTo>
                  <a:pt x="58" y="47"/>
                  <a:pt x="58" y="53"/>
                  <a:pt x="56" y="58"/>
                </a:cubicBezTo>
                <a:lnTo>
                  <a:pt x="42" y="58"/>
                </a:lnTo>
                <a:close/>
                <a:moveTo>
                  <a:pt x="61" y="41"/>
                </a:moveTo>
                <a:cubicBezTo>
                  <a:pt x="78" y="41"/>
                  <a:pt x="78" y="41"/>
                  <a:pt x="78" y="41"/>
                </a:cubicBezTo>
                <a:cubicBezTo>
                  <a:pt x="77" y="47"/>
                  <a:pt x="76" y="53"/>
                  <a:pt x="73" y="58"/>
                </a:cubicBezTo>
                <a:cubicBezTo>
                  <a:pt x="73" y="58"/>
                  <a:pt x="73" y="58"/>
                  <a:pt x="73" y="58"/>
                </a:cubicBezTo>
                <a:cubicBezTo>
                  <a:pt x="59" y="58"/>
                  <a:pt x="59" y="58"/>
                  <a:pt x="59" y="58"/>
                </a:cubicBezTo>
                <a:cubicBezTo>
                  <a:pt x="60" y="53"/>
                  <a:pt x="61" y="47"/>
                  <a:pt x="61" y="41"/>
                </a:cubicBezTo>
                <a:close/>
                <a:moveTo>
                  <a:pt x="61" y="38"/>
                </a:moveTo>
                <a:cubicBezTo>
                  <a:pt x="61" y="33"/>
                  <a:pt x="60" y="27"/>
                  <a:pt x="59" y="22"/>
                </a:cubicBezTo>
                <a:cubicBezTo>
                  <a:pt x="73" y="22"/>
                  <a:pt x="73" y="22"/>
                  <a:pt x="73" y="22"/>
                </a:cubicBezTo>
                <a:cubicBezTo>
                  <a:pt x="76" y="27"/>
                  <a:pt x="77" y="32"/>
                  <a:pt x="78" y="38"/>
                </a:cubicBezTo>
                <a:lnTo>
                  <a:pt x="61" y="38"/>
                </a:lnTo>
                <a:close/>
                <a:moveTo>
                  <a:pt x="71" y="19"/>
                </a:moveTo>
                <a:cubicBezTo>
                  <a:pt x="58" y="19"/>
                  <a:pt x="58" y="19"/>
                  <a:pt x="58" y="19"/>
                </a:cubicBezTo>
                <a:cubicBezTo>
                  <a:pt x="56" y="13"/>
                  <a:pt x="54" y="8"/>
                  <a:pt x="50" y="4"/>
                </a:cubicBezTo>
                <a:cubicBezTo>
                  <a:pt x="57" y="6"/>
                  <a:pt x="62" y="9"/>
                  <a:pt x="67" y="13"/>
                </a:cubicBezTo>
                <a:cubicBezTo>
                  <a:pt x="68" y="15"/>
                  <a:pt x="70" y="17"/>
                  <a:pt x="71" y="19"/>
                </a:cubicBezTo>
                <a:close/>
                <a:moveTo>
                  <a:pt x="14" y="13"/>
                </a:moveTo>
                <a:cubicBezTo>
                  <a:pt x="18" y="9"/>
                  <a:pt x="23" y="6"/>
                  <a:pt x="29" y="4"/>
                </a:cubicBezTo>
                <a:cubicBezTo>
                  <a:pt x="26" y="9"/>
                  <a:pt x="24" y="14"/>
                  <a:pt x="22" y="19"/>
                </a:cubicBezTo>
                <a:cubicBezTo>
                  <a:pt x="9" y="19"/>
                  <a:pt x="9" y="19"/>
                  <a:pt x="9" y="19"/>
                </a:cubicBezTo>
                <a:cubicBezTo>
                  <a:pt x="11" y="17"/>
                  <a:pt x="12" y="15"/>
                  <a:pt x="14" y="13"/>
                </a:cubicBezTo>
                <a:close/>
                <a:moveTo>
                  <a:pt x="9" y="61"/>
                </a:moveTo>
                <a:cubicBezTo>
                  <a:pt x="22" y="61"/>
                  <a:pt x="22" y="61"/>
                  <a:pt x="22" y="61"/>
                </a:cubicBezTo>
                <a:cubicBezTo>
                  <a:pt x="24" y="66"/>
                  <a:pt x="26" y="71"/>
                  <a:pt x="29" y="75"/>
                </a:cubicBezTo>
                <a:cubicBezTo>
                  <a:pt x="23" y="74"/>
                  <a:pt x="18" y="70"/>
                  <a:pt x="14" y="66"/>
                </a:cubicBezTo>
                <a:cubicBezTo>
                  <a:pt x="12" y="65"/>
                  <a:pt x="11" y="63"/>
                  <a:pt x="9" y="61"/>
                </a:cubicBezTo>
                <a:close/>
                <a:moveTo>
                  <a:pt x="67" y="66"/>
                </a:moveTo>
                <a:cubicBezTo>
                  <a:pt x="62" y="71"/>
                  <a:pt x="57" y="74"/>
                  <a:pt x="50" y="76"/>
                </a:cubicBezTo>
                <a:cubicBezTo>
                  <a:pt x="54" y="71"/>
                  <a:pt x="56" y="66"/>
                  <a:pt x="58" y="61"/>
                </a:cubicBezTo>
                <a:cubicBezTo>
                  <a:pt x="71" y="61"/>
                  <a:pt x="71" y="61"/>
                  <a:pt x="71" y="61"/>
                </a:cubicBezTo>
                <a:cubicBezTo>
                  <a:pt x="70" y="63"/>
                  <a:pt x="68" y="65"/>
                  <a:pt x="67" y="66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78" name="Freeform 62"/>
          <p:cNvSpPr/>
          <p:nvPr/>
        </p:nvSpPr>
        <p:spPr bwMode="auto">
          <a:xfrm flipH="1">
            <a:off x="2953798" y="2290335"/>
            <a:ext cx="544587" cy="609905"/>
          </a:xfrm>
          <a:custGeom>
            <a:avLst/>
            <a:gdLst>
              <a:gd name="T0" fmla="*/ 50 w 84"/>
              <a:gd name="T1" fmla="*/ 69 h 83"/>
              <a:gd name="T2" fmla="*/ 64 w 84"/>
              <a:gd name="T3" fmla="*/ 42 h 83"/>
              <a:gd name="T4" fmla="*/ 69 w 84"/>
              <a:gd name="T5" fmla="*/ 31 h 83"/>
              <a:gd name="T6" fmla="*/ 82 w 84"/>
              <a:gd name="T7" fmla="*/ 4 h 83"/>
              <a:gd name="T8" fmla="*/ 80 w 84"/>
              <a:gd name="T9" fmla="*/ 1 h 83"/>
              <a:gd name="T10" fmla="*/ 52 w 84"/>
              <a:gd name="T11" fmla="*/ 15 h 83"/>
              <a:gd name="T12" fmla="*/ 42 w 84"/>
              <a:gd name="T13" fmla="*/ 20 h 83"/>
              <a:gd name="T14" fmla="*/ 15 w 84"/>
              <a:gd name="T15" fmla="*/ 34 h 83"/>
              <a:gd name="T16" fmla="*/ 14 w 84"/>
              <a:gd name="T17" fmla="*/ 40 h 83"/>
              <a:gd name="T18" fmla="*/ 24 w 84"/>
              <a:gd name="T19" fmla="*/ 50 h 83"/>
              <a:gd name="T20" fmla="*/ 2 w 84"/>
              <a:gd name="T21" fmla="*/ 72 h 83"/>
              <a:gd name="T22" fmla="*/ 1 w 84"/>
              <a:gd name="T23" fmla="*/ 76 h 83"/>
              <a:gd name="T24" fmla="*/ 8 w 84"/>
              <a:gd name="T25" fmla="*/ 82 h 83"/>
              <a:gd name="T26" fmla="*/ 11 w 84"/>
              <a:gd name="T27" fmla="*/ 82 h 83"/>
              <a:gd name="T28" fmla="*/ 33 w 84"/>
              <a:gd name="T29" fmla="*/ 60 h 83"/>
              <a:gd name="T30" fmla="*/ 43 w 84"/>
              <a:gd name="T31" fmla="*/ 70 h 83"/>
              <a:gd name="T32" fmla="*/ 50 w 84"/>
              <a:gd name="T33" fmla="*/ 69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</a:cxnLst>
            <a:rect l="0" t="0" r="r" b="b"/>
            <a:pathLst>
              <a:path w="84" h="83">
                <a:moveTo>
                  <a:pt x="50" y="69"/>
                </a:moveTo>
                <a:cubicBezTo>
                  <a:pt x="64" y="42"/>
                  <a:pt x="64" y="42"/>
                  <a:pt x="64" y="42"/>
                </a:cubicBezTo>
                <a:cubicBezTo>
                  <a:pt x="65" y="39"/>
                  <a:pt x="67" y="34"/>
                  <a:pt x="69" y="31"/>
                </a:cubicBezTo>
                <a:cubicBezTo>
                  <a:pt x="82" y="4"/>
                  <a:pt x="82" y="4"/>
                  <a:pt x="82" y="4"/>
                </a:cubicBezTo>
                <a:cubicBezTo>
                  <a:pt x="84" y="1"/>
                  <a:pt x="82" y="0"/>
                  <a:pt x="80" y="1"/>
                </a:cubicBezTo>
                <a:cubicBezTo>
                  <a:pt x="52" y="15"/>
                  <a:pt x="52" y="15"/>
                  <a:pt x="52" y="15"/>
                </a:cubicBezTo>
                <a:cubicBezTo>
                  <a:pt x="50" y="16"/>
                  <a:pt x="45" y="19"/>
                  <a:pt x="42" y="20"/>
                </a:cubicBezTo>
                <a:cubicBezTo>
                  <a:pt x="15" y="34"/>
                  <a:pt x="15" y="34"/>
                  <a:pt x="15" y="34"/>
                </a:cubicBezTo>
                <a:cubicBezTo>
                  <a:pt x="12" y="35"/>
                  <a:pt x="11" y="38"/>
                  <a:pt x="14" y="40"/>
                </a:cubicBezTo>
                <a:cubicBezTo>
                  <a:pt x="24" y="50"/>
                  <a:pt x="24" y="50"/>
                  <a:pt x="24" y="50"/>
                </a:cubicBezTo>
                <a:cubicBezTo>
                  <a:pt x="2" y="72"/>
                  <a:pt x="2" y="72"/>
                  <a:pt x="2" y="72"/>
                </a:cubicBezTo>
                <a:cubicBezTo>
                  <a:pt x="1" y="74"/>
                  <a:pt x="0" y="75"/>
                  <a:pt x="1" y="76"/>
                </a:cubicBezTo>
                <a:cubicBezTo>
                  <a:pt x="8" y="82"/>
                  <a:pt x="8" y="82"/>
                  <a:pt x="8" y="82"/>
                </a:cubicBezTo>
                <a:cubicBezTo>
                  <a:pt x="8" y="83"/>
                  <a:pt x="10" y="83"/>
                  <a:pt x="11" y="82"/>
                </a:cubicBezTo>
                <a:cubicBezTo>
                  <a:pt x="33" y="60"/>
                  <a:pt x="33" y="60"/>
                  <a:pt x="33" y="60"/>
                </a:cubicBezTo>
                <a:cubicBezTo>
                  <a:pt x="43" y="70"/>
                  <a:pt x="43" y="70"/>
                  <a:pt x="43" y="70"/>
                </a:cubicBezTo>
                <a:cubicBezTo>
                  <a:pt x="46" y="72"/>
                  <a:pt x="49" y="72"/>
                  <a:pt x="50" y="69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79" name="Freeform 63"/>
          <p:cNvSpPr/>
          <p:nvPr/>
        </p:nvSpPr>
        <p:spPr bwMode="auto">
          <a:xfrm flipH="1">
            <a:off x="1925205" y="2369484"/>
            <a:ext cx="493680" cy="557743"/>
          </a:xfrm>
          <a:custGeom>
            <a:avLst/>
            <a:gdLst>
              <a:gd name="T0" fmla="*/ 66 w 76"/>
              <a:gd name="T1" fmla="*/ 26 h 76"/>
              <a:gd name="T2" fmla="*/ 40 w 76"/>
              <a:gd name="T3" fmla="*/ 16 h 76"/>
              <a:gd name="T4" fmla="*/ 30 w 76"/>
              <a:gd name="T5" fmla="*/ 11 h 76"/>
              <a:gd name="T6" fmla="*/ 4 w 76"/>
              <a:gd name="T7" fmla="*/ 1 h 76"/>
              <a:gd name="T8" fmla="*/ 1 w 76"/>
              <a:gd name="T9" fmla="*/ 4 h 76"/>
              <a:gd name="T10" fmla="*/ 12 w 76"/>
              <a:gd name="T11" fmla="*/ 30 h 76"/>
              <a:gd name="T12" fmla="*/ 16 w 76"/>
              <a:gd name="T13" fmla="*/ 40 h 76"/>
              <a:gd name="T14" fmla="*/ 26 w 76"/>
              <a:gd name="T15" fmla="*/ 66 h 76"/>
              <a:gd name="T16" fmla="*/ 33 w 76"/>
              <a:gd name="T17" fmla="*/ 66 h 76"/>
              <a:gd name="T18" fmla="*/ 44 w 76"/>
              <a:gd name="T19" fmla="*/ 55 h 76"/>
              <a:gd name="T20" fmla="*/ 64 w 76"/>
              <a:gd name="T21" fmla="*/ 74 h 76"/>
              <a:gd name="T22" fmla="*/ 68 w 76"/>
              <a:gd name="T23" fmla="*/ 75 h 76"/>
              <a:gd name="T24" fmla="*/ 75 w 76"/>
              <a:gd name="T25" fmla="*/ 68 h 76"/>
              <a:gd name="T26" fmla="*/ 75 w 76"/>
              <a:gd name="T27" fmla="*/ 64 h 76"/>
              <a:gd name="T28" fmla="*/ 55 w 76"/>
              <a:gd name="T29" fmla="*/ 44 h 76"/>
              <a:gd name="T30" fmla="*/ 66 w 76"/>
              <a:gd name="T31" fmla="*/ 33 h 76"/>
              <a:gd name="T32" fmla="*/ 66 w 76"/>
              <a:gd name="T33" fmla="*/ 26 h 7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</a:cxnLst>
            <a:rect l="0" t="0" r="r" b="b"/>
            <a:pathLst>
              <a:path w="76" h="76">
                <a:moveTo>
                  <a:pt x="66" y="26"/>
                </a:moveTo>
                <a:cubicBezTo>
                  <a:pt x="40" y="16"/>
                  <a:pt x="40" y="16"/>
                  <a:pt x="40" y="16"/>
                </a:cubicBezTo>
                <a:cubicBezTo>
                  <a:pt x="37" y="14"/>
                  <a:pt x="33" y="13"/>
                  <a:pt x="30" y="11"/>
                </a:cubicBezTo>
                <a:cubicBezTo>
                  <a:pt x="4" y="1"/>
                  <a:pt x="4" y="1"/>
                  <a:pt x="4" y="1"/>
                </a:cubicBezTo>
                <a:cubicBezTo>
                  <a:pt x="1" y="0"/>
                  <a:pt x="0" y="1"/>
                  <a:pt x="1" y="4"/>
                </a:cubicBezTo>
                <a:cubicBezTo>
                  <a:pt x="12" y="30"/>
                  <a:pt x="12" y="30"/>
                  <a:pt x="12" y="30"/>
                </a:cubicBezTo>
                <a:cubicBezTo>
                  <a:pt x="13" y="33"/>
                  <a:pt x="15" y="37"/>
                  <a:pt x="16" y="40"/>
                </a:cubicBezTo>
                <a:cubicBezTo>
                  <a:pt x="26" y="66"/>
                  <a:pt x="26" y="66"/>
                  <a:pt x="26" y="66"/>
                </a:cubicBezTo>
                <a:cubicBezTo>
                  <a:pt x="27" y="68"/>
                  <a:pt x="30" y="69"/>
                  <a:pt x="33" y="66"/>
                </a:cubicBezTo>
                <a:cubicBezTo>
                  <a:pt x="44" y="55"/>
                  <a:pt x="44" y="55"/>
                  <a:pt x="44" y="55"/>
                </a:cubicBezTo>
                <a:cubicBezTo>
                  <a:pt x="64" y="74"/>
                  <a:pt x="64" y="74"/>
                  <a:pt x="64" y="74"/>
                </a:cubicBezTo>
                <a:cubicBezTo>
                  <a:pt x="65" y="75"/>
                  <a:pt x="67" y="76"/>
                  <a:pt x="68" y="75"/>
                </a:cubicBezTo>
                <a:cubicBezTo>
                  <a:pt x="75" y="68"/>
                  <a:pt x="75" y="68"/>
                  <a:pt x="75" y="68"/>
                </a:cubicBezTo>
                <a:cubicBezTo>
                  <a:pt x="76" y="67"/>
                  <a:pt x="76" y="65"/>
                  <a:pt x="75" y="64"/>
                </a:cubicBezTo>
                <a:cubicBezTo>
                  <a:pt x="55" y="44"/>
                  <a:pt x="55" y="44"/>
                  <a:pt x="55" y="44"/>
                </a:cubicBezTo>
                <a:cubicBezTo>
                  <a:pt x="66" y="33"/>
                  <a:pt x="66" y="33"/>
                  <a:pt x="66" y="33"/>
                </a:cubicBezTo>
                <a:cubicBezTo>
                  <a:pt x="69" y="30"/>
                  <a:pt x="69" y="27"/>
                  <a:pt x="66" y="26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80" name="Freeform 64"/>
          <p:cNvSpPr>
            <a:spLocks noEditPoints="1"/>
          </p:cNvSpPr>
          <p:nvPr/>
        </p:nvSpPr>
        <p:spPr bwMode="auto">
          <a:xfrm flipH="1">
            <a:off x="4838134" y="3517384"/>
            <a:ext cx="609701" cy="448067"/>
          </a:xfrm>
          <a:custGeom>
            <a:avLst/>
            <a:gdLst>
              <a:gd name="T0" fmla="*/ 76 w 94"/>
              <a:gd name="T1" fmla="*/ 0 h 61"/>
              <a:gd name="T2" fmla="*/ 18 w 94"/>
              <a:gd name="T3" fmla="*/ 0 h 61"/>
              <a:gd name="T4" fmla="*/ 0 w 94"/>
              <a:gd name="T5" fmla="*/ 17 h 61"/>
              <a:gd name="T6" fmla="*/ 0 w 94"/>
              <a:gd name="T7" fmla="*/ 43 h 61"/>
              <a:gd name="T8" fmla="*/ 18 w 94"/>
              <a:gd name="T9" fmla="*/ 61 h 61"/>
              <a:gd name="T10" fmla="*/ 76 w 94"/>
              <a:gd name="T11" fmla="*/ 61 h 61"/>
              <a:gd name="T12" fmla="*/ 94 w 94"/>
              <a:gd name="T13" fmla="*/ 43 h 61"/>
              <a:gd name="T14" fmla="*/ 94 w 94"/>
              <a:gd name="T15" fmla="*/ 17 h 61"/>
              <a:gd name="T16" fmla="*/ 76 w 94"/>
              <a:gd name="T17" fmla="*/ 0 h 61"/>
              <a:gd name="T18" fmla="*/ 90 w 94"/>
              <a:gd name="T19" fmla="*/ 52 h 61"/>
              <a:gd name="T20" fmla="*/ 88 w 94"/>
              <a:gd name="T21" fmla="*/ 52 h 61"/>
              <a:gd name="T22" fmla="*/ 88 w 94"/>
              <a:gd name="T23" fmla="*/ 52 h 61"/>
              <a:gd name="T24" fmla="*/ 87 w 94"/>
              <a:gd name="T25" fmla="*/ 52 h 61"/>
              <a:gd name="T26" fmla="*/ 62 w 94"/>
              <a:gd name="T27" fmla="*/ 29 h 61"/>
              <a:gd name="T28" fmla="*/ 48 w 94"/>
              <a:gd name="T29" fmla="*/ 41 h 61"/>
              <a:gd name="T30" fmla="*/ 47 w 94"/>
              <a:gd name="T31" fmla="*/ 42 h 61"/>
              <a:gd name="T32" fmla="*/ 46 w 94"/>
              <a:gd name="T33" fmla="*/ 41 h 61"/>
              <a:gd name="T34" fmla="*/ 32 w 94"/>
              <a:gd name="T35" fmla="*/ 29 h 61"/>
              <a:gd name="T36" fmla="*/ 8 w 94"/>
              <a:gd name="T37" fmla="*/ 51 h 61"/>
              <a:gd name="T38" fmla="*/ 7 w 94"/>
              <a:gd name="T39" fmla="*/ 51 h 61"/>
              <a:gd name="T40" fmla="*/ 7 w 94"/>
              <a:gd name="T41" fmla="*/ 51 h 61"/>
              <a:gd name="T42" fmla="*/ 5 w 94"/>
              <a:gd name="T43" fmla="*/ 51 h 61"/>
              <a:gd name="T44" fmla="*/ 5 w 94"/>
              <a:gd name="T45" fmla="*/ 49 h 61"/>
              <a:gd name="T46" fmla="*/ 5 w 94"/>
              <a:gd name="T47" fmla="*/ 49 h 61"/>
              <a:gd name="T48" fmla="*/ 6 w 94"/>
              <a:gd name="T49" fmla="*/ 48 h 61"/>
              <a:gd name="T50" fmla="*/ 29 w 94"/>
              <a:gd name="T51" fmla="*/ 27 h 61"/>
              <a:gd name="T52" fmla="*/ 7 w 94"/>
              <a:gd name="T53" fmla="*/ 9 h 61"/>
              <a:gd name="T54" fmla="*/ 7 w 94"/>
              <a:gd name="T55" fmla="*/ 6 h 61"/>
              <a:gd name="T56" fmla="*/ 10 w 94"/>
              <a:gd name="T57" fmla="*/ 6 h 61"/>
              <a:gd name="T58" fmla="*/ 12 w 94"/>
              <a:gd name="T59" fmla="*/ 8 h 61"/>
              <a:gd name="T60" fmla="*/ 47 w 94"/>
              <a:gd name="T61" fmla="*/ 37 h 61"/>
              <a:gd name="T62" fmla="*/ 82 w 94"/>
              <a:gd name="T63" fmla="*/ 7 h 61"/>
              <a:gd name="T64" fmla="*/ 84 w 94"/>
              <a:gd name="T65" fmla="*/ 6 h 61"/>
              <a:gd name="T66" fmla="*/ 87 w 94"/>
              <a:gd name="T67" fmla="*/ 6 h 61"/>
              <a:gd name="T68" fmla="*/ 87 w 94"/>
              <a:gd name="T69" fmla="*/ 9 h 61"/>
              <a:gd name="T70" fmla="*/ 65 w 94"/>
              <a:gd name="T71" fmla="*/ 27 h 61"/>
              <a:gd name="T72" fmla="*/ 90 w 94"/>
              <a:gd name="T73" fmla="*/ 49 h 61"/>
              <a:gd name="T74" fmla="*/ 90 w 94"/>
              <a:gd name="T75" fmla="*/ 50 h 61"/>
              <a:gd name="T76" fmla="*/ 90 w 94"/>
              <a:gd name="T77" fmla="*/ 50 h 61"/>
              <a:gd name="T78" fmla="*/ 90 w 94"/>
              <a:gd name="T79" fmla="*/ 52 h 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</a:cxnLst>
            <a:rect l="0" t="0" r="r" b="b"/>
            <a:pathLst>
              <a:path w="94" h="61">
                <a:moveTo>
                  <a:pt x="76" y="0"/>
                </a:moveTo>
                <a:cubicBezTo>
                  <a:pt x="18" y="0"/>
                  <a:pt x="18" y="0"/>
                  <a:pt x="18" y="0"/>
                </a:cubicBezTo>
                <a:cubicBezTo>
                  <a:pt x="8" y="0"/>
                  <a:pt x="0" y="8"/>
                  <a:pt x="0" y="17"/>
                </a:cubicBezTo>
                <a:cubicBezTo>
                  <a:pt x="0" y="43"/>
                  <a:pt x="0" y="43"/>
                  <a:pt x="0" y="43"/>
                </a:cubicBezTo>
                <a:cubicBezTo>
                  <a:pt x="0" y="53"/>
                  <a:pt x="8" y="61"/>
                  <a:pt x="18" y="61"/>
                </a:cubicBezTo>
                <a:cubicBezTo>
                  <a:pt x="76" y="61"/>
                  <a:pt x="76" y="61"/>
                  <a:pt x="76" y="61"/>
                </a:cubicBezTo>
                <a:cubicBezTo>
                  <a:pt x="86" y="61"/>
                  <a:pt x="94" y="53"/>
                  <a:pt x="94" y="43"/>
                </a:cubicBezTo>
                <a:cubicBezTo>
                  <a:pt x="94" y="17"/>
                  <a:pt x="94" y="17"/>
                  <a:pt x="94" y="17"/>
                </a:cubicBezTo>
                <a:cubicBezTo>
                  <a:pt x="94" y="8"/>
                  <a:pt x="86" y="0"/>
                  <a:pt x="76" y="0"/>
                </a:cubicBezTo>
                <a:close/>
                <a:moveTo>
                  <a:pt x="90" y="52"/>
                </a:moveTo>
                <a:cubicBezTo>
                  <a:pt x="89" y="52"/>
                  <a:pt x="89" y="52"/>
                  <a:pt x="88" y="52"/>
                </a:cubicBezTo>
                <a:cubicBezTo>
                  <a:pt x="88" y="52"/>
                  <a:pt x="88" y="52"/>
                  <a:pt x="88" y="52"/>
                </a:cubicBezTo>
                <a:cubicBezTo>
                  <a:pt x="88" y="52"/>
                  <a:pt x="87" y="52"/>
                  <a:pt x="87" y="52"/>
                </a:cubicBezTo>
                <a:cubicBezTo>
                  <a:pt x="62" y="29"/>
                  <a:pt x="62" y="29"/>
                  <a:pt x="62" y="29"/>
                </a:cubicBezTo>
                <a:cubicBezTo>
                  <a:pt x="48" y="41"/>
                  <a:pt x="48" y="41"/>
                  <a:pt x="48" y="41"/>
                </a:cubicBezTo>
                <a:cubicBezTo>
                  <a:pt x="48" y="41"/>
                  <a:pt x="47" y="42"/>
                  <a:pt x="47" y="42"/>
                </a:cubicBezTo>
                <a:cubicBezTo>
                  <a:pt x="47" y="42"/>
                  <a:pt x="46" y="41"/>
                  <a:pt x="46" y="41"/>
                </a:cubicBezTo>
                <a:cubicBezTo>
                  <a:pt x="32" y="29"/>
                  <a:pt x="32" y="29"/>
                  <a:pt x="32" y="29"/>
                </a:cubicBezTo>
                <a:cubicBezTo>
                  <a:pt x="8" y="51"/>
                  <a:pt x="8" y="51"/>
                  <a:pt x="8" y="51"/>
                </a:cubicBezTo>
                <a:cubicBezTo>
                  <a:pt x="8" y="51"/>
                  <a:pt x="7" y="51"/>
                  <a:pt x="7" y="51"/>
                </a:cubicBezTo>
                <a:cubicBezTo>
                  <a:pt x="7" y="51"/>
                  <a:pt x="7" y="51"/>
                  <a:pt x="7" y="51"/>
                </a:cubicBezTo>
                <a:cubicBezTo>
                  <a:pt x="6" y="51"/>
                  <a:pt x="6" y="51"/>
                  <a:pt x="5" y="51"/>
                </a:cubicBezTo>
                <a:cubicBezTo>
                  <a:pt x="5" y="50"/>
                  <a:pt x="5" y="50"/>
                  <a:pt x="5" y="49"/>
                </a:cubicBezTo>
                <a:cubicBezTo>
                  <a:pt x="5" y="49"/>
                  <a:pt x="5" y="49"/>
                  <a:pt x="5" y="49"/>
                </a:cubicBezTo>
                <a:cubicBezTo>
                  <a:pt x="5" y="49"/>
                  <a:pt x="5" y="48"/>
                  <a:pt x="6" y="48"/>
                </a:cubicBezTo>
                <a:cubicBezTo>
                  <a:pt x="29" y="27"/>
                  <a:pt x="29" y="27"/>
                  <a:pt x="29" y="27"/>
                </a:cubicBezTo>
                <a:cubicBezTo>
                  <a:pt x="7" y="9"/>
                  <a:pt x="7" y="9"/>
                  <a:pt x="7" y="9"/>
                </a:cubicBezTo>
                <a:cubicBezTo>
                  <a:pt x="6" y="8"/>
                  <a:pt x="6" y="7"/>
                  <a:pt x="7" y="6"/>
                </a:cubicBezTo>
                <a:cubicBezTo>
                  <a:pt x="8" y="5"/>
                  <a:pt x="9" y="5"/>
                  <a:pt x="10" y="6"/>
                </a:cubicBezTo>
                <a:cubicBezTo>
                  <a:pt x="12" y="8"/>
                  <a:pt x="12" y="8"/>
                  <a:pt x="12" y="8"/>
                </a:cubicBezTo>
                <a:cubicBezTo>
                  <a:pt x="47" y="37"/>
                  <a:pt x="47" y="37"/>
                  <a:pt x="47" y="37"/>
                </a:cubicBezTo>
                <a:cubicBezTo>
                  <a:pt x="82" y="7"/>
                  <a:pt x="82" y="7"/>
                  <a:pt x="82" y="7"/>
                </a:cubicBezTo>
                <a:cubicBezTo>
                  <a:pt x="84" y="6"/>
                  <a:pt x="84" y="6"/>
                  <a:pt x="84" y="6"/>
                </a:cubicBezTo>
                <a:cubicBezTo>
                  <a:pt x="85" y="5"/>
                  <a:pt x="86" y="5"/>
                  <a:pt x="87" y="6"/>
                </a:cubicBezTo>
                <a:cubicBezTo>
                  <a:pt x="88" y="7"/>
                  <a:pt x="88" y="8"/>
                  <a:pt x="87" y="9"/>
                </a:cubicBezTo>
                <a:cubicBezTo>
                  <a:pt x="65" y="27"/>
                  <a:pt x="65" y="27"/>
                  <a:pt x="65" y="27"/>
                </a:cubicBezTo>
                <a:cubicBezTo>
                  <a:pt x="90" y="49"/>
                  <a:pt x="90" y="49"/>
                  <a:pt x="90" y="49"/>
                </a:cubicBezTo>
                <a:cubicBezTo>
                  <a:pt x="90" y="49"/>
                  <a:pt x="90" y="50"/>
                  <a:pt x="90" y="50"/>
                </a:cubicBezTo>
                <a:cubicBezTo>
                  <a:pt x="90" y="50"/>
                  <a:pt x="90" y="50"/>
                  <a:pt x="90" y="50"/>
                </a:cubicBezTo>
                <a:cubicBezTo>
                  <a:pt x="90" y="51"/>
                  <a:pt x="90" y="51"/>
                  <a:pt x="90" y="52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81" name="Freeform 65"/>
          <p:cNvSpPr>
            <a:spLocks noEditPoints="1"/>
          </p:cNvSpPr>
          <p:nvPr/>
        </p:nvSpPr>
        <p:spPr bwMode="auto">
          <a:xfrm flipH="1">
            <a:off x="6175373" y="3329833"/>
            <a:ext cx="499599" cy="565768"/>
          </a:xfrm>
          <a:custGeom>
            <a:avLst/>
            <a:gdLst>
              <a:gd name="T0" fmla="*/ 39 w 77"/>
              <a:gd name="T1" fmla="*/ 0 h 77"/>
              <a:gd name="T2" fmla="*/ 6 w 77"/>
              <a:gd name="T3" fmla="*/ 27 h 77"/>
              <a:gd name="T4" fmla="*/ 3 w 77"/>
              <a:gd name="T5" fmla="*/ 29 h 77"/>
              <a:gd name="T6" fmla="*/ 0 w 77"/>
              <a:gd name="T7" fmla="*/ 38 h 77"/>
              <a:gd name="T8" fmla="*/ 13 w 77"/>
              <a:gd name="T9" fmla="*/ 77 h 77"/>
              <a:gd name="T10" fmla="*/ 77 w 77"/>
              <a:gd name="T11" fmla="*/ 63 h 77"/>
              <a:gd name="T12" fmla="*/ 70 w 77"/>
              <a:gd name="T13" fmla="*/ 26 h 77"/>
              <a:gd name="T14" fmla="*/ 11 w 77"/>
              <a:gd name="T15" fmla="*/ 26 h 77"/>
              <a:gd name="T16" fmla="*/ 38 w 77"/>
              <a:gd name="T17" fmla="*/ 2 h 77"/>
              <a:gd name="T18" fmla="*/ 66 w 77"/>
              <a:gd name="T19" fmla="*/ 26 h 77"/>
              <a:gd name="T20" fmla="*/ 72 w 77"/>
              <a:gd name="T21" fmla="*/ 31 h 77"/>
              <a:gd name="T22" fmla="*/ 61 w 77"/>
              <a:gd name="T23" fmla="*/ 41 h 77"/>
              <a:gd name="T24" fmla="*/ 59 w 77"/>
              <a:gd name="T25" fmla="*/ 29 h 77"/>
              <a:gd name="T26" fmla="*/ 17 w 77"/>
              <a:gd name="T27" fmla="*/ 29 h 77"/>
              <a:gd name="T28" fmla="*/ 16 w 77"/>
              <a:gd name="T29" fmla="*/ 39 h 77"/>
              <a:gd name="T30" fmla="*/ 8 w 77"/>
              <a:gd name="T31" fmla="*/ 29 h 77"/>
              <a:gd name="T32" fmla="*/ 58 w 77"/>
              <a:gd name="T33" fmla="*/ 43 h 77"/>
              <a:gd name="T34" fmla="*/ 19 w 77"/>
              <a:gd name="T35" fmla="*/ 42 h 77"/>
              <a:gd name="T36" fmla="*/ 58 w 77"/>
              <a:gd name="T37" fmla="*/ 31 h 77"/>
              <a:gd name="T38" fmla="*/ 64 w 77"/>
              <a:gd name="T39" fmla="*/ 74 h 77"/>
              <a:gd name="T40" fmla="*/ 3 w 77"/>
              <a:gd name="T41" fmla="*/ 63 h 77"/>
              <a:gd name="T42" fmla="*/ 4 w 77"/>
              <a:gd name="T43" fmla="*/ 32 h 77"/>
              <a:gd name="T44" fmla="*/ 16 w 77"/>
              <a:gd name="T45" fmla="*/ 43 h 77"/>
              <a:gd name="T46" fmla="*/ 39 w 77"/>
              <a:gd name="T47" fmla="*/ 62 h 77"/>
              <a:gd name="T48" fmla="*/ 60 w 77"/>
              <a:gd name="T49" fmla="*/ 45 h 77"/>
              <a:gd name="T50" fmla="*/ 61 w 77"/>
              <a:gd name="T51" fmla="*/ 44 h 77"/>
              <a:gd name="T52" fmla="*/ 73 w 77"/>
              <a:gd name="T53" fmla="*/ 33 h 77"/>
              <a:gd name="T54" fmla="*/ 75 w 77"/>
              <a:gd name="T55" fmla="*/ 63 h 77"/>
              <a:gd name="T56" fmla="*/ 55 w 77"/>
              <a:gd name="T57" fmla="*/ 52 h 77"/>
              <a:gd name="T58" fmla="*/ 55 w 77"/>
              <a:gd name="T59" fmla="*/ 54 h 77"/>
              <a:gd name="T60" fmla="*/ 71 w 77"/>
              <a:gd name="T61" fmla="*/ 70 h 77"/>
              <a:gd name="T62" fmla="*/ 72 w 77"/>
              <a:gd name="T63" fmla="*/ 68 h 77"/>
              <a:gd name="T64" fmla="*/ 21 w 77"/>
              <a:gd name="T65" fmla="*/ 53 h 77"/>
              <a:gd name="T66" fmla="*/ 7 w 77"/>
              <a:gd name="T67" fmla="*/ 69 h 77"/>
              <a:gd name="T68" fmla="*/ 8 w 77"/>
              <a:gd name="T69" fmla="*/ 69 h 77"/>
              <a:gd name="T70" fmla="*/ 23 w 77"/>
              <a:gd name="T71" fmla="*/ 53 h 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</a:cxnLst>
            <a:rect l="0" t="0" r="r" b="b"/>
            <a:pathLst>
              <a:path w="77" h="77">
                <a:moveTo>
                  <a:pt x="70" y="26"/>
                </a:moveTo>
                <a:cubicBezTo>
                  <a:pt x="39" y="0"/>
                  <a:pt x="39" y="0"/>
                  <a:pt x="39" y="0"/>
                </a:cubicBezTo>
                <a:cubicBezTo>
                  <a:pt x="37" y="0"/>
                  <a:pt x="37" y="0"/>
                  <a:pt x="37" y="0"/>
                </a:cubicBezTo>
                <a:cubicBezTo>
                  <a:pt x="6" y="27"/>
                  <a:pt x="6" y="27"/>
                  <a:pt x="6" y="27"/>
                </a:cubicBezTo>
                <a:cubicBezTo>
                  <a:pt x="5" y="27"/>
                  <a:pt x="4" y="28"/>
                  <a:pt x="3" y="29"/>
                </a:cubicBezTo>
                <a:cubicBezTo>
                  <a:pt x="3" y="29"/>
                  <a:pt x="3" y="29"/>
                  <a:pt x="3" y="29"/>
                </a:cubicBezTo>
                <a:cubicBezTo>
                  <a:pt x="3" y="29"/>
                  <a:pt x="3" y="29"/>
                  <a:pt x="3" y="29"/>
                </a:cubicBezTo>
                <a:cubicBezTo>
                  <a:pt x="1" y="32"/>
                  <a:pt x="0" y="35"/>
                  <a:pt x="0" y="38"/>
                </a:cubicBezTo>
                <a:cubicBezTo>
                  <a:pt x="0" y="63"/>
                  <a:pt x="0" y="63"/>
                  <a:pt x="0" y="63"/>
                </a:cubicBezTo>
                <a:cubicBezTo>
                  <a:pt x="0" y="71"/>
                  <a:pt x="6" y="77"/>
                  <a:pt x="13" y="77"/>
                </a:cubicBezTo>
                <a:cubicBezTo>
                  <a:pt x="64" y="77"/>
                  <a:pt x="64" y="77"/>
                  <a:pt x="64" y="77"/>
                </a:cubicBezTo>
                <a:cubicBezTo>
                  <a:pt x="71" y="77"/>
                  <a:pt x="77" y="71"/>
                  <a:pt x="77" y="63"/>
                </a:cubicBezTo>
                <a:cubicBezTo>
                  <a:pt x="77" y="38"/>
                  <a:pt x="77" y="38"/>
                  <a:pt x="77" y="38"/>
                </a:cubicBezTo>
                <a:cubicBezTo>
                  <a:pt x="77" y="33"/>
                  <a:pt x="74" y="28"/>
                  <a:pt x="70" y="26"/>
                </a:cubicBezTo>
                <a:close/>
                <a:moveTo>
                  <a:pt x="8" y="29"/>
                </a:moveTo>
                <a:cubicBezTo>
                  <a:pt x="11" y="26"/>
                  <a:pt x="11" y="26"/>
                  <a:pt x="11" y="26"/>
                </a:cubicBezTo>
                <a:cubicBezTo>
                  <a:pt x="13" y="25"/>
                  <a:pt x="13" y="25"/>
                  <a:pt x="13" y="25"/>
                </a:cubicBezTo>
                <a:cubicBezTo>
                  <a:pt x="38" y="2"/>
                  <a:pt x="38" y="2"/>
                  <a:pt x="38" y="2"/>
                </a:cubicBezTo>
                <a:cubicBezTo>
                  <a:pt x="64" y="25"/>
                  <a:pt x="64" y="25"/>
                  <a:pt x="64" y="25"/>
                </a:cubicBezTo>
                <a:cubicBezTo>
                  <a:pt x="66" y="26"/>
                  <a:pt x="66" y="26"/>
                  <a:pt x="66" y="26"/>
                </a:cubicBezTo>
                <a:cubicBezTo>
                  <a:pt x="69" y="28"/>
                  <a:pt x="69" y="28"/>
                  <a:pt x="69" y="28"/>
                </a:cubicBezTo>
                <a:cubicBezTo>
                  <a:pt x="72" y="31"/>
                  <a:pt x="72" y="31"/>
                  <a:pt x="72" y="31"/>
                </a:cubicBezTo>
                <a:cubicBezTo>
                  <a:pt x="61" y="40"/>
                  <a:pt x="61" y="40"/>
                  <a:pt x="61" y="40"/>
                </a:cubicBezTo>
                <a:cubicBezTo>
                  <a:pt x="61" y="41"/>
                  <a:pt x="61" y="41"/>
                  <a:pt x="61" y="41"/>
                </a:cubicBezTo>
                <a:cubicBezTo>
                  <a:pt x="61" y="30"/>
                  <a:pt x="61" y="30"/>
                  <a:pt x="61" y="30"/>
                </a:cubicBezTo>
                <a:cubicBezTo>
                  <a:pt x="59" y="29"/>
                  <a:pt x="59" y="29"/>
                  <a:pt x="59" y="29"/>
                </a:cubicBezTo>
                <a:cubicBezTo>
                  <a:pt x="17" y="29"/>
                  <a:pt x="17" y="29"/>
                  <a:pt x="17" y="29"/>
                </a:cubicBezTo>
                <a:cubicBezTo>
                  <a:pt x="17" y="29"/>
                  <a:pt x="17" y="29"/>
                  <a:pt x="17" y="29"/>
                </a:cubicBezTo>
                <a:cubicBezTo>
                  <a:pt x="16" y="30"/>
                  <a:pt x="16" y="30"/>
                  <a:pt x="16" y="30"/>
                </a:cubicBezTo>
                <a:cubicBezTo>
                  <a:pt x="16" y="39"/>
                  <a:pt x="16" y="39"/>
                  <a:pt x="16" y="39"/>
                </a:cubicBezTo>
                <a:cubicBezTo>
                  <a:pt x="6" y="30"/>
                  <a:pt x="6" y="30"/>
                  <a:pt x="6" y="30"/>
                </a:cubicBezTo>
                <a:lnTo>
                  <a:pt x="8" y="29"/>
                </a:lnTo>
                <a:close/>
                <a:moveTo>
                  <a:pt x="58" y="31"/>
                </a:moveTo>
                <a:cubicBezTo>
                  <a:pt x="58" y="43"/>
                  <a:pt x="58" y="43"/>
                  <a:pt x="58" y="43"/>
                </a:cubicBezTo>
                <a:cubicBezTo>
                  <a:pt x="40" y="59"/>
                  <a:pt x="40" y="59"/>
                  <a:pt x="40" y="59"/>
                </a:cubicBezTo>
                <a:cubicBezTo>
                  <a:pt x="19" y="42"/>
                  <a:pt x="19" y="42"/>
                  <a:pt x="19" y="42"/>
                </a:cubicBezTo>
                <a:cubicBezTo>
                  <a:pt x="19" y="31"/>
                  <a:pt x="19" y="31"/>
                  <a:pt x="19" y="31"/>
                </a:cubicBezTo>
                <a:lnTo>
                  <a:pt x="58" y="31"/>
                </a:lnTo>
                <a:close/>
                <a:moveTo>
                  <a:pt x="75" y="63"/>
                </a:moveTo>
                <a:cubicBezTo>
                  <a:pt x="75" y="69"/>
                  <a:pt x="70" y="74"/>
                  <a:pt x="64" y="74"/>
                </a:cubicBezTo>
                <a:cubicBezTo>
                  <a:pt x="13" y="74"/>
                  <a:pt x="13" y="74"/>
                  <a:pt x="13" y="74"/>
                </a:cubicBezTo>
                <a:cubicBezTo>
                  <a:pt x="8" y="74"/>
                  <a:pt x="3" y="69"/>
                  <a:pt x="3" y="63"/>
                </a:cubicBezTo>
                <a:cubicBezTo>
                  <a:pt x="3" y="38"/>
                  <a:pt x="3" y="38"/>
                  <a:pt x="3" y="38"/>
                </a:cubicBezTo>
                <a:cubicBezTo>
                  <a:pt x="3" y="36"/>
                  <a:pt x="3" y="34"/>
                  <a:pt x="4" y="32"/>
                </a:cubicBezTo>
                <a:cubicBezTo>
                  <a:pt x="16" y="43"/>
                  <a:pt x="16" y="43"/>
                  <a:pt x="16" y="43"/>
                </a:cubicBezTo>
                <a:cubicBezTo>
                  <a:pt x="16" y="43"/>
                  <a:pt x="16" y="43"/>
                  <a:pt x="16" y="43"/>
                </a:cubicBezTo>
                <a:cubicBezTo>
                  <a:pt x="16" y="43"/>
                  <a:pt x="16" y="43"/>
                  <a:pt x="16" y="43"/>
                </a:cubicBezTo>
                <a:cubicBezTo>
                  <a:pt x="39" y="62"/>
                  <a:pt x="39" y="62"/>
                  <a:pt x="39" y="62"/>
                </a:cubicBezTo>
                <a:cubicBezTo>
                  <a:pt x="40" y="62"/>
                  <a:pt x="40" y="62"/>
                  <a:pt x="40" y="62"/>
                </a:cubicBezTo>
                <a:cubicBezTo>
                  <a:pt x="60" y="45"/>
                  <a:pt x="60" y="45"/>
                  <a:pt x="60" y="45"/>
                </a:cubicBezTo>
                <a:cubicBezTo>
                  <a:pt x="60" y="45"/>
                  <a:pt x="60" y="45"/>
                  <a:pt x="60" y="45"/>
                </a:cubicBezTo>
                <a:cubicBezTo>
                  <a:pt x="61" y="44"/>
                  <a:pt x="61" y="44"/>
                  <a:pt x="61" y="44"/>
                </a:cubicBezTo>
                <a:cubicBezTo>
                  <a:pt x="61" y="44"/>
                  <a:pt x="61" y="44"/>
                  <a:pt x="61" y="44"/>
                </a:cubicBezTo>
                <a:cubicBezTo>
                  <a:pt x="73" y="33"/>
                  <a:pt x="73" y="33"/>
                  <a:pt x="73" y="33"/>
                </a:cubicBezTo>
                <a:cubicBezTo>
                  <a:pt x="74" y="34"/>
                  <a:pt x="75" y="36"/>
                  <a:pt x="75" y="38"/>
                </a:cubicBezTo>
                <a:lnTo>
                  <a:pt x="75" y="63"/>
                </a:lnTo>
                <a:close/>
                <a:moveTo>
                  <a:pt x="57" y="52"/>
                </a:moveTo>
                <a:cubicBezTo>
                  <a:pt x="57" y="52"/>
                  <a:pt x="56" y="52"/>
                  <a:pt x="55" y="52"/>
                </a:cubicBezTo>
                <a:cubicBezTo>
                  <a:pt x="55" y="53"/>
                  <a:pt x="55" y="54"/>
                  <a:pt x="55" y="54"/>
                </a:cubicBezTo>
                <a:cubicBezTo>
                  <a:pt x="55" y="54"/>
                  <a:pt x="55" y="54"/>
                  <a:pt x="55" y="54"/>
                </a:cubicBezTo>
                <a:cubicBezTo>
                  <a:pt x="60" y="59"/>
                  <a:pt x="65" y="64"/>
                  <a:pt x="70" y="69"/>
                </a:cubicBezTo>
                <a:cubicBezTo>
                  <a:pt x="71" y="70"/>
                  <a:pt x="71" y="70"/>
                  <a:pt x="71" y="70"/>
                </a:cubicBezTo>
                <a:cubicBezTo>
                  <a:pt x="72" y="69"/>
                  <a:pt x="72" y="69"/>
                  <a:pt x="72" y="69"/>
                </a:cubicBezTo>
                <a:cubicBezTo>
                  <a:pt x="73" y="69"/>
                  <a:pt x="73" y="68"/>
                  <a:pt x="72" y="68"/>
                </a:cubicBezTo>
                <a:cubicBezTo>
                  <a:pt x="67" y="63"/>
                  <a:pt x="62" y="57"/>
                  <a:pt x="57" y="52"/>
                </a:cubicBezTo>
                <a:close/>
                <a:moveTo>
                  <a:pt x="21" y="53"/>
                </a:moveTo>
                <a:cubicBezTo>
                  <a:pt x="16" y="58"/>
                  <a:pt x="11" y="62"/>
                  <a:pt x="7" y="67"/>
                </a:cubicBezTo>
                <a:cubicBezTo>
                  <a:pt x="6" y="68"/>
                  <a:pt x="6" y="69"/>
                  <a:pt x="7" y="69"/>
                </a:cubicBezTo>
                <a:cubicBezTo>
                  <a:pt x="7" y="69"/>
                  <a:pt x="7" y="69"/>
                  <a:pt x="7" y="69"/>
                </a:cubicBezTo>
                <a:cubicBezTo>
                  <a:pt x="8" y="69"/>
                  <a:pt x="8" y="69"/>
                  <a:pt x="8" y="69"/>
                </a:cubicBezTo>
                <a:cubicBezTo>
                  <a:pt x="13" y="64"/>
                  <a:pt x="18" y="60"/>
                  <a:pt x="23" y="55"/>
                </a:cubicBezTo>
                <a:cubicBezTo>
                  <a:pt x="23" y="54"/>
                  <a:pt x="23" y="53"/>
                  <a:pt x="23" y="53"/>
                </a:cubicBezTo>
                <a:cubicBezTo>
                  <a:pt x="22" y="52"/>
                  <a:pt x="21" y="52"/>
                  <a:pt x="21" y="5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82" name="组合 81"/>
          <p:cNvGrpSpPr/>
          <p:nvPr/>
        </p:nvGrpSpPr>
        <p:grpSpPr>
          <a:xfrm flipH="1">
            <a:off x="9333852" y="3444921"/>
            <a:ext cx="525645" cy="493542"/>
            <a:chOff x="9423400" y="3073401"/>
            <a:chExt cx="704850" cy="585788"/>
          </a:xfrm>
          <a:solidFill>
            <a:schemeClr val="tx1"/>
          </a:solidFill>
        </p:grpSpPr>
        <p:sp>
          <p:nvSpPr>
            <p:cNvPr id="83" name="Freeform 66"/>
            <p:cNvSpPr>
              <a:spLocks noEditPoints="1"/>
            </p:cNvSpPr>
            <p:nvPr/>
          </p:nvSpPr>
          <p:spPr bwMode="auto">
            <a:xfrm>
              <a:off x="9423400" y="3187701"/>
              <a:ext cx="704850" cy="471488"/>
            </a:xfrm>
            <a:custGeom>
              <a:avLst/>
              <a:gdLst>
                <a:gd name="T0" fmla="*/ 64 w 81"/>
                <a:gd name="T1" fmla="*/ 0 h 54"/>
                <a:gd name="T2" fmla="*/ 62 w 81"/>
                <a:gd name="T3" fmla="*/ 0 h 54"/>
                <a:gd name="T4" fmla="*/ 62 w 81"/>
                <a:gd name="T5" fmla="*/ 4 h 54"/>
                <a:gd name="T6" fmla="*/ 62 w 81"/>
                <a:gd name="T7" fmla="*/ 4 h 54"/>
                <a:gd name="T8" fmla="*/ 56 w 81"/>
                <a:gd name="T9" fmla="*/ 4 h 54"/>
                <a:gd name="T10" fmla="*/ 56 w 81"/>
                <a:gd name="T11" fmla="*/ 4 h 54"/>
                <a:gd name="T12" fmla="*/ 55 w 81"/>
                <a:gd name="T13" fmla="*/ 0 h 54"/>
                <a:gd name="T14" fmla="*/ 26 w 81"/>
                <a:gd name="T15" fmla="*/ 0 h 54"/>
                <a:gd name="T16" fmla="*/ 25 w 81"/>
                <a:gd name="T17" fmla="*/ 4 h 54"/>
                <a:gd name="T18" fmla="*/ 25 w 81"/>
                <a:gd name="T19" fmla="*/ 4 h 54"/>
                <a:gd name="T20" fmla="*/ 19 w 81"/>
                <a:gd name="T21" fmla="*/ 4 h 54"/>
                <a:gd name="T22" fmla="*/ 19 w 81"/>
                <a:gd name="T23" fmla="*/ 4 h 54"/>
                <a:gd name="T24" fmla="*/ 19 w 81"/>
                <a:gd name="T25" fmla="*/ 0 h 54"/>
                <a:gd name="T26" fmla="*/ 17 w 81"/>
                <a:gd name="T27" fmla="*/ 0 h 54"/>
                <a:gd name="T28" fmla="*/ 0 w 81"/>
                <a:gd name="T29" fmla="*/ 17 h 54"/>
                <a:gd name="T30" fmla="*/ 0 w 81"/>
                <a:gd name="T31" fmla="*/ 37 h 54"/>
                <a:gd name="T32" fmla="*/ 17 w 81"/>
                <a:gd name="T33" fmla="*/ 54 h 54"/>
                <a:gd name="T34" fmla="*/ 64 w 81"/>
                <a:gd name="T35" fmla="*/ 54 h 54"/>
                <a:gd name="T36" fmla="*/ 81 w 81"/>
                <a:gd name="T37" fmla="*/ 37 h 54"/>
                <a:gd name="T38" fmla="*/ 81 w 81"/>
                <a:gd name="T39" fmla="*/ 17 h 54"/>
                <a:gd name="T40" fmla="*/ 64 w 81"/>
                <a:gd name="T41" fmla="*/ 0 h 54"/>
                <a:gd name="T42" fmla="*/ 49 w 81"/>
                <a:gd name="T43" fmla="*/ 40 h 54"/>
                <a:gd name="T44" fmla="*/ 32 w 81"/>
                <a:gd name="T45" fmla="*/ 40 h 54"/>
                <a:gd name="T46" fmla="*/ 32 w 81"/>
                <a:gd name="T47" fmla="*/ 38 h 54"/>
                <a:gd name="T48" fmla="*/ 37 w 81"/>
                <a:gd name="T49" fmla="*/ 30 h 54"/>
                <a:gd name="T50" fmla="*/ 36 w 81"/>
                <a:gd name="T51" fmla="*/ 27 h 54"/>
                <a:gd name="T52" fmla="*/ 32 w 81"/>
                <a:gd name="T53" fmla="*/ 27 h 54"/>
                <a:gd name="T54" fmla="*/ 32 w 81"/>
                <a:gd name="T55" fmla="*/ 25 h 54"/>
                <a:gd name="T56" fmla="*/ 36 w 81"/>
                <a:gd name="T57" fmla="*/ 25 h 54"/>
                <a:gd name="T58" fmla="*/ 36 w 81"/>
                <a:gd name="T59" fmla="*/ 20 h 54"/>
                <a:gd name="T60" fmla="*/ 44 w 81"/>
                <a:gd name="T61" fmla="*/ 12 h 54"/>
                <a:gd name="T62" fmla="*/ 48 w 81"/>
                <a:gd name="T63" fmla="*/ 13 h 54"/>
                <a:gd name="T64" fmla="*/ 47 w 81"/>
                <a:gd name="T65" fmla="*/ 16 h 54"/>
                <a:gd name="T66" fmla="*/ 44 w 81"/>
                <a:gd name="T67" fmla="*/ 15 h 54"/>
                <a:gd name="T68" fmla="*/ 39 w 81"/>
                <a:gd name="T69" fmla="*/ 20 h 54"/>
                <a:gd name="T70" fmla="*/ 40 w 81"/>
                <a:gd name="T71" fmla="*/ 25 h 54"/>
                <a:gd name="T72" fmla="*/ 46 w 81"/>
                <a:gd name="T73" fmla="*/ 25 h 54"/>
                <a:gd name="T74" fmla="*/ 46 w 81"/>
                <a:gd name="T75" fmla="*/ 27 h 54"/>
                <a:gd name="T76" fmla="*/ 40 w 81"/>
                <a:gd name="T77" fmla="*/ 27 h 54"/>
                <a:gd name="T78" fmla="*/ 40 w 81"/>
                <a:gd name="T79" fmla="*/ 32 h 54"/>
                <a:gd name="T80" fmla="*/ 37 w 81"/>
                <a:gd name="T81" fmla="*/ 37 h 54"/>
                <a:gd name="T82" fmla="*/ 37 w 81"/>
                <a:gd name="T83" fmla="*/ 37 h 54"/>
                <a:gd name="T84" fmla="*/ 49 w 81"/>
                <a:gd name="T85" fmla="*/ 37 h 54"/>
                <a:gd name="T86" fmla="*/ 49 w 81"/>
                <a:gd name="T87" fmla="*/ 40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81" h="54">
                  <a:moveTo>
                    <a:pt x="64" y="0"/>
                  </a:moveTo>
                  <a:cubicBezTo>
                    <a:pt x="62" y="0"/>
                    <a:pt x="62" y="0"/>
                    <a:pt x="62" y="0"/>
                  </a:cubicBezTo>
                  <a:cubicBezTo>
                    <a:pt x="62" y="1"/>
                    <a:pt x="62" y="2"/>
                    <a:pt x="62" y="4"/>
                  </a:cubicBezTo>
                  <a:cubicBezTo>
                    <a:pt x="62" y="4"/>
                    <a:pt x="62" y="4"/>
                    <a:pt x="62" y="4"/>
                  </a:cubicBezTo>
                  <a:cubicBezTo>
                    <a:pt x="56" y="4"/>
                    <a:pt x="56" y="4"/>
                    <a:pt x="56" y="4"/>
                  </a:cubicBezTo>
                  <a:cubicBezTo>
                    <a:pt x="56" y="4"/>
                    <a:pt x="56" y="4"/>
                    <a:pt x="56" y="4"/>
                  </a:cubicBezTo>
                  <a:cubicBezTo>
                    <a:pt x="56" y="2"/>
                    <a:pt x="56" y="1"/>
                    <a:pt x="55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6" y="1"/>
                    <a:pt x="25" y="2"/>
                    <a:pt x="25" y="4"/>
                  </a:cubicBezTo>
                  <a:cubicBezTo>
                    <a:pt x="25" y="4"/>
                    <a:pt x="25" y="4"/>
                    <a:pt x="25" y="4"/>
                  </a:cubicBezTo>
                  <a:cubicBezTo>
                    <a:pt x="19" y="4"/>
                    <a:pt x="19" y="4"/>
                    <a:pt x="19" y="4"/>
                  </a:cubicBezTo>
                  <a:cubicBezTo>
                    <a:pt x="19" y="4"/>
                    <a:pt x="19" y="4"/>
                    <a:pt x="19" y="4"/>
                  </a:cubicBezTo>
                  <a:cubicBezTo>
                    <a:pt x="19" y="2"/>
                    <a:pt x="19" y="1"/>
                    <a:pt x="19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8" y="0"/>
                    <a:pt x="0" y="7"/>
                    <a:pt x="0" y="17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46"/>
                    <a:pt x="8" y="54"/>
                    <a:pt x="17" y="54"/>
                  </a:cubicBezTo>
                  <a:cubicBezTo>
                    <a:pt x="64" y="54"/>
                    <a:pt x="64" y="54"/>
                    <a:pt x="64" y="54"/>
                  </a:cubicBezTo>
                  <a:cubicBezTo>
                    <a:pt x="74" y="54"/>
                    <a:pt x="81" y="46"/>
                    <a:pt x="81" y="37"/>
                  </a:cubicBezTo>
                  <a:cubicBezTo>
                    <a:pt x="81" y="17"/>
                    <a:pt x="81" y="17"/>
                    <a:pt x="81" y="17"/>
                  </a:cubicBezTo>
                  <a:cubicBezTo>
                    <a:pt x="81" y="7"/>
                    <a:pt x="74" y="0"/>
                    <a:pt x="64" y="0"/>
                  </a:cubicBezTo>
                  <a:close/>
                  <a:moveTo>
                    <a:pt x="49" y="40"/>
                  </a:moveTo>
                  <a:cubicBezTo>
                    <a:pt x="32" y="40"/>
                    <a:pt x="32" y="40"/>
                    <a:pt x="32" y="40"/>
                  </a:cubicBezTo>
                  <a:cubicBezTo>
                    <a:pt x="32" y="38"/>
                    <a:pt x="32" y="38"/>
                    <a:pt x="32" y="38"/>
                  </a:cubicBezTo>
                  <a:cubicBezTo>
                    <a:pt x="35" y="36"/>
                    <a:pt x="37" y="34"/>
                    <a:pt x="37" y="30"/>
                  </a:cubicBezTo>
                  <a:cubicBezTo>
                    <a:pt x="37" y="29"/>
                    <a:pt x="37" y="28"/>
                    <a:pt x="36" y="27"/>
                  </a:cubicBezTo>
                  <a:cubicBezTo>
                    <a:pt x="32" y="27"/>
                    <a:pt x="32" y="27"/>
                    <a:pt x="32" y="27"/>
                  </a:cubicBezTo>
                  <a:cubicBezTo>
                    <a:pt x="32" y="25"/>
                    <a:pt x="32" y="25"/>
                    <a:pt x="32" y="25"/>
                  </a:cubicBezTo>
                  <a:cubicBezTo>
                    <a:pt x="36" y="25"/>
                    <a:pt x="36" y="25"/>
                    <a:pt x="36" y="25"/>
                  </a:cubicBezTo>
                  <a:cubicBezTo>
                    <a:pt x="36" y="23"/>
                    <a:pt x="36" y="22"/>
                    <a:pt x="36" y="20"/>
                  </a:cubicBezTo>
                  <a:cubicBezTo>
                    <a:pt x="36" y="15"/>
                    <a:pt x="39" y="12"/>
                    <a:pt x="44" y="12"/>
                  </a:cubicBezTo>
                  <a:cubicBezTo>
                    <a:pt x="46" y="12"/>
                    <a:pt x="47" y="12"/>
                    <a:pt x="48" y="13"/>
                  </a:cubicBezTo>
                  <a:cubicBezTo>
                    <a:pt x="47" y="16"/>
                    <a:pt x="47" y="16"/>
                    <a:pt x="47" y="16"/>
                  </a:cubicBezTo>
                  <a:cubicBezTo>
                    <a:pt x="47" y="15"/>
                    <a:pt x="45" y="15"/>
                    <a:pt x="44" y="15"/>
                  </a:cubicBezTo>
                  <a:cubicBezTo>
                    <a:pt x="40" y="15"/>
                    <a:pt x="39" y="17"/>
                    <a:pt x="39" y="20"/>
                  </a:cubicBezTo>
                  <a:cubicBezTo>
                    <a:pt x="39" y="22"/>
                    <a:pt x="39" y="23"/>
                    <a:pt x="40" y="25"/>
                  </a:cubicBezTo>
                  <a:cubicBezTo>
                    <a:pt x="46" y="25"/>
                    <a:pt x="46" y="25"/>
                    <a:pt x="46" y="25"/>
                  </a:cubicBezTo>
                  <a:cubicBezTo>
                    <a:pt x="46" y="27"/>
                    <a:pt x="46" y="27"/>
                    <a:pt x="46" y="27"/>
                  </a:cubicBezTo>
                  <a:cubicBezTo>
                    <a:pt x="40" y="27"/>
                    <a:pt x="40" y="27"/>
                    <a:pt x="40" y="27"/>
                  </a:cubicBezTo>
                  <a:cubicBezTo>
                    <a:pt x="40" y="29"/>
                    <a:pt x="40" y="31"/>
                    <a:pt x="40" y="32"/>
                  </a:cubicBezTo>
                  <a:cubicBezTo>
                    <a:pt x="39" y="34"/>
                    <a:pt x="38" y="35"/>
                    <a:pt x="37" y="37"/>
                  </a:cubicBezTo>
                  <a:cubicBezTo>
                    <a:pt x="37" y="37"/>
                    <a:pt x="37" y="37"/>
                    <a:pt x="37" y="37"/>
                  </a:cubicBezTo>
                  <a:cubicBezTo>
                    <a:pt x="49" y="37"/>
                    <a:pt x="49" y="37"/>
                    <a:pt x="49" y="37"/>
                  </a:cubicBezTo>
                  <a:lnTo>
                    <a:pt x="49" y="4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84" name="Freeform 67"/>
            <p:cNvSpPr/>
            <p:nvPr/>
          </p:nvSpPr>
          <p:spPr bwMode="auto">
            <a:xfrm>
              <a:off x="9596438" y="3073401"/>
              <a:ext cx="357188" cy="139700"/>
            </a:xfrm>
            <a:custGeom>
              <a:avLst/>
              <a:gdLst>
                <a:gd name="T0" fmla="*/ 41 w 41"/>
                <a:gd name="T1" fmla="*/ 13 h 16"/>
                <a:gd name="T2" fmla="*/ 30 w 41"/>
                <a:gd name="T3" fmla="*/ 0 h 16"/>
                <a:gd name="T4" fmla="*/ 11 w 41"/>
                <a:gd name="T5" fmla="*/ 0 h 16"/>
                <a:gd name="T6" fmla="*/ 0 w 41"/>
                <a:gd name="T7" fmla="*/ 13 h 16"/>
                <a:gd name="T8" fmla="*/ 0 w 41"/>
                <a:gd name="T9" fmla="*/ 16 h 16"/>
                <a:gd name="T10" fmla="*/ 4 w 41"/>
                <a:gd name="T11" fmla="*/ 16 h 16"/>
                <a:gd name="T12" fmla="*/ 5 w 41"/>
                <a:gd name="T13" fmla="*/ 13 h 16"/>
                <a:gd name="T14" fmla="*/ 14 w 41"/>
                <a:gd name="T15" fmla="*/ 3 h 16"/>
                <a:gd name="T16" fmla="*/ 27 w 41"/>
                <a:gd name="T17" fmla="*/ 3 h 16"/>
                <a:gd name="T18" fmla="*/ 36 w 41"/>
                <a:gd name="T19" fmla="*/ 13 h 16"/>
                <a:gd name="T20" fmla="*/ 37 w 41"/>
                <a:gd name="T21" fmla="*/ 16 h 16"/>
                <a:gd name="T22" fmla="*/ 41 w 41"/>
                <a:gd name="T23" fmla="*/ 16 h 16"/>
                <a:gd name="T24" fmla="*/ 41 w 41"/>
                <a:gd name="T25" fmla="*/ 13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1" h="16">
                  <a:moveTo>
                    <a:pt x="41" y="13"/>
                  </a:moveTo>
                  <a:cubicBezTo>
                    <a:pt x="39" y="5"/>
                    <a:pt x="35" y="0"/>
                    <a:pt x="3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6" y="0"/>
                    <a:pt x="2" y="5"/>
                    <a:pt x="0" y="13"/>
                  </a:cubicBezTo>
                  <a:cubicBezTo>
                    <a:pt x="0" y="14"/>
                    <a:pt x="0" y="15"/>
                    <a:pt x="0" y="16"/>
                  </a:cubicBezTo>
                  <a:cubicBezTo>
                    <a:pt x="4" y="16"/>
                    <a:pt x="4" y="16"/>
                    <a:pt x="4" y="16"/>
                  </a:cubicBezTo>
                  <a:cubicBezTo>
                    <a:pt x="4" y="15"/>
                    <a:pt x="5" y="14"/>
                    <a:pt x="5" y="13"/>
                  </a:cubicBezTo>
                  <a:cubicBezTo>
                    <a:pt x="6" y="7"/>
                    <a:pt x="10" y="3"/>
                    <a:pt x="14" y="3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32" y="3"/>
                    <a:pt x="35" y="7"/>
                    <a:pt x="36" y="13"/>
                  </a:cubicBezTo>
                  <a:cubicBezTo>
                    <a:pt x="37" y="14"/>
                    <a:pt x="37" y="15"/>
                    <a:pt x="37" y="16"/>
                  </a:cubicBezTo>
                  <a:cubicBezTo>
                    <a:pt x="41" y="16"/>
                    <a:pt x="41" y="16"/>
                    <a:pt x="41" y="16"/>
                  </a:cubicBezTo>
                  <a:cubicBezTo>
                    <a:pt x="41" y="15"/>
                    <a:pt x="41" y="14"/>
                    <a:pt x="41" y="1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85" name="组合 84"/>
          <p:cNvGrpSpPr/>
          <p:nvPr/>
        </p:nvGrpSpPr>
        <p:grpSpPr>
          <a:xfrm flipH="1">
            <a:off x="8279860" y="3578897"/>
            <a:ext cx="544587" cy="411954"/>
            <a:chOff x="8388350" y="3117851"/>
            <a:chExt cx="730250" cy="488950"/>
          </a:xfrm>
          <a:solidFill>
            <a:schemeClr val="tx1"/>
          </a:solidFill>
        </p:grpSpPr>
        <p:sp>
          <p:nvSpPr>
            <p:cNvPr id="86" name="Freeform 68"/>
            <p:cNvSpPr>
              <a:spLocks noEditPoints="1"/>
            </p:cNvSpPr>
            <p:nvPr/>
          </p:nvSpPr>
          <p:spPr bwMode="auto">
            <a:xfrm>
              <a:off x="8388350" y="3117851"/>
              <a:ext cx="730250" cy="488950"/>
            </a:xfrm>
            <a:custGeom>
              <a:avLst/>
              <a:gdLst>
                <a:gd name="T0" fmla="*/ 6 w 84"/>
                <a:gd name="T1" fmla="*/ 56 h 56"/>
                <a:gd name="T2" fmla="*/ 0 w 84"/>
                <a:gd name="T3" fmla="*/ 50 h 56"/>
                <a:gd name="T4" fmla="*/ 0 w 84"/>
                <a:gd name="T5" fmla="*/ 7 h 56"/>
                <a:gd name="T6" fmla="*/ 6 w 84"/>
                <a:gd name="T7" fmla="*/ 0 h 56"/>
                <a:gd name="T8" fmla="*/ 77 w 84"/>
                <a:gd name="T9" fmla="*/ 0 h 56"/>
                <a:gd name="T10" fmla="*/ 84 w 84"/>
                <a:gd name="T11" fmla="*/ 7 h 56"/>
                <a:gd name="T12" fmla="*/ 84 w 84"/>
                <a:gd name="T13" fmla="*/ 50 h 56"/>
                <a:gd name="T14" fmla="*/ 77 w 84"/>
                <a:gd name="T15" fmla="*/ 56 h 56"/>
                <a:gd name="T16" fmla="*/ 6 w 84"/>
                <a:gd name="T17" fmla="*/ 56 h 56"/>
                <a:gd name="T18" fmla="*/ 2 w 84"/>
                <a:gd name="T19" fmla="*/ 7 h 56"/>
                <a:gd name="T20" fmla="*/ 2 w 84"/>
                <a:gd name="T21" fmla="*/ 50 h 56"/>
                <a:gd name="T22" fmla="*/ 6 w 84"/>
                <a:gd name="T23" fmla="*/ 54 h 56"/>
                <a:gd name="T24" fmla="*/ 77 w 84"/>
                <a:gd name="T25" fmla="*/ 54 h 56"/>
                <a:gd name="T26" fmla="*/ 82 w 84"/>
                <a:gd name="T27" fmla="*/ 50 h 56"/>
                <a:gd name="T28" fmla="*/ 82 w 84"/>
                <a:gd name="T29" fmla="*/ 7 h 56"/>
                <a:gd name="T30" fmla="*/ 77 w 84"/>
                <a:gd name="T31" fmla="*/ 2 h 56"/>
                <a:gd name="T32" fmla="*/ 6 w 84"/>
                <a:gd name="T33" fmla="*/ 2 h 56"/>
                <a:gd name="T34" fmla="*/ 2 w 84"/>
                <a:gd name="T35" fmla="*/ 7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4" h="56">
                  <a:moveTo>
                    <a:pt x="6" y="56"/>
                  </a:moveTo>
                  <a:cubicBezTo>
                    <a:pt x="2" y="56"/>
                    <a:pt x="0" y="53"/>
                    <a:pt x="0" y="5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3"/>
                    <a:pt x="2" y="0"/>
                    <a:pt x="6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81" y="0"/>
                    <a:pt x="84" y="3"/>
                    <a:pt x="84" y="7"/>
                  </a:cubicBezTo>
                  <a:cubicBezTo>
                    <a:pt x="84" y="50"/>
                    <a:pt x="84" y="50"/>
                    <a:pt x="84" y="50"/>
                  </a:cubicBezTo>
                  <a:cubicBezTo>
                    <a:pt x="84" y="53"/>
                    <a:pt x="81" y="56"/>
                    <a:pt x="77" y="56"/>
                  </a:cubicBezTo>
                  <a:lnTo>
                    <a:pt x="6" y="56"/>
                  </a:lnTo>
                  <a:close/>
                  <a:moveTo>
                    <a:pt x="2" y="7"/>
                  </a:moveTo>
                  <a:cubicBezTo>
                    <a:pt x="2" y="50"/>
                    <a:pt x="2" y="50"/>
                    <a:pt x="2" y="50"/>
                  </a:cubicBezTo>
                  <a:cubicBezTo>
                    <a:pt x="2" y="52"/>
                    <a:pt x="4" y="54"/>
                    <a:pt x="6" y="54"/>
                  </a:cubicBezTo>
                  <a:cubicBezTo>
                    <a:pt x="77" y="54"/>
                    <a:pt x="77" y="54"/>
                    <a:pt x="77" y="54"/>
                  </a:cubicBezTo>
                  <a:cubicBezTo>
                    <a:pt x="80" y="54"/>
                    <a:pt x="82" y="52"/>
                    <a:pt x="82" y="50"/>
                  </a:cubicBezTo>
                  <a:cubicBezTo>
                    <a:pt x="82" y="7"/>
                    <a:pt x="82" y="7"/>
                    <a:pt x="82" y="7"/>
                  </a:cubicBezTo>
                  <a:cubicBezTo>
                    <a:pt x="82" y="4"/>
                    <a:pt x="80" y="2"/>
                    <a:pt x="77" y="2"/>
                  </a:cubicBezTo>
                  <a:cubicBezTo>
                    <a:pt x="6" y="2"/>
                    <a:pt x="6" y="2"/>
                    <a:pt x="6" y="2"/>
                  </a:cubicBezTo>
                  <a:cubicBezTo>
                    <a:pt x="4" y="2"/>
                    <a:pt x="2" y="4"/>
                    <a:pt x="2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87" name="Freeform 69"/>
            <p:cNvSpPr/>
            <p:nvPr/>
          </p:nvSpPr>
          <p:spPr bwMode="auto">
            <a:xfrm>
              <a:off x="8421688" y="3344863"/>
              <a:ext cx="234950" cy="165100"/>
            </a:xfrm>
            <a:custGeom>
              <a:avLst/>
              <a:gdLst>
                <a:gd name="T0" fmla="*/ 22 w 27"/>
                <a:gd name="T1" fmla="*/ 0 h 19"/>
                <a:gd name="T2" fmla="*/ 20 w 27"/>
                <a:gd name="T3" fmla="*/ 6 h 19"/>
                <a:gd name="T4" fmla="*/ 14 w 27"/>
                <a:gd name="T5" fmla="*/ 19 h 19"/>
                <a:gd name="T6" fmla="*/ 8 w 27"/>
                <a:gd name="T7" fmla="*/ 6 h 19"/>
                <a:gd name="T8" fmla="*/ 6 w 27"/>
                <a:gd name="T9" fmla="*/ 0 h 19"/>
                <a:gd name="T10" fmla="*/ 0 w 27"/>
                <a:gd name="T11" fmla="*/ 11 h 19"/>
                <a:gd name="T12" fmla="*/ 0 w 27"/>
                <a:gd name="T13" fmla="*/ 14 h 19"/>
                <a:gd name="T14" fmla="*/ 14 w 27"/>
                <a:gd name="T15" fmla="*/ 19 h 19"/>
                <a:gd name="T16" fmla="*/ 27 w 27"/>
                <a:gd name="T17" fmla="*/ 14 h 19"/>
                <a:gd name="T18" fmla="*/ 27 w 27"/>
                <a:gd name="T19" fmla="*/ 11 h 19"/>
                <a:gd name="T20" fmla="*/ 22 w 27"/>
                <a:gd name="T21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7" h="19">
                  <a:moveTo>
                    <a:pt x="22" y="0"/>
                  </a:moveTo>
                  <a:cubicBezTo>
                    <a:pt x="20" y="6"/>
                    <a:pt x="20" y="6"/>
                    <a:pt x="20" y="6"/>
                  </a:cubicBezTo>
                  <a:cubicBezTo>
                    <a:pt x="14" y="19"/>
                    <a:pt x="14" y="19"/>
                    <a:pt x="14" y="19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2" y="3"/>
                    <a:pt x="0" y="6"/>
                    <a:pt x="0" y="11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4" y="17"/>
                    <a:pt x="9" y="19"/>
                    <a:pt x="14" y="19"/>
                  </a:cubicBezTo>
                  <a:cubicBezTo>
                    <a:pt x="19" y="19"/>
                    <a:pt x="24" y="17"/>
                    <a:pt x="27" y="14"/>
                  </a:cubicBezTo>
                  <a:cubicBezTo>
                    <a:pt x="27" y="11"/>
                    <a:pt x="27" y="11"/>
                    <a:pt x="27" y="11"/>
                  </a:cubicBezTo>
                  <a:cubicBezTo>
                    <a:pt x="27" y="7"/>
                    <a:pt x="25" y="3"/>
                    <a:pt x="22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88" name="Freeform 70"/>
            <p:cNvSpPr/>
            <p:nvPr/>
          </p:nvSpPr>
          <p:spPr bwMode="auto">
            <a:xfrm>
              <a:off x="8526463" y="3387726"/>
              <a:ext cx="34925" cy="87313"/>
            </a:xfrm>
            <a:custGeom>
              <a:avLst/>
              <a:gdLst>
                <a:gd name="T0" fmla="*/ 2 w 4"/>
                <a:gd name="T1" fmla="*/ 0 h 10"/>
                <a:gd name="T2" fmla="*/ 0 w 4"/>
                <a:gd name="T3" fmla="*/ 0 h 10"/>
                <a:gd name="T4" fmla="*/ 0 w 4"/>
                <a:gd name="T5" fmla="*/ 8 h 10"/>
                <a:gd name="T6" fmla="*/ 2 w 4"/>
                <a:gd name="T7" fmla="*/ 10 h 10"/>
                <a:gd name="T8" fmla="*/ 4 w 4"/>
                <a:gd name="T9" fmla="*/ 8 h 10"/>
                <a:gd name="T10" fmla="*/ 3 w 4"/>
                <a:gd name="T11" fmla="*/ 0 h 10"/>
                <a:gd name="T12" fmla="*/ 2 w 4"/>
                <a:gd name="T13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" h="10">
                  <a:moveTo>
                    <a:pt x="2" y="0"/>
                  </a:moveTo>
                  <a:cubicBezTo>
                    <a:pt x="1" y="0"/>
                    <a:pt x="1" y="0"/>
                    <a:pt x="0" y="0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2" y="10"/>
                    <a:pt x="2" y="10"/>
                    <a:pt x="2" y="10"/>
                  </a:cubicBezTo>
                  <a:cubicBezTo>
                    <a:pt x="4" y="8"/>
                    <a:pt x="4" y="8"/>
                    <a:pt x="4" y="8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3" y="0"/>
                    <a:pt x="2" y="0"/>
                    <a:pt x="2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89" name="Freeform 71"/>
            <p:cNvSpPr/>
            <p:nvPr/>
          </p:nvSpPr>
          <p:spPr bwMode="auto">
            <a:xfrm>
              <a:off x="8466138" y="3195638"/>
              <a:ext cx="147638" cy="174625"/>
            </a:xfrm>
            <a:custGeom>
              <a:avLst/>
              <a:gdLst>
                <a:gd name="T0" fmla="*/ 17 w 17"/>
                <a:gd name="T1" fmla="*/ 13 h 20"/>
                <a:gd name="T2" fmla="*/ 9 w 17"/>
                <a:gd name="T3" fmla="*/ 20 h 20"/>
                <a:gd name="T4" fmla="*/ 0 w 17"/>
                <a:gd name="T5" fmla="*/ 13 h 20"/>
                <a:gd name="T6" fmla="*/ 0 w 17"/>
                <a:gd name="T7" fmla="*/ 8 h 20"/>
                <a:gd name="T8" fmla="*/ 9 w 17"/>
                <a:gd name="T9" fmla="*/ 0 h 20"/>
                <a:gd name="T10" fmla="*/ 17 w 17"/>
                <a:gd name="T11" fmla="*/ 8 h 20"/>
                <a:gd name="T12" fmla="*/ 17 w 17"/>
                <a:gd name="T13" fmla="*/ 13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7" h="20">
                  <a:moveTo>
                    <a:pt x="17" y="13"/>
                  </a:moveTo>
                  <a:cubicBezTo>
                    <a:pt x="17" y="17"/>
                    <a:pt x="13" y="20"/>
                    <a:pt x="9" y="20"/>
                  </a:cubicBezTo>
                  <a:cubicBezTo>
                    <a:pt x="4" y="20"/>
                    <a:pt x="0" y="17"/>
                    <a:pt x="0" y="1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4" y="0"/>
                    <a:pt x="9" y="0"/>
                  </a:cubicBezTo>
                  <a:cubicBezTo>
                    <a:pt x="13" y="0"/>
                    <a:pt x="17" y="4"/>
                    <a:pt x="17" y="8"/>
                  </a:cubicBezTo>
                  <a:lnTo>
                    <a:pt x="17" y="1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90" name="Rectangle 72"/>
            <p:cNvSpPr>
              <a:spLocks noChangeArrowheads="1"/>
            </p:cNvSpPr>
            <p:nvPr/>
          </p:nvSpPr>
          <p:spPr bwMode="auto">
            <a:xfrm>
              <a:off x="8743950" y="3265488"/>
              <a:ext cx="279400" cy="444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91" name="Rectangle 73"/>
            <p:cNvSpPr>
              <a:spLocks noChangeArrowheads="1"/>
            </p:cNvSpPr>
            <p:nvPr/>
          </p:nvSpPr>
          <p:spPr bwMode="auto">
            <a:xfrm>
              <a:off x="8743950" y="3352801"/>
              <a:ext cx="279400" cy="444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92" name="Freeform 74"/>
          <p:cNvSpPr>
            <a:spLocks noEditPoints="1"/>
          </p:cNvSpPr>
          <p:nvPr/>
        </p:nvSpPr>
        <p:spPr bwMode="auto">
          <a:xfrm flipH="1">
            <a:off x="770877" y="3444921"/>
            <a:ext cx="525645" cy="493542"/>
          </a:xfrm>
          <a:custGeom>
            <a:avLst/>
            <a:gdLst>
              <a:gd name="T0" fmla="*/ 39 w 81"/>
              <a:gd name="T1" fmla="*/ 35 h 67"/>
              <a:gd name="T2" fmla="*/ 37 w 81"/>
              <a:gd name="T3" fmla="*/ 28 h 67"/>
              <a:gd name="T4" fmla="*/ 41 w 81"/>
              <a:gd name="T5" fmla="*/ 43 h 67"/>
              <a:gd name="T6" fmla="*/ 44 w 81"/>
              <a:gd name="T7" fmla="*/ 51 h 67"/>
              <a:gd name="T8" fmla="*/ 44 w 81"/>
              <a:gd name="T9" fmla="*/ 46 h 67"/>
              <a:gd name="T10" fmla="*/ 64 w 81"/>
              <a:gd name="T11" fmla="*/ 13 h 67"/>
              <a:gd name="T12" fmla="*/ 62 w 81"/>
              <a:gd name="T13" fmla="*/ 17 h 67"/>
              <a:gd name="T14" fmla="*/ 56 w 81"/>
              <a:gd name="T15" fmla="*/ 17 h 67"/>
              <a:gd name="T16" fmla="*/ 55 w 81"/>
              <a:gd name="T17" fmla="*/ 13 h 67"/>
              <a:gd name="T18" fmla="*/ 25 w 81"/>
              <a:gd name="T19" fmla="*/ 17 h 67"/>
              <a:gd name="T20" fmla="*/ 19 w 81"/>
              <a:gd name="T21" fmla="*/ 17 h 67"/>
              <a:gd name="T22" fmla="*/ 19 w 81"/>
              <a:gd name="T23" fmla="*/ 13 h 67"/>
              <a:gd name="T24" fmla="*/ 0 w 81"/>
              <a:gd name="T25" fmla="*/ 30 h 67"/>
              <a:gd name="T26" fmla="*/ 17 w 81"/>
              <a:gd name="T27" fmla="*/ 67 h 67"/>
              <a:gd name="T28" fmla="*/ 81 w 81"/>
              <a:gd name="T29" fmla="*/ 50 h 67"/>
              <a:gd name="T30" fmla="*/ 64 w 81"/>
              <a:gd name="T31" fmla="*/ 13 h 67"/>
              <a:gd name="T32" fmla="*/ 41 w 81"/>
              <a:gd name="T33" fmla="*/ 54 h 67"/>
              <a:gd name="T34" fmla="*/ 39 w 81"/>
              <a:gd name="T35" fmla="*/ 57 h 67"/>
              <a:gd name="T36" fmla="*/ 32 w 81"/>
              <a:gd name="T37" fmla="*/ 51 h 67"/>
              <a:gd name="T38" fmla="*/ 33 w 81"/>
              <a:gd name="T39" fmla="*/ 45 h 67"/>
              <a:gd name="T40" fmla="*/ 39 w 81"/>
              <a:gd name="T41" fmla="*/ 42 h 67"/>
              <a:gd name="T42" fmla="*/ 32 w 81"/>
              <a:gd name="T43" fmla="*/ 33 h 67"/>
              <a:gd name="T44" fmla="*/ 39 w 81"/>
              <a:gd name="T45" fmla="*/ 25 h 67"/>
              <a:gd name="T46" fmla="*/ 41 w 81"/>
              <a:gd name="T47" fmla="*/ 23 h 67"/>
              <a:gd name="T48" fmla="*/ 48 w 81"/>
              <a:gd name="T49" fmla="*/ 28 h 67"/>
              <a:gd name="T50" fmla="*/ 46 w 81"/>
              <a:gd name="T51" fmla="*/ 34 h 67"/>
              <a:gd name="T52" fmla="*/ 41 w 81"/>
              <a:gd name="T53" fmla="*/ 27 h 67"/>
              <a:gd name="T54" fmla="*/ 48 w 81"/>
              <a:gd name="T55" fmla="*/ 42 h 67"/>
              <a:gd name="T56" fmla="*/ 47 w 81"/>
              <a:gd name="T57" fmla="*/ 52 h 67"/>
              <a:gd name="T58" fmla="*/ 34 w 81"/>
              <a:gd name="T59" fmla="*/ 3 h 67"/>
              <a:gd name="T60" fmla="*/ 56 w 81"/>
              <a:gd name="T61" fmla="*/ 13 h 67"/>
              <a:gd name="T62" fmla="*/ 61 w 81"/>
              <a:gd name="T63" fmla="*/ 16 h 67"/>
              <a:gd name="T64" fmla="*/ 50 w 81"/>
              <a:gd name="T65" fmla="*/ 0 h 67"/>
              <a:gd name="T66" fmla="*/ 20 w 81"/>
              <a:gd name="T67" fmla="*/ 13 h 67"/>
              <a:gd name="T68" fmla="*/ 24 w 81"/>
              <a:gd name="T69" fmla="*/ 16 h 6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</a:cxnLst>
            <a:rect l="0" t="0" r="r" b="b"/>
            <a:pathLst>
              <a:path w="81" h="67">
                <a:moveTo>
                  <a:pt x="35" y="30"/>
                </a:moveTo>
                <a:cubicBezTo>
                  <a:pt x="35" y="32"/>
                  <a:pt x="37" y="33"/>
                  <a:pt x="39" y="35"/>
                </a:cubicBezTo>
                <a:cubicBezTo>
                  <a:pt x="39" y="27"/>
                  <a:pt x="39" y="27"/>
                  <a:pt x="39" y="27"/>
                </a:cubicBezTo>
                <a:cubicBezTo>
                  <a:pt x="38" y="27"/>
                  <a:pt x="37" y="27"/>
                  <a:pt x="37" y="28"/>
                </a:cubicBezTo>
                <a:cubicBezTo>
                  <a:pt x="36" y="29"/>
                  <a:pt x="35" y="29"/>
                  <a:pt x="35" y="30"/>
                </a:cubicBezTo>
                <a:close/>
                <a:moveTo>
                  <a:pt x="41" y="43"/>
                </a:moveTo>
                <a:cubicBezTo>
                  <a:pt x="41" y="52"/>
                  <a:pt x="41" y="52"/>
                  <a:pt x="41" y="52"/>
                </a:cubicBezTo>
                <a:cubicBezTo>
                  <a:pt x="42" y="52"/>
                  <a:pt x="43" y="52"/>
                  <a:pt x="44" y="51"/>
                </a:cubicBezTo>
                <a:cubicBezTo>
                  <a:pt x="45" y="50"/>
                  <a:pt x="45" y="49"/>
                  <a:pt x="45" y="48"/>
                </a:cubicBezTo>
                <a:cubicBezTo>
                  <a:pt x="45" y="47"/>
                  <a:pt x="45" y="47"/>
                  <a:pt x="44" y="46"/>
                </a:cubicBezTo>
                <a:cubicBezTo>
                  <a:pt x="44" y="45"/>
                  <a:pt x="43" y="44"/>
                  <a:pt x="41" y="43"/>
                </a:cubicBezTo>
                <a:close/>
                <a:moveTo>
                  <a:pt x="64" y="13"/>
                </a:moveTo>
                <a:cubicBezTo>
                  <a:pt x="62" y="13"/>
                  <a:pt x="62" y="13"/>
                  <a:pt x="62" y="13"/>
                </a:cubicBezTo>
                <a:cubicBezTo>
                  <a:pt x="62" y="14"/>
                  <a:pt x="62" y="15"/>
                  <a:pt x="62" y="17"/>
                </a:cubicBezTo>
                <a:cubicBezTo>
                  <a:pt x="62" y="17"/>
                  <a:pt x="62" y="17"/>
                  <a:pt x="62" y="17"/>
                </a:cubicBezTo>
                <a:cubicBezTo>
                  <a:pt x="56" y="17"/>
                  <a:pt x="56" y="17"/>
                  <a:pt x="56" y="17"/>
                </a:cubicBezTo>
                <a:cubicBezTo>
                  <a:pt x="56" y="17"/>
                  <a:pt x="56" y="17"/>
                  <a:pt x="56" y="17"/>
                </a:cubicBezTo>
                <a:cubicBezTo>
                  <a:pt x="56" y="15"/>
                  <a:pt x="56" y="14"/>
                  <a:pt x="55" y="13"/>
                </a:cubicBezTo>
                <a:cubicBezTo>
                  <a:pt x="26" y="13"/>
                  <a:pt x="26" y="13"/>
                  <a:pt x="26" y="13"/>
                </a:cubicBezTo>
                <a:cubicBezTo>
                  <a:pt x="25" y="14"/>
                  <a:pt x="25" y="15"/>
                  <a:pt x="25" y="17"/>
                </a:cubicBezTo>
                <a:cubicBezTo>
                  <a:pt x="25" y="17"/>
                  <a:pt x="25" y="17"/>
                  <a:pt x="25" y="17"/>
                </a:cubicBezTo>
                <a:cubicBezTo>
                  <a:pt x="19" y="17"/>
                  <a:pt x="19" y="17"/>
                  <a:pt x="19" y="17"/>
                </a:cubicBezTo>
                <a:cubicBezTo>
                  <a:pt x="19" y="17"/>
                  <a:pt x="19" y="17"/>
                  <a:pt x="19" y="17"/>
                </a:cubicBezTo>
                <a:cubicBezTo>
                  <a:pt x="19" y="15"/>
                  <a:pt x="19" y="14"/>
                  <a:pt x="19" y="13"/>
                </a:cubicBezTo>
                <a:cubicBezTo>
                  <a:pt x="17" y="13"/>
                  <a:pt x="17" y="13"/>
                  <a:pt x="17" y="13"/>
                </a:cubicBezTo>
                <a:cubicBezTo>
                  <a:pt x="8" y="13"/>
                  <a:pt x="0" y="20"/>
                  <a:pt x="0" y="30"/>
                </a:cubicBezTo>
                <a:cubicBezTo>
                  <a:pt x="0" y="50"/>
                  <a:pt x="0" y="50"/>
                  <a:pt x="0" y="50"/>
                </a:cubicBezTo>
                <a:cubicBezTo>
                  <a:pt x="0" y="59"/>
                  <a:pt x="8" y="67"/>
                  <a:pt x="17" y="67"/>
                </a:cubicBezTo>
                <a:cubicBezTo>
                  <a:pt x="64" y="67"/>
                  <a:pt x="64" y="67"/>
                  <a:pt x="64" y="67"/>
                </a:cubicBezTo>
                <a:cubicBezTo>
                  <a:pt x="73" y="67"/>
                  <a:pt x="81" y="59"/>
                  <a:pt x="81" y="50"/>
                </a:cubicBezTo>
                <a:cubicBezTo>
                  <a:pt x="81" y="30"/>
                  <a:pt x="81" y="30"/>
                  <a:pt x="81" y="30"/>
                </a:cubicBezTo>
                <a:cubicBezTo>
                  <a:pt x="81" y="20"/>
                  <a:pt x="73" y="13"/>
                  <a:pt x="64" y="13"/>
                </a:cubicBezTo>
                <a:close/>
                <a:moveTo>
                  <a:pt x="47" y="52"/>
                </a:moveTo>
                <a:cubicBezTo>
                  <a:pt x="45" y="53"/>
                  <a:pt x="43" y="54"/>
                  <a:pt x="41" y="54"/>
                </a:cubicBezTo>
                <a:cubicBezTo>
                  <a:pt x="41" y="57"/>
                  <a:pt x="41" y="57"/>
                  <a:pt x="41" y="57"/>
                </a:cubicBezTo>
                <a:cubicBezTo>
                  <a:pt x="39" y="57"/>
                  <a:pt x="39" y="57"/>
                  <a:pt x="39" y="57"/>
                </a:cubicBezTo>
                <a:cubicBezTo>
                  <a:pt x="39" y="54"/>
                  <a:pt x="39" y="54"/>
                  <a:pt x="39" y="54"/>
                </a:cubicBezTo>
                <a:cubicBezTo>
                  <a:pt x="36" y="54"/>
                  <a:pt x="34" y="53"/>
                  <a:pt x="32" y="51"/>
                </a:cubicBezTo>
                <a:cubicBezTo>
                  <a:pt x="33" y="45"/>
                  <a:pt x="33" y="45"/>
                  <a:pt x="33" y="45"/>
                </a:cubicBezTo>
                <a:cubicBezTo>
                  <a:pt x="33" y="45"/>
                  <a:pt x="33" y="45"/>
                  <a:pt x="33" y="45"/>
                </a:cubicBezTo>
                <a:cubicBezTo>
                  <a:pt x="34" y="50"/>
                  <a:pt x="36" y="52"/>
                  <a:pt x="39" y="52"/>
                </a:cubicBezTo>
                <a:cubicBezTo>
                  <a:pt x="39" y="42"/>
                  <a:pt x="39" y="42"/>
                  <a:pt x="39" y="42"/>
                </a:cubicBezTo>
                <a:cubicBezTo>
                  <a:pt x="36" y="40"/>
                  <a:pt x="34" y="38"/>
                  <a:pt x="33" y="37"/>
                </a:cubicBezTo>
                <a:cubicBezTo>
                  <a:pt x="32" y="36"/>
                  <a:pt x="32" y="34"/>
                  <a:pt x="32" y="33"/>
                </a:cubicBezTo>
                <a:cubicBezTo>
                  <a:pt x="32" y="31"/>
                  <a:pt x="33" y="29"/>
                  <a:pt x="34" y="28"/>
                </a:cubicBezTo>
                <a:cubicBezTo>
                  <a:pt x="36" y="26"/>
                  <a:pt x="37" y="26"/>
                  <a:pt x="39" y="25"/>
                </a:cubicBezTo>
                <a:cubicBezTo>
                  <a:pt x="39" y="23"/>
                  <a:pt x="39" y="23"/>
                  <a:pt x="39" y="23"/>
                </a:cubicBezTo>
                <a:cubicBezTo>
                  <a:pt x="41" y="23"/>
                  <a:pt x="41" y="23"/>
                  <a:pt x="41" y="23"/>
                </a:cubicBezTo>
                <a:cubicBezTo>
                  <a:pt x="41" y="25"/>
                  <a:pt x="41" y="25"/>
                  <a:pt x="41" y="25"/>
                </a:cubicBezTo>
                <a:cubicBezTo>
                  <a:pt x="44" y="26"/>
                  <a:pt x="46" y="26"/>
                  <a:pt x="48" y="28"/>
                </a:cubicBezTo>
                <a:cubicBezTo>
                  <a:pt x="47" y="34"/>
                  <a:pt x="47" y="34"/>
                  <a:pt x="47" y="34"/>
                </a:cubicBezTo>
                <a:cubicBezTo>
                  <a:pt x="46" y="34"/>
                  <a:pt x="46" y="34"/>
                  <a:pt x="46" y="34"/>
                </a:cubicBezTo>
                <a:cubicBezTo>
                  <a:pt x="46" y="31"/>
                  <a:pt x="46" y="30"/>
                  <a:pt x="45" y="29"/>
                </a:cubicBezTo>
                <a:cubicBezTo>
                  <a:pt x="44" y="27"/>
                  <a:pt x="42" y="27"/>
                  <a:pt x="41" y="27"/>
                </a:cubicBezTo>
                <a:cubicBezTo>
                  <a:pt x="41" y="36"/>
                  <a:pt x="41" y="36"/>
                  <a:pt x="41" y="36"/>
                </a:cubicBezTo>
                <a:cubicBezTo>
                  <a:pt x="44" y="38"/>
                  <a:pt x="47" y="40"/>
                  <a:pt x="48" y="42"/>
                </a:cubicBezTo>
                <a:cubicBezTo>
                  <a:pt x="49" y="43"/>
                  <a:pt x="49" y="45"/>
                  <a:pt x="49" y="47"/>
                </a:cubicBezTo>
                <a:cubicBezTo>
                  <a:pt x="49" y="49"/>
                  <a:pt x="49" y="50"/>
                  <a:pt x="47" y="52"/>
                </a:cubicBezTo>
                <a:close/>
                <a:moveTo>
                  <a:pt x="25" y="13"/>
                </a:moveTo>
                <a:cubicBezTo>
                  <a:pt x="26" y="7"/>
                  <a:pt x="29" y="3"/>
                  <a:pt x="34" y="3"/>
                </a:cubicBezTo>
                <a:cubicBezTo>
                  <a:pt x="47" y="3"/>
                  <a:pt x="47" y="3"/>
                  <a:pt x="47" y="3"/>
                </a:cubicBezTo>
                <a:cubicBezTo>
                  <a:pt x="52" y="3"/>
                  <a:pt x="55" y="7"/>
                  <a:pt x="56" y="13"/>
                </a:cubicBezTo>
                <a:cubicBezTo>
                  <a:pt x="57" y="14"/>
                  <a:pt x="57" y="15"/>
                  <a:pt x="57" y="16"/>
                </a:cubicBezTo>
                <a:cubicBezTo>
                  <a:pt x="61" y="16"/>
                  <a:pt x="61" y="16"/>
                  <a:pt x="61" y="16"/>
                </a:cubicBezTo>
                <a:cubicBezTo>
                  <a:pt x="61" y="15"/>
                  <a:pt x="61" y="14"/>
                  <a:pt x="61" y="13"/>
                </a:cubicBezTo>
                <a:cubicBezTo>
                  <a:pt x="59" y="5"/>
                  <a:pt x="55" y="0"/>
                  <a:pt x="50" y="0"/>
                </a:cubicBezTo>
                <a:cubicBezTo>
                  <a:pt x="31" y="0"/>
                  <a:pt x="31" y="0"/>
                  <a:pt x="31" y="0"/>
                </a:cubicBezTo>
                <a:cubicBezTo>
                  <a:pt x="26" y="0"/>
                  <a:pt x="22" y="5"/>
                  <a:pt x="20" y="13"/>
                </a:cubicBezTo>
                <a:cubicBezTo>
                  <a:pt x="20" y="14"/>
                  <a:pt x="20" y="15"/>
                  <a:pt x="20" y="16"/>
                </a:cubicBezTo>
                <a:cubicBezTo>
                  <a:pt x="24" y="16"/>
                  <a:pt x="24" y="16"/>
                  <a:pt x="24" y="16"/>
                </a:cubicBezTo>
                <a:cubicBezTo>
                  <a:pt x="24" y="15"/>
                  <a:pt x="24" y="14"/>
                  <a:pt x="25" y="1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93" name="组合 92"/>
          <p:cNvGrpSpPr/>
          <p:nvPr/>
        </p:nvGrpSpPr>
        <p:grpSpPr>
          <a:xfrm flipH="1">
            <a:off x="10456215" y="3444921"/>
            <a:ext cx="525645" cy="493542"/>
            <a:chOff x="10545763" y="3073401"/>
            <a:chExt cx="704850" cy="585788"/>
          </a:xfrm>
          <a:solidFill>
            <a:schemeClr val="tx1"/>
          </a:solidFill>
        </p:grpSpPr>
        <p:sp>
          <p:nvSpPr>
            <p:cNvPr id="94" name="Freeform 75"/>
            <p:cNvSpPr>
              <a:spLocks noEditPoints="1"/>
            </p:cNvSpPr>
            <p:nvPr/>
          </p:nvSpPr>
          <p:spPr bwMode="auto">
            <a:xfrm>
              <a:off x="10545763" y="3187701"/>
              <a:ext cx="704850" cy="471488"/>
            </a:xfrm>
            <a:custGeom>
              <a:avLst/>
              <a:gdLst>
                <a:gd name="T0" fmla="*/ 64 w 81"/>
                <a:gd name="T1" fmla="*/ 0 h 54"/>
                <a:gd name="T2" fmla="*/ 62 w 81"/>
                <a:gd name="T3" fmla="*/ 0 h 54"/>
                <a:gd name="T4" fmla="*/ 62 w 81"/>
                <a:gd name="T5" fmla="*/ 4 h 54"/>
                <a:gd name="T6" fmla="*/ 62 w 81"/>
                <a:gd name="T7" fmla="*/ 4 h 54"/>
                <a:gd name="T8" fmla="*/ 56 w 81"/>
                <a:gd name="T9" fmla="*/ 4 h 54"/>
                <a:gd name="T10" fmla="*/ 56 w 81"/>
                <a:gd name="T11" fmla="*/ 4 h 54"/>
                <a:gd name="T12" fmla="*/ 56 w 81"/>
                <a:gd name="T13" fmla="*/ 0 h 54"/>
                <a:gd name="T14" fmla="*/ 26 w 81"/>
                <a:gd name="T15" fmla="*/ 0 h 54"/>
                <a:gd name="T16" fmla="*/ 25 w 81"/>
                <a:gd name="T17" fmla="*/ 4 h 54"/>
                <a:gd name="T18" fmla="*/ 25 w 81"/>
                <a:gd name="T19" fmla="*/ 4 h 54"/>
                <a:gd name="T20" fmla="*/ 19 w 81"/>
                <a:gd name="T21" fmla="*/ 4 h 54"/>
                <a:gd name="T22" fmla="*/ 19 w 81"/>
                <a:gd name="T23" fmla="*/ 4 h 54"/>
                <a:gd name="T24" fmla="*/ 20 w 81"/>
                <a:gd name="T25" fmla="*/ 0 h 54"/>
                <a:gd name="T26" fmla="*/ 17 w 81"/>
                <a:gd name="T27" fmla="*/ 0 h 54"/>
                <a:gd name="T28" fmla="*/ 0 w 81"/>
                <a:gd name="T29" fmla="*/ 17 h 54"/>
                <a:gd name="T30" fmla="*/ 0 w 81"/>
                <a:gd name="T31" fmla="*/ 37 h 54"/>
                <a:gd name="T32" fmla="*/ 17 w 81"/>
                <a:gd name="T33" fmla="*/ 54 h 54"/>
                <a:gd name="T34" fmla="*/ 64 w 81"/>
                <a:gd name="T35" fmla="*/ 54 h 54"/>
                <a:gd name="T36" fmla="*/ 81 w 81"/>
                <a:gd name="T37" fmla="*/ 37 h 54"/>
                <a:gd name="T38" fmla="*/ 81 w 81"/>
                <a:gd name="T39" fmla="*/ 17 h 54"/>
                <a:gd name="T40" fmla="*/ 64 w 81"/>
                <a:gd name="T41" fmla="*/ 0 h 54"/>
                <a:gd name="T42" fmla="*/ 45 w 81"/>
                <a:gd name="T43" fmla="*/ 38 h 54"/>
                <a:gd name="T44" fmla="*/ 36 w 81"/>
                <a:gd name="T45" fmla="*/ 35 h 54"/>
                <a:gd name="T46" fmla="*/ 33 w 81"/>
                <a:gd name="T47" fmla="*/ 29 h 54"/>
                <a:gd name="T48" fmla="*/ 30 w 81"/>
                <a:gd name="T49" fmla="*/ 29 h 54"/>
                <a:gd name="T50" fmla="*/ 30 w 81"/>
                <a:gd name="T51" fmla="*/ 27 h 54"/>
                <a:gd name="T52" fmla="*/ 33 w 81"/>
                <a:gd name="T53" fmla="*/ 27 h 54"/>
                <a:gd name="T54" fmla="*/ 33 w 81"/>
                <a:gd name="T55" fmla="*/ 25 h 54"/>
                <a:gd name="T56" fmla="*/ 33 w 81"/>
                <a:gd name="T57" fmla="*/ 24 h 54"/>
                <a:gd name="T58" fmla="*/ 30 w 81"/>
                <a:gd name="T59" fmla="*/ 24 h 54"/>
                <a:gd name="T60" fmla="*/ 30 w 81"/>
                <a:gd name="T61" fmla="*/ 21 h 54"/>
                <a:gd name="T62" fmla="*/ 33 w 81"/>
                <a:gd name="T63" fmla="*/ 21 h 54"/>
                <a:gd name="T64" fmla="*/ 36 w 81"/>
                <a:gd name="T65" fmla="*/ 16 h 54"/>
                <a:gd name="T66" fmla="*/ 46 w 81"/>
                <a:gd name="T67" fmla="*/ 12 h 54"/>
                <a:gd name="T68" fmla="*/ 51 w 81"/>
                <a:gd name="T69" fmla="*/ 13 h 54"/>
                <a:gd name="T70" fmla="*/ 51 w 81"/>
                <a:gd name="T71" fmla="*/ 16 h 54"/>
                <a:gd name="T72" fmla="*/ 45 w 81"/>
                <a:gd name="T73" fmla="*/ 15 h 54"/>
                <a:gd name="T74" fmla="*/ 39 w 81"/>
                <a:gd name="T75" fmla="*/ 18 h 54"/>
                <a:gd name="T76" fmla="*/ 37 w 81"/>
                <a:gd name="T77" fmla="*/ 21 h 54"/>
                <a:gd name="T78" fmla="*/ 50 w 81"/>
                <a:gd name="T79" fmla="*/ 21 h 54"/>
                <a:gd name="T80" fmla="*/ 50 w 81"/>
                <a:gd name="T81" fmla="*/ 24 h 54"/>
                <a:gd name="T82" fmla="*/ 37 w 81"/>
                <a:gd name="T83" fmla="*/ 24 h 54"/>
                <a:gd name="T84" fmla="*/ 37 w 81"/>
                <a:gd name="T85" fmla="*/ 25 h 54"/>
                <a:gd name="T86" fmla="*/ 37 w 81"/>
                <a:gd name="T87" fmla="*/ 27 h 54"/>
                <a:gd name="T88" fmla="*/ 50 w 81"/>
                <a:gd name="T89" fmla="*/ 27 h 54"/>
                <a:gd name="T90" fmla="*/ 50 w 81"/>
                <a:gd name="T91" fmla="*/ 29 h 54"/>
                <a:gd name="T92" fmla="*/ 37 w 81"/>
                <a:gd name="T93" fmla="*/ 29 h 54"/>
                <a:gd name="T94" fmla="*/ 39 w 81"/>
                <a:gd name="T95" fmla="*/ 32 h 54"/>
                <a:gd name="T96" fmla="*/ 45 w 81"/>
                <a:gd name="T97" fmla="*/ 35 h 54"/>
                <a:gd name="T98" fmla="*/ 51 w 81"/>
                <a:gd name="T99" fmla="*/ 34 h 54"/>
                <a:gd name="T100" fmla="*/ 52 w 81"/>
                <a:gd name="T101" fmla="*/ 37 h 54"/>
                <a:gd name="T102" fmla="*/ 45 w 81"/>
                <a:gd name="T103" fmla="*/ 38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81" h="54">
                  <a:moveTo>
                    <a:pt x="64" y="0"/>
                  </a:moveTo>
                  <a:cubicBezTo>
                    <a:pt x="62" y="0"/>
                    <a:pt x="62" y="0"/>
                    <a:pt x="62" y="0"/>
                  </a:cubicBezTo>
                  <a:cubicBezTo>
                    <a:pt x="62" y="1"/>
                    <a:pt x="62" y="2"/>
                    <a:pt x="62" y="4"/>
                  </a:cubicBezTo>
                  <a:cubicBezTo>
                    <a:pt x="62" y="4"/>
                    <a:pt x="62" y="4"/>
                    <a:pt x="62" y="4"/>
                  </a:cubicBezTo>
                  <a:cubicBezTo>
                    <a:pt x="56" y="4"/>
                    <a:pt x="56" y="4"/>
                    <a:pt x="56" y="4"/>
                  </a:cubicBezTo>
                  <a:cubicBezTo>
                    <a:pt x="56" y="4"/>
                    <a:pt x="56" y="4"/>
                    <a:pt x="56" y="4"/>
                  </a:cubicBezTo>
                  <a:cubicBezTo>
                    <a:pt x="56" y="2"/>
                    <a:pt x="56" y="1"/>
                    <a:pt x="56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6" y="1"/>
                    <a:pt x="26" y="2"/>
                    <a:pt x="25" y="4"/>
                  </a:cubicBezTo>
                  <a:cubicBezTo>
                    <a:pt x="25" y="4"/>
                    <a:pt x="25" y="4"/>
                    <a:pt x="25" y="4"/>
                  </a:cubicBezTo>
                  <a:cubicBezTo>
                    <a:pt x="19" y="4"/>
                    <a:pt x="19" y="4"/>
                    <a:pt x="19" y="4"/>
                  </a:cubicBezTo>
                  <a:cubicBezTo>
                    <a:pt x="19" y="4"/>
                    <a:pt x="19" y="4"/>
                    <a:pt x="19" y="4"/>
                  </a:cubicBezTo>
                  <a:cubicBezTo>
                    <a:pt x="19" y="2"/>
                    <a:pt x="19" y="1"/>
                    <a:pt x="20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8" y="0"/>
                    <a:pt x="0" y="7"/>
                    <a:pt x="0" y="17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46"/>
                    <a:pt x="8" y="54"/>
                    <a:pt x="17" y="54"/>
                  </a:cubicBezTo>
                  <a:cubicBezTo>
                    <a:pt x="64" y="54"/>
                    <a:pt x="64" y="54"/>
                    <a:pt x="64" y="54"/>
                  </a:cubicBezTo>
                  <a:cubicBezTo>
                    <a:pt x="74" y="54"/>
                    <a:pt x="81" y="46"/>
                    <a:pt x="81" y="37"/>
                  </a:cubicBezTo>
                  <a:cubicBezTo>
                    <a:pt x="81" y="17"/>
                    <a:pt x="81" y="17"/>
                    <a:pt x="81" y="17"/>
                  </a:cubicBezTo>
                  <a:cubicBezTo>
                    <a:pt x="81" y="7"/>
                    <a:pt x="74" y="0"/>
                    <a:pt x="64" y="0"/>
                  </a:cubicBezTo>
                  <a:close/>
                  <a:moveTo>
                    <a:pt x="45" y="38"/>
                  </a:moveTo>
                  <a:cubicBezTo>
                    <a:pt x="42" y="38"/>
                    <a:pt x="38" y="37"/>
                    <a:pt x="36" y="35"/>
                  </a:cubicBezTo>
                  <a:cubicBezTo>
                    <a:pt x="35" y="33"/>
                    <a:pt x="34" y="31"/>
                    <a:pt x="33" y="29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0" y="27"/>
                    <a:pt x="30" y="27"/>
                    <a:pt x="30" y="27"/>
                  </a:cubicBezTo>
                  <a:cubicBezTo>
                    <a:pt x="33" y="27"/>
                    <a:pt x="33" y="27"/>
                    <a:pt x="33" y="27"/>
                  </a:cubicBezTo>
                  <a:cubicBezTo>
                    <a:pt x="33" y="26"/>
                    <a:pt x="33" y="26"/>
                    <a:pt x="33" y="25"/>
                  </a:cubicBezTo>
                  <a:cubicBezTo>
                    <a:pt x="33" y="25"/>
                    <a:pt x="33" y="24"/>
                    <a:pt x="33" y="24"/>
                  </a:cubicBezTo>
                  <a:cubicBezTo>
                    <a:pt x="30" y="24"/>
                    <a:pt x="30" y="24"/>
                    <a:pt x="30" y="24"/>
                  </a:cubicBezTo>
                  <a:cubicBezTo>
                    <a:pt x="30" y="21"/>
                    <a:pt x="30" y="21"/>
                    <a:pt x="30" y="21"/>
                  </a:cubicBezTo>
                  <a:cubicBezTo>
                    <a:pt x="33" y="21"/>
                    <a:pt x="33" y="21"/>
                    <a:pt x="33" y="21"/>
                  </a:cubicBezTo>
                  <a:cubicBezTo>
                    <a:pt x="34" y="19"/>
                    <a:pt x="35" y="17"/>
                    <a:pt x="36" y="16"/>
                  </a:cubicBezTo>
                  <a:cubicBezTo>
                    <a:pt x="39" y="13"/>
                    <a:pt x="42" y="12"/>
                    <a:pt x="46" y="12"/>
                  </a:cubicBezTo>
                  <a:cubicBezTo>
                    <a:pt x="48" y="12"/>
                    <a:pt x="50" y="13"/>
                    <a:pt x="51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49" y="16"/>
                    <a:pt x="48" y="15"/>
                    <a:pt x="45" y="15"/>
                  </a:cubicBezTo>
                  <a:cubicBezTo>
                    <a:pt x="43" y="15"/>
                    <a:pt x="41" y="16"/>
                    <a:pt x="39" y="18"/>
                  </a:cubicBezTo>
                  <a:cubicBezTo>
                    <a:pt x="38" y="19"/>
                    <a:pt x="38" y="20"/>
                    <a:pt x="37" y="21"/>
                  </a:cubicBezTo>
                  <a:cubicBezTo>
                    <a:pt x="50" y="21"/>
                    <a:pt x="50" y="21"/>
                    <a:pt x="50" y="21"/>
                  </a:cubicBezTo>
                  <a:cubicBezTo>
                    <a:pt x="50" y="24"/>
                    <a:pt x="50" y="24"/>
                    <a:pt x="50" y="24"/>
                  </a:cubicBezTo>
                  <a:cubicBezTo>
                    <a:pt x="37" y="24"/>
                    <a:pt x="37" y="24"/>
                    <a:pt x="37" y="24"/>
                  </a:cubicBezTo>
                  <a:cubicBezTo>
                    <a:pt x="37" y="24"/>
                    <a:pt x="37" y="25"/>
                    <a:pt x="37" y="25"/>
                  </a:cubicBezTo>
                  <a:cubicBezTo>
                    <a:pt x="37" y="26"/>
                    <a:pt x="37" y="26"/>
                    <a:pt x="37" y="27"/>
                  </a:cubicBezTo>
                  <a:cubicBezTo>
                    <a:pt x="50" y="27"/>
                    <a:pt x="50" y="27"/>
                    <a:pt x="50" y="27"/>
                  </a:cubicBezTo>
                  <a:cubicBezTo>
                    <a:pt x="50" y="29"/>
                    <a:pt x="50" y="29"/>
                    <a:pt x="50" y="29"/>
                  </a:cubicBezTo>
                  <a:cubicBezTo>
                    <a:pt x="37" y="29"/>
                    <a:pt x="37" y="29"/>
                    <a:pt x="37" y="29"/>
                  </a:cubicBezTo>
                  <a:cubicBezTo>
                    <a:pt x="38" y="30"/>
                    <a:pt x="38" y="32"/>
                    <a:pt x="39" y="32"/>
                  </a:cubicBezTo>
                  <a:cubicBezTo>
                    <a:pt x="41" y="34"/>
                    <a:pt x="43" y="35"/>
                    <a:pt x="45" y="35"/>
                  </a:cubicBezTo>
                  <a:cubicBezTo>
                    <a:pt x="48" y="35"/>
                    <a:pt x="50" y="34"/>
                    <a:pt x="51" y="34"/>
                  </a:cubicBezTo>
                  <a:cubicBezTo>
                    <a:pt x="52" y="37"/>
                    <a:pt x="52" y="37"/>
                    <a:pt x="52" y="37"/>
                  </a:cubicBezTo>
                  <a:cubicBezTo>
                    <a:pt x="50" y="37"/>
                    <a:pt x="48" y="38"/>
                    <a:pt x="45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95" name="Freeform 76"/>
            <p:cNvSpPr/>
            <p:nvPr/>
          </p:nvSpPr>
          <p:spPr bwMode="auto">
            <a:xfrm>
              <a:off x="10718800" y="3073401"/>
              <a:ext cx="357188" cy="139700"/>
            </a:xfrm>
            <a:custGeom>
              <a:avLst/>
              <a:gdLst>
                <a:gd name="T0" fmla="*/ 41 w 41"/>
                <a:gd name="T1" fmla="*/ 13 h 16"/>
                <a:gd name="T2" fmla="*/ 30 w 41"/>
                <a:gd name="T3" fmla="*/ 0 h 16"/>
                <a:gd name="T4" fmla="*/ 12 w 41"/>
                <a:gd name="T5" fmla="*/ 0 h 16"/>
                <a:gd name="T6" fmla="*/ 1 w 41"/>
                <a:gd name="T7" fmla="*/ 13 h 16"/>
                <a:gd name="T8" fmla="*/ 0 w 41"/>
                <a:gd name="T9" fmla="*/ 16 h 16"/>
                <a:gd name="T10" fmla="*/ 4 w 41"/>
                <a:gd name="T11" fmla="*/ 16 h 16"/>
                <a:gd name="T12" fmla="*/ 5 w 41"/>
                <a:gd name="T13" fmla="*/ 13 h 16"/>
                <a:gd name="T14" fmla="*/ 14 w 41"/>
                <a:gd name="T15" fmla="*/ 3 h 16"/>
                <a:gd name="T16" fmla="*/ 28 w 41"/>
                <a:gd name="T17" fmla="*/ 3 h 16"/>
                <a:gd name="T18" fmla="*/ 37 w 41"/>
                <a:gd name="T19" fmla="*/ 13 h 16"/>
                <a:gd name="T20" fmla="*/ 37 w 41"/>
                <a:gd name="T21" fmla="*/ 16 h 16"/>
                <a:gd name="T22" fmla="*/ 41 w 41"/>
                <a:gd name="T23" fmla="*/ 16 h 16"/>
                <a:gd name="T24" fmla="*/ 41 w 41"/>
                <a:gd name="T25" fmla="*/ 13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1" h="16">
                  <a:moveTo>
                    <a:pt x="41" y="13"/>
                  </a:moveTo>
                  <a:cubicBezTo>
                    <a:pt x="39" y="5"/>
                    <a:pt x="35" y="0"/>
                    <a:pt x="30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7" y="0"/>
                    <a:pt x="2" y="5"/>
                    <a:pt x="1" y="13"/>
                  </a:cubicBezTo>
                  <a:cubicBezTo>
                    <a:pt x="0" y="14"/>
                    <a:pt x="0" y="15"/>
                    <a:pt x="0" y="16"/>
                  </a:cubicBezTo>
                  <a:cubicBezTo>
                    <a:pt x="4" y="16"/>
                    <a:pt x="4" y="16"/>
                    <a:pt x="4" y="16"/>
                  </a:cubicBezTo>
                  <a:cubicBezTo>
                    <a:pt x="5" y="15"/>
                    <a:pt x="5" y="14"/>
                    <a:pt x="5" y="13"/>
                  </a:cubicBezTo>
                  <a:cubicBezTo>
                    <a:pt x="6" y="7"/>
                    <a:pt x="10" y="3"/>
                    <a:pt x="14" y="3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32" y="3"/>
                    <a:pt x="35" y="7"/>
                    <a:pt x="37" y="13"/>
                  </a:cubicBezTo>
                  <a:cubicBezTo>
                    <a:pt x="37" y="14"/>
                    <a:pt x="37" y="15"/>
                    <a:pt x="37" y="16"/>
                  </a:cubicBezTo>
                  <a:cubicBezTo>
                    <a:pt x="41" y="16"/>
                    <a:pt x="41" y="16"/>
                    <a:pt x="41" y="16"/>
                  </a:cubicBezTo>
                  <a:cubicBezTo>
                    <a:pt x="41" y="15"/>
                    <a:pt x="41" y="14"/>
                    <a:pt x="41" y="1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96" name="Freeform 77"/>
          <p:cNvSpPr>
            <a:spLocks noEditPoints="1"/>
          </p:cNvSpPr>
          <p:nvPr/>
        </p:nvSpPr>
        <p:spPr bwMode="auto">
          <a:xfrm flipH="1">
            <a:off x="2052768" y="3321809"/>
            <a:ext cx="383579" cy="573793"/>
          </a:xfrm>
          <a:custGeom>
            <a:avLst/>
            <a:gdLst>
              <a:gd name="T0" fmla="*/ 57 w 59"/>
              <a:gd name="T1" fmla="*/ 38 h 78"/>
              <a:gd name="T2" fmla="*/ 37 w 59"/>
              <a:gd name="T3" fmla="*/ 12 h 78"/>
              <a:gd name="T4" fmla="*/ 36 w 59"/>
              <a:gd name="T5" fmla="*/ 10 h 78"/>
              <a:gd name="T6" fmla="*/ 38 w 59"/>
              <a:gd name="T7" fmla="*/ 7 h 78"/>
              <a:gd name="T8" fmla="*/ 41 w 59"/>
              <a:gd name="T9" fmla="*/ 3 h 78"/>
              <a:gd name="T10" fmla="*/ 41 w 59"/>
              <a:gd name="T11" fmla="*/ 2 h 78"/>
              <a:gd name="T12" fmla="*/ 40 w 59"/>
              <a:gd name="T13" fmla="*/ 1 h 78"/>
              <a:gd name="T14" fmla="*/ 36 w 59"/>
              <a:gd name="T15" fmla="*/ 2 h 78"/>
              <a:gd name="T16" fmla="*/ 18 w 59"/>
              <a:gd name="T17" fmla="*/ 2 h 78"/>
              <a:gd name="T18" fmla="*/ 19 w 59"/>
              <a:gd name="T19" fmla="*/ 5 h 78"/>
              <a:gd name="T20" fmla="*/ 22 w 59"/>
              <a:gd name="T21" fmla="*/ 11 h 78"/>
              <a:gd name="T22" fmla="*/ 22 w 59"/>
              <a:gd name="T23" fmla="*/ 13 h 78"/>
              <a:gd name="T24" fmla="*/ 0 w 59"/>
              <a:gd name="T25" fmla="*/ 59 h 78"/>
              <a:gd name="T26" fmla="*/ 29 w 59"/>
              <a:gd name="T27" fmla="*/ 78 h 78"/>
              <a:gd name="T28" fmla="*/ 56 w 59"/>
              <a:gd name="T29" fmla="*/ 70 h 78"/>
              <a:gd name="T30" fmla="*/ 59 w 59"/>
              <a:gd name="T31" fmla="*/ 59 h 78"/>
              <a:gd name="T32" fmla="*/ 20 w 59"/>
              <a:gd name="T33" fmla="*/ 4 h 78"/>
              <a:gd name="T34" fmla="*/ 20 w 59"/>
              <a:gd name="T35" fmla="*/ 3 h 78"/>
              <a:gd name="T36" fmla="*/ 36 w 59"/>
              <a:gd name="T37" fmla="*/ 4 h 78"/>
              <a:gd name="T38" fmla="*/ 37 w 59"/>
              <a:gd name="T39" fmla="*/ 6 h 78"/>
              <a:gd name="T40" fmla="*/ 24 w 59"/>
              <a:gd name="T41" fmla="*/ 8 h 78"/>
              <a:gd name="T42" fmla="*/ 36 w 59"/>
              <a:gd name="T43" fmla="*/ 11 h 78"/>
              <a:gd name="T44" fmla="*/ 36 w 59"/>
              <a:gd name="T45" fmla="*/ 12 h 78"/>
              <a:gd name="T46" fmla="*/ 25 w 59"/>
              <a:gd name="T47" fmla="*/ 13 h 78"/>
              <a:gd name="T48" fmla="*/ 23 w 59"/>
              <a:gd name="T49" fmla="*/ 12 h 78"/>
              <a:gd name="T50" fmla="*/ 23 w 59"/>
              <a:gd name="T51" fmla="*/ 11 h 78"/>
              <a:gd name="T52" fmla="*/ 26 w 59"/>
              <a:gd name="T53" fmla="*/ 11 h 78"/>
              <a:gd name="T54" fmla="*/ 35 w 59"/>
              <a:gd name="T55" fmla="*/ 11 h 78"/>
              <a:gd name="T56" fmla="*/ 55 w 59"/>
              <a:gd name="T57" fmla="*/ 70 h 78"/>
              <a:gd name="T58" fmla="*/ 4 w 59"/>
              <a:gd name="T59" fmla="*/ 70 h 78"/>
              <a:gd name="T60" fmla="*/ 4 w 59"/>
              <a:gd name="T61" fmla="*/ 38 h 78"/>
              <a:gd name="T62" fmla="*/ 4 w 59"/>
              <a:gd name="T63" fmla="*/ 38 h 78"/>
              <a:gd name="T64" fmla="*/ 36 w 59"/>
              <a:gd name="T65" fmla="*/ 15 h 78"/>
              <a:gd name="T66" fmla="*/ 55 w 59"/>
              <a:gd name="T67" fmla="*/ 38 h 78"/>
              <a:gd name="T68" fmla="*/ 56 w 59"/>
              <a:gd name="T69" fmla="*/ 45 h 78"/>
              <a:gd name="T70" fmla="*/ 55 w 59"/>
              <a:gd name="T71" fmla="*/ 70 h 78"/>
              <a:gd name="T72" fmla="*/ 30 w 59"/>
              <a:gd name="T73" fmla="*/ 30 h 78"/>
              <a:gd name="T74" fmla="*/ 36 w 59"/>
              <a:gd name="T75" fmla="*/ 38 h 78"/>
              <a:gd name="T76" fmla="*/ 38 w 59"/>
              <a:gd name="T77" fmla="*/ 38 h 78"/>
              <a:gd name="T78" fmla="*/ 39 w 59"/>
              <a:gd name="T79" fmla="*/ 30 h 78"/>
              <a:gd name="T80" fmla="*/ 30 w 59"/>
              <a:gd name="T81" fmla="*/ 24 h 78"/>
              <a:gd name="T82" fmla="*/ 28 w 59"/>
              <a:gd name="T83" fmla="*/ 25 h 78"/>
              <a:gd name="T84" fmla="*/ 21 w 59"/>
              <a:gd name="T85" fmla="*/ 30 h 78"/>
              <a:gd name="T86" fmla="*/ 20 w 59"/>
              <a:gd name="T87" fmla="*/ 42 h 78"/>
              <a:gd name="T88" fmla="*/ 28 w 59"/>
              <a:gd name="T89" fmla="*/ 60 h 78"/>
              <a:gd name="T90" fmla="*/ 21 w 59"/>
              <a:gd name="T91" fmla="*/ 51 h 78"/>
              <a:gd name="T92" fmla="*/ 18 w 59"/>
              <a:gd name="T93" fmla="*/ 59 h 78"/>
              <a:gd name="T94" fmla="*/ 28 w 59"/>
              <a:gd name="T95" fmla="*/ 63 h 78"/>
              <a:gd name="T96" fmla="*/ 30 w 59"/>
              <a:gd name="T97" fmla="*/ 66 h 78"/>
              <a:gd name="T98" fmla="*/ 38 w 59"/>
              <a:gd name="T99" fmla="*/ 60 h 78"/>
              <a:gd name="T100" fmla="*/ 39 w 59"/>
              <a:gd name="T101" fmla="*/ 47 h 78"/>
              <a:gd name="T102" fmla="*/ 28 w 59"/>
              <a:gd name="T103" fmla="*/ 39 h 78"/>
              <a:gd name="T104" fmla="*/ 25 w 59"/>
              <a:gd name="T105" fmla="*/ 31 h 78"/>
              <a:gd name="T106" fmla="*/ 28 w 59"/>
              <a:gd name="T107" fmla="*/ 39 h 78"/>
              <a:gd name="T108" fmla="*/ 30 w 59"/>
              <a:gd name="T109" fmla="*/ 60 h 78"/>
              <a:gd name="T110" fmla="*/ 34 w 59"/>
              <a:gd name="T111" fmla="*/ 53 h 78"/>
              <a:gd name="T112" fmla="*/ 34 w 59"/>
              <a:gd name="T113" fmla="*/ 59 h 7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59" h="78">
                <a:moveTo>
                  <a:pt x="59" y="59"/>
                </a:moveTo>
                <a:cubicBezTo>
                  <a:pt x="59" y="50"/>
                  <a:pt x="57" y="39"/>
                  <a:pt x="57" y="38"/>
                </a:cubicBezTo>
                <a:cubicBezTo>
                  <a:pt x="57" y="27"/>
                  <a:pt x="48" y="18"/>
                  <a:pt x="37" y="13"/>
                </a:cubicBezTo>
                <a:cubicBezTo>
                  <a:pt x="37" y="12"/>
                  <a:pt x="37" y="12"/>
                  <a:pt x="37" y="12"/>
                </a:cubicBezTo>
                <a:cubicBezTo>
                  <a:pt x="37" y="11"/>
                  <a:pt x="37" y="11"/>
                  <a:pt x="37" y="11"/>
                </a:cubicBezTo>
                <a:cubicBezTo>
                  <a:pt x="37" y="10"/>
                  <a:pt x="36" y="10"/>
                  <a:pt x="36" y="10"/>
                </a:cubicBezTo>
                <a:cubicBezTo>
                  <a:pt x="36" y="10"/>
                  <a:pt x="36" y="10"/>
                  <a:pt x="36" y="10"/>
                </a:cubicBezTo>
                <a:cubicBezTo>
                  <a:pt x="36" y="9"/>
                  <a:pt x="37" y="8"/>
                  <a:pt x="38" y="7"/>
                </a:cubicBezTo>
                <a:cubicBezTo>
                  <a:pt x="39" y="6"/>
                  <a:pt x="40" y="5"/>
                  <a:pt x="40" y="4"/>
                </a:cubicBezTo>
                <a:cubicBezTo>
                  <a:pt x="41" y="3"/>
                  <a:pt x="41" y="3"/>
                  <a:pt x="41" y="3"/>
                </a:cubicBezTo>
                <a:cubicBezTo>
                  <a:pt x="41" y="3"/>
                  <a:pt x="41" y="3"/>
                  <a:pt x="41" y="3"/>
                </a:cubicBezTo>
                <a:cubicBezTo>
                  <a:pt x="41" y="3"/>
                  <a:pt x="41" y="3"/>
                  <a:pt x="41" y="2"/>
                </a:cubicBezTo>
                <a:cubicBezTo>
                  <a:pt x="41" y="2"/>
                  <a:pt x="41" y="2"/>
                  <a:pt x="41" y="2"/>
                </a:cubicBezTo>
                <a:cubicBezTo>
                  <a:pt x="40" y="1"/>
                  <a:pt x="40" y="1"/>
                  <a:pt x="40" y="1"/>
                </a:cubicBezTo>
                <a:cubicBezTo>
                  <a:pt x="40" y="1"/>
                  <a:pt x="40" y="1"/>
                  <a:pt x="39" y="2"/>
                </a:cubicBezTo>
                <a:cubicBezTo>
                  <a:pt x="39" y="2"/>
                  <a:pt x="38" y="2"/>
                  <a:pt x="36" y="2"/>
                </a:cubicBezTo>
                <a:cubicBezTo>
                  <a:pt x="32" y="2"/>
                  <a:pt x="26" y="0"/>
                  <a:pt x="22" y="0"/>
                </a:cubicBezTo>
                <a:cubicBezTo>
                  <a:pt x="20" y="0"/>
                  <a:pt x="19" y="0"/>
                  <a:pt x="18" y="2"/>
                </a:cubicBezTo>
                <a:cubicBezTo>
                  <a:pt x="18" y="3"/>
                  <a:pt x="18" y="3"/>
                  <a:pt x="18" y="3"/>
                </a:cubicBezTo>
                <a:cubicBezTo>
                  <a:pt x="18" y="4"/>
                  <a:pt x="18" y="5"/>
                  <a:pt x="19" y="5"/>
                </a:cubicBezTo>
                <a:cubicBezTo>
                  <a:pt x="20" y="7"/>
                  <a:pt x="22" y="9"/>
                  <a:pt x="23" y="10"/>
                </a:cubicBezTo>
                <a:cubicBezTo>
                  <a:pt x="22" y="10"/>
                  <a:pt x="22" y="11"/>
                  <a:pt x="22" y="11"/>
                </a:cubicBezTo>
                <a:cubicBezTo>
                  <a:pt x="22" y="12"/>
                  <a:pt x="22" y="12"/>
                  <a:pt x="22" y="12"/>
                </a:cubicBezTo>
                <a:cubicBezTo>
                  <a:pt x="22" y="13"/>
                  <a:pt x="22" y="13"/>
                  <a:pt x="22" y="13"/>
                </a:cubicBezTo>
                <a:cubicBezTo>
                  <a:pt x="11" y="18"/>
                  <a:pt x="2" y="27"/>
                  <a:pt x="2" y="38"/>
                </a:cubicBezTo>
                <a:cubicBezTo>
                  <a:pt x="2" y="39"/>
                  <a:pt x="0" y="50"/>
                  <a:pt x="0" y="59"/>
                </a:cubicBezTo>
                <a:cubicBezTo>
                  <a:pt x="0" y="64"/>
                  <a:pt x="0" y="69"/>
                  <a:pt x="2" y="71"/>
                </a:cubicBezTo>
                <a:cubicBezTo>
                  <a:pt x="8" y="76"/>
                  <a:pt x="18" y="78"/>
                  <a:pt x="29" y="78"/>
                </a:cubicBezTo>
                <a:cubicBezTo>
                  <a:pt x="40" y="78"/>
                  <a:pt x="51" y="76"/>
                  <a:pt x="57" y="71"/>
                </a:cubicBezTo>
                <a:cubicBezTo>
                  <a:pt x="56" y="70"/>
                  <a:pt x="56" y="70"/>
                  <a:pt x="56" y="70"/>
                </a:cubicBezTo>
                <a:cubicBezTo>
                  <a:pt x="57" y="71"/>
                  <a:pt x="57" y="71"/>
                  <a:pt x="57" y="71"/>
                </a:cubicBezTo>
                <a:cubicBezTo>
                  <a:pt x="59" y="69"/>
                  <a:pt x="59" y="64"/>
                  <a:pt x="59" y="59"/>
                </a:cubicBezTo>
                <a:close/>
                <a:moveTo>
                  <a:pt x="22" y="6"/>
                </a:moveTo>
                <a:cubicBezTo>
                  <a:pt x="21" y="6"/>
                  <a:pt x="21" y="5"/>
                  <a:pt x="20" y="4"/>
                </a:cubicBezTo>
                <a:cubicBezTo>
                  <a:pt x="20" y="4"/>
                  <a:pt x="20" y="3"/>
                  <a:pt x="20" y="3"/>
                </a:cubicBezTo>
                <a:cubicBezTo>
                  <a:pt x="20" y="3"/>
                  <a:pt x="20" y="3"/>
                  <a:pt x="20" y="3"/>
                </a:cubicBezTo>
                <a:cubicBezTo>
                  <a:pt x="20" y="2"/>
                  <a:pt x="21" y="2"/>
                  <a:pt x="22" y="2"/>
                </a:cubicBezTo>
                <a:cubicBezTo>
                  <a:pt x="25" y="2"/>
                  <a:pt x="31" y="4"/>
                  <a:pt x="36" y="4"/>
                </a:cubicBezTo>
                <a:cubicBezTo>
                  <a:pt x="37" y="4"/>
                  <a:pt x="37" y="4"/>
                  <a:pt x="38" y="4"/>
                </a:cubicBezTo>
                <a:cubicBezTo>
                  <a:pt x="37" y="5"/>
                  <a:pt x="37" y="5"/>
                  <a:pt x="37" y="6"/>
                </a:cubicBezTo>
                <a:cubicBezTo>
                  <a:pt x="36" y="7"/>
                  <a:pt x="35" y="8"/>
                  <a:pt x="34" y="8"/>
                </a:cubicBezTo>
                <a:cubicBezTo>
                  <a:pt x="24" y="8"/>
                  <a:pt x="24" y="8"/>
                  <a:pt x="24" y="8"/>
                </a:cubicBezTo>
                <a:cubicBezTo>
                  <a:pt x="24" y="8"/>
                  <a:pt x="23" y="7"/>
                  <a:pt x="22" y="6"/>
                </a:cubicBezTo>
                <a:close/>
                <a:moveTo>
                  <a:pt x="36" y="11"/>
                </a:moveTo>
                <a:cubicBezTo>
                  <a:pt x="36" y="12"/>
                  <a:pt x="36" y="12"/>
                  <a:pt x="36" y="12"/>
                </a:cubicBezTo>
                <a:cubicBezTo>
                  <a:pt x="36" y="12"/>
                  <a:pt x="36" y="12"/>
                  <a:pt x="36" y="12"/>
                </a:cubicBezTo>
                <a:cubicBezTo>
                  <a:pt x="35" y="12"/>
                  <a:pt x="35" y="13"/>
                  <a:pt x="34" y="13"/>
                </a:cubicBezTo>
                <a:cubicBezTo>
                  <a:pt x="25" y="13"/>
                  <a:pt x="25" y="13"/>
                  <a:pt x="25" y="13"/>
                </a:cubicBezTo>
                <a:cubicBezTo>
                  <a:pt x="24" y="13"/>
                  <a:pt x="24" y="13"/>
                  <a:pt x="24" y="13"/>
                </a:cubicBezTo>
                <a:cubicBezTo>
                  <a:pt x="23" y="12"/>
                  <a:pt x="23" y="12"/>
                  <a:pt x="23" y="12"/>
                </a:cubicBezTo>
                <a:cubicBezTo>
                  <a:pt x="23" y="12"/>
                  <a:pt x="23" y="12"/>
                  <a:pt x="23" y="12"/>
                </a:cubicBezTo>
                <a:cubicBezTo>
                  <a:pt x="23" y="11"/>
                  <a:pt x="23" y="11"/>
                  <a:pt x="23" y="11"/>
                </a:cubicBezTo>
                <a:cubicBezTo>
                  <a:pt x="23" y="11"/>
                  <a:pt x="23" y="11"/>
                  <a:pt x="23" y="11"/>
                </a:cubicBezTo>
                <a:cubicBezTo>
                  <a:pt x="24" y="11"/>
                  <a:pt x="25" y="11"/>
                  <a:pt x="26" y="11"/>
                </a:cubicBezTo>
                <a:cubicBezTo>
                  <a:pt x="33" y="11"/>
                  <a:pt x="33" y="11"/>
                  <a:pt x="33" y="11"/>
                </a:cubicBezTo>
                <a:cubicBezTo>
                  <a:pt x="34" y="11"/>
                  <a:pt x="35" y="11"/>
                  <a:pt x="35" y="11"/>
                </a:cubicBezTo>
                <a:cubicBezTo>
                  <a:pt x="36" y="11"/>
                  <a:pt x="36" y="11"/>
                  <a:pt x="36" y="11"/>
                </a:cubicBezTo>
                <a:close/>
                <a:moveTo>
                  <a:pt x="55" y="70"/>
                </a:moveTo>
                <a:cubicBezTo>
                  <a:pt x="51" y="74"/>
                  <a:pt x="40" y="76"/>
                  <a:pt x="29" y="76"/>
                </a:cubicBezTo>
                <a:cubicBezTo>
                  <a:pt x="19" y="76"/>
                  <a:pt x="8" y="74"/>
                  <a:pt x="4" y="70"/>
                </a:cubicBezTo>
                <a:cubicBezTo>
                  <a:pt x="2" y="68"/>
                  <a:pt x="2" y="64"/>
                  <a:pt x="2" y="59"/>
                </a:cubicBezTo>
                <a:cubicBezTo>
                  <a:pt x="2" y="50"/>
                  <a:pt x="4" y="38"/>
                  <a:pt x="4" y="38"/>
                </a:cubicBezTo>
                <a:cubicBezTo>
                  <a:pt x="4" y="38"/>
                  <a:pt x="4" y="38"/>
                  <a:pt x="4" y="38"/>
                </a:cubicBezTo>
                <a:cubicBezTo>
                  <a:pt x="4" y="38"/>
                  <a:pt x="4" y="38"/>
                  <a:pt x="4" y="38"/>
                </a:cubicBezTo>
                <a:cubicBezTo>
                  <a:pt x="4" y="28"/>
                  <a:pt x="12" y="19"/>
                  <a:pt x="23" y="15"/>
                </a:cubicBezTo>
                <a:cubicBezTo>
                  <a:pt x="36" y="15"/>
                  <a:pt x="36" y="15"/>
                  <a:pt x="36" y="15"/>
                </a:cubicBezTo>
                <a:cubicBezTo>
                  <a:pt x="47" y="19"/>
                  <a:pt x="55" y="28"/>
                  <a:pt x="55" y="38"/>
                </a:cubicBezTo>
                <a:cubicBezTo>
                  <a:pt x="55" y="38"/>
                  <a:pt x="55" y="38"/>
                  <a:pt x="55" y="38"/>
                </a:cubicBezTo>
                <a:cubicBezTo>
                  <a:pt x="55" y="38"/>
                  <a:pt x="55" y="38"/>
                  <a:pt x="55" y="38"/>
                </a:cubicBezTo>
                <a:cubicBezTo>
                  <a:pt x="55" y="38"/>
                  <a:pt x="55" y="41"/>
                  <a:pt x="56" y="45"/>
                </a:cubicBezTo>
                <a:cubicBezTo>
                  <a:pt x="57" y="49"/>
                  <a:pt x="57" y="55"/>
                  <a:pt x="57" y="59"/>
                </a:cubicBezTo>
                <a:cubicBezTo>
                  <a:pt x="57" y="64"/>
                  <a:pt x="57" y="68"/>
                  <a:pt x="55" y="70"/>
                </a:cubicBezTo>
                <a:close/>
                <a:moveTo>
                  <a:pt x="30" y="40"/>
                </a:moveTo>
                <a:cubicBezTo>
                  <a:pt x="30" y="30"/>
                  <a:pt x="30" y="30"/>
                  <a:pt x="30" y="30"/>
                </a:cubicBezTo>
                <a:cubicBezTo>
                  <a:pt x="32" y="30"/>
                  <a:pt x="33" y="31"/>
                  <a:pt x="34" y="32"/>
                </a:cubicBezTo>
                <a:cubicBezTo>
                  <a:pt x="35" y="33"/>
                  <a:pt x="36" y="35"/>
                  <a:pt x="36" y="38"/>
                </a:cubicBezTo>
                <a:cubicBezTo>
                  <a:pt x="36" y="38"/>
                  <a:pt x="36" y="38"/>
                  <a:pt x="36" y="38"/>
                </a:cubicBezTo>
                <a:cubicBezTo>
                  <a:pt x="38" y="38"/>
                  <a:pt x="38" y="38"/>
                  <a:pt x="38" y="38"/>
                </a:cubicBezTo>
                <a:cubicBezTo>
                  <a:pt x="39" y="31"/>
                  <a:pt x="39" y="31"/>
                  <a:pt x="39" y="31"/>
                </a:cubicBezTo>
                <a:cubicBezTo>
                  <a:pt x="39" y="30"/>
                  <a:pt x="39" y="30"/>
                  <a:pt x="39" y="30"/>
                </a:cubicBezTo>
                <a:cubicBezTo>
                  <a:pt x="36" y="28"/>
                  <a:pt x="34" y="27"/>
                  <a:pt x="30" y="27"/>
                </a:cubicBezTo>
                <a:cubicBezTo>
                  <a:pt x="30" y="24"/>
                  <a:pt x="30" y="24"/>
                  <a:pt x="30" y="24"/>
                </a:cubicBezTo>
                <a:cubicBezTo>
                  <a:pt x="28" y="24"/>
                  <a:pt x="28" y="24"/>
                  <a:pt x="28" y="24"/>
                </a:cubicBezTo>
                <a:cubicBezTo>
                  <a:pt x="28" y="25"/>
                  <a:pt x="28" y="25"/>
                  <a:pt x="28" y="25"/>
                </a:cubicBezTo>
                <a:cubicBezTo>
                  <a:pt x="28" y="27"/>
                  <a:pt x="28" y="27"/>
                  <a:pt x="28" y="27"/>
                </a:cubicBezTo>
                <a:cubicBezTo>
                  <a:pt x="25" y="27"/>
                  <a:pt x="23" y="28"/>
                  <a:pt x="21" y="30"/>
                </a:cubicBezTo>
                <a:cubicBezTo>
                  <a:pt x="19" y="32"/>
                  <a:pt x="18" y="34"/>
                  <a:pt x="18" y="36"/>
                </a:cubicBezTo>
                <a:cubicBezTo>
                  <a:pt x="18" y="38"/>
                  <a:pt x="19" y="40"/>
                  <a:pt x="20" y="42"/>
                </a:cubicBezTo>
                <a:cubicBezTo>
                  <a:pt x="22" y="44"/>
                  <a:pt x="24" y="46"/>
                  <a:pt x="28" y="48"/>
                </a:cubicBezTo>
                <a:cubicBezTo>
                  <a:pt x="28" y="60"/>
                  <a:pt x="28" y="60"/>
                  <a:pt x="28" y="60"/>
                </a:cubicBezTo>
                <a:cubicBezTo>
                  <a:pt x="24" y="59"/>
                  <a:pt x="22" y="57"/>
                  <a:pt x="21" y="52"/>
                </a:cubicBezTo>
                <a:cubicBezTo>
                  <a:pt x="21" y="51"/>
                  <a:pt x="21" y="51"/>
                  <a:pt x="21" y="51"/>
                </a:cubicBezTo>
                <a:cubicBezTo>
                  <a:pt x="19" y="51"/>
                  <a:pt x="19" y="51"/>
                  <a:pt x="19" y="51"/>
                </a:cubicBezTo>
                <a:cubicBezTo>
                  <a:pt x="18" y="59"/>
                  <a:pt x="18" y="59"/>
                  <a:pt x="18" y="59"/>
                </a:cubicBezTo>
                <a:cubicBezTo>
                  <a:pt x="18" y="59"/>
                  <a:pt x="18" y="59"/>
                  <a:pt x="18" y="59"/>
                </a:cubicBezTo>
                <a:cubicBezTo>
                  <a:pt x="21" y="61"/>
                  <a:pt x="24" y="63"/>
                  <a:pt x="28" y="63"/>
                </a:cubicBezTo>
                <a:cubicBezTo>
                  <a:pt x="28" y="66"/>
                  <a:pt x="28" y="66"/>
                  <a:pt x="28" y="66"/>
                </a:cubicBezTo>
                <a:cubicBezTo>
                  <a:pt x="30" y="66"/>
                  <a:pt x="30" y="66"/>
                  <a:pt x="30" y="66"/>
                </a:cubicBezTo>
                <a:cubicBezTo>
                  <a:pt x="30" y="63"/>
                  <a:pt x="30" y="63"/>
                  <a:pt x="30" y="63"/>
                </a:cubicBezTo>
                <a:cubicBezTo>
                  <a:pt x="33" y="63"/>
                  <a:pt x="36" y="62"/>
                  <a:pt x="38" y="60"/>
                </a:cubicBezTo>
                <a:cubicBezTo>
                  <a:pt x="40" y="59"/>
                  <a:pt x="41" y="56"/>
                  <a:pt x="41" y="54"/>
                </a:cubicBezTo>
                <a:cubicBezTo>
                  <a:pt x="41" y="51"/>
                  <a:pt x="40" y="49"/>
                  <a:pt x="39" y="47"/>
                </a:cubicBezTo>
                <a:cubicBezTo>
                  <a:pt x="37" y="46"/>
                  <a:pt x="34" y="43"/>
                  <a:pt x="30" y="40"/>
                </a:cubicBezTo>
                <a:close/>
                <a:moveTo>
                  <a:pt x="28" y="39"/>
                </a:moveTo>
                <a:cubicBezTo>
                  <a:pt x="25" y="37"/>
                  <a:pt x="24" y="35"/>
                  <a:pt x="24" y="33"/>
                </a:cubicBezTo>
                <a:cubicBezTo>
                  <a:pt x="24" y="33"/>
                  <a:pt x="24" y="32"/>
                  <a:pt x="25" y="31"/>
                </a:cubicBezTo>
                <a:cubicBezTo>
                  <a:pt x="26" y="30"/>
                  <a:pt x="27" y="30"/>
                  <a:pt x="28" y="30"/>
                </a:cubicBezTo>
                <a:lnTo>
                  <a:pt x="28" y="39"/>
                </a:lnTo>
                <a:close/>
                <a:moveTo>
                  <a:pt x="34" y="59"/>
                </a:moveTo>
                <a:cubicBezTo>
                  <a:pt x="33" y="59"/>
                  <a:pt x="32" y="60"/>
                  <a:pt x="30" y="60"/>
                </a:cubicBezTo>
                <a:cubicBezTo>
                  <a:pt x="30" y="50"/>
                  <a:pt x="30" y="50"/>
                  <a:pt x="30" y="50"/>
                </a:cubicBezTo>
                <a:cubicBezTo>
                  <a:pt x="32" y="51"/>
                  <a:pt x="33" y="52"/>
                  <a:pt x="34" y="53"/>
                </a:cubicBezTo>
                <a:cubicBezTo>
                  <a:pt x="35" y="54"/>
                  <a:pt x="35" y="55"/>
                  <a:pt x="35" y="56"/>
                </a:cubicBezTo>
                <a:cubicBezTo>
                  <a:pt x="35" y="57"/>
                  <a:pt x="35" y="58"/>
                  <a:pt x="34" y="59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97" name="Freeform 78"/>
          <p:cNvSpPr>
            <a:spLocks noEditPoints="1"/>
          </p:cNvSpPr>
          <p:nvPr/>
        </p:nvSpPr>
        <p:spPr bwMode="auto">
          <a:xfrm flipH="1">
            <a:off x="7192961" y="3344459"/>
            <a:ext cx="499599" cy="559080"/>
          </a:xfrm>
          <a:custGeom>
            <a:avLst/>
            <a:gdLst>
              <a:gd name="T0" fmla="*/ 69 w 77"/>
              <a:gd name="T1" fmla="*/ 25 h 76"/>
              <a:gd name="T2" fmla="*/ 40 w 77"/>
              <a:gd name="T3" fmla="*/ 1 h 76"/>
              <a:gd name="T4" fmla="*/ 38 w 77"/>
              <a:gd name="T5" fmla="*/ 1 h 76"/>
              <a:gd name="T6" fmla="*/ 8 w 77"/>
              <a:gd name="T7" fmla="*/ 25 h 76"/>
              <a:gd name="T8" fmla="*/ 0 w 77"/>
              <a:gd name="T9" fmla="*/ 37 h 76"/>
              <a:gd name="T10" fmla="*/ 0 w 77"/>
              <a:gd name="T11" fmla="*/ 62 h 76"/>
              <a:gd name="T12" fmla="*/ 14 w 77"/>
              <a:gd name="T13" fmla="*/ 76 h 76"/>
              <a:gd name="T14" fmla="*/ 64 w 77"/>
              <a:gd name="T15" fmla="*/ 76 h 76"/>
              <a:gd name="T16" fmla="*/ 77 w 77"/>
              <a:gd name="T17" fmla="*/ 62 h 76"/>
              <a:gd name="T18" fmla="*/ 77 w 77"/>
              <a:gd name="T19" fmla="*/ 37 h 76"/>
              <a:gd name="T20" fmla="*/ 69 w 77"/>
              <a:gd name="T21" fmla="*/ 25 h 76"/>
              <a:gd name="T22" fmla="*/ 9 w 77"/>
              <a:gd name="T23" fmla="*/ 27 h 76"/>
              <a:gd name="T24" fmla="*/ 12 w 77"/>
              <a:gd name="T25" fmla="*/ 25 h 76"/>
              <a:gd name="T26" fmla="*/ 14 w 77"/>
              <a:gd name="T27" fmla="*/ 24 h 76"/>
              <a:gd name="T28" fmla="*/ 39 w 77"/>
              <a:gd name="T29" fmla="*/ 4 h 76"/>
              <a:gd name="T30" fmla="*/ 64 w 77"/>
              <a:gd name="T31" fmla="*/ 24 h 76"/>
              <a:gd name="T32" fmla="*/ 65 w 77"/>
              <a:gd name="T33" fmla="*/ 25 h 76"/>
              <a:gd name="T34" fmla="*/ 68 w 77"/>
              <a:gd name="T35" fmla="*/ 27 h 76"/>
              <a:gd name="T36" fmla="*/ 71 w 77"/>
              <a:gd name="T37" fmla="*/ 30 h 76"/>
              <a:gd name="T38" fmla="*/ 39 w 77"/>
              <a:gd name="T39" fmla="*/ 54 h 76"/>
              <a:gd name="T40" fmla="*/ 7 w 77"/>
              <a:gd name="T41" fmla="*/ 29 h 76"/>
              <a:gd name="T42" fmla="*/ 9 w 77"/>
              <a:gd name="T43" fmla="*/ 27 h 76"/>
              <a:gd name="T44" fmla="*/ 75 w 77"/>
              <a:gd name="T45" fmla="*/ 62 h 76"/>
              <a:gd name="T46" fmla="*/ 64 w 77"/>
              <a:gd name="T47" fmla="*/ 73 h 76"/>
              <a:gd name="T48" fmla="*/ 14 w 77"/>
              <a:gd name="T49" fmla="*/ 73 h 76"/>
              <a:gd name="T50" fmla="*/ 3 w 77"/>
              <a:gd name="T51" fmla="*/ 62 h 76"/>
              <a:gd name="T52" fmla="*/ 3 w 77"/>
              <a:gd name="T53" fmla="*/ 37 h 76"/>
              <a:gd name="T54" fmla="*/ 5 w 77"/>
              <a:gd name="T55" fmla="*/ 31 h 76"/>
              <a:gd name="T56" fmla="*/ 38 w 77"/>
              <a:gd name="T57" fmla="*/ 57 h 76"/>
              <a:gd name="T58" fmla="*/ 39 w 77"/>
              <a:gd name="T59" fmla="*/ 57 h 76"/>
              <a:gd name="T60" fmla="*/ 39 w 77"/>
              <a:gd name="T61" fmla="*/ 57 h 76"/>
              <a:gd name="T62" fmla="*/ 73 w 77"/>
              <a:gd name="T63" fmla="*/ 32 h 76"/>
              <a:gd name="T64" fmla="*/ 75 w 77"/>
              <a:gd name="T65" fmla="*/ 37 h 76"/>
              <a:gd name="T66" fmla="*/ 75 w 77"/>
              <a:gd name="T67" fmla="*/ 62 h 76"/>
              <a:gd name="T68" fmla="*/ 57 w 77"/>
              <a:gd name="T69" fmla="*/ 51 h 76"/>
              <a:gd name="T70" fmla="*/ 55 w 77"/>
              <a:gd name="T71" fmla="*/ 51 h 76"/>
              <a:gd name="T72" fmla="*/ 55 w 77"/>
              <a:gd name="T73" fmla="*/ 53 h 76"/>
              <a:gd name="T74" fmla="*/ 70 w 77"/>
              <a:gd name="T75" fmla="*/ 68 h 76"/>
              <a:gd name="T76" fmla="*/ 71 w 77"/>
              <a:gd name="T77" fmla="*/ 69 h 76"/>
              <a:gd name="T78" fmla="*/ 72 w 77"/>
              <a:gd name="T79" fmla="*/ 69 h 76"/>
              <a:gd name="T80" fmla="*/ 72 w 77"/>
              <a:gd name="T81" fmla="*/ 67 h 76"/>
              <a:gd name="T82" fmla="*/ 57 w 77"/>
              <a:gd name="T83" fmla="*/ 51 h 76"/>
              <a:gd name="T84" fmla="*/ 21 w 77"/>
              <a:gd name="T85" fmla="*/ 52 h 76"/>
              <a:gd name="T86" fmla="*/ 6 w 77"/>
              <a:gd name="T87" fmla="*/ 66 h 76"/>
              <a:gd name="T88" fmla="*/ 6 w 77"/>
              <a:gd name="T89" fmla="*/ 68 h 76"/>
              <a:gd name="T90" fmla="*/ 7 w 77"/>
              <a:gd name="T91" fmla="*/ 69 h 76"/>
              <a:gd name="T92" fmla="*/ 8 w 77"/>
              <a:gd name="T93" fmla="*/ 68 h 76"/>
              <a:gd name="T94" fmla="*/ 8 w 77"/>
              <a:gd name="T95" fmla="*/ 68 h 76"/>
              <a:gd name="T96" fmla="*/ 22 w 77"/>
              <a:gd name="T97" fmla="*/ 54 h 76"/>
              <a:gd name="T98" fmla="*/ 22 w 77"/>
              <a:gd name="T99" fmla="*/ 52 h 76"/>
              <a:gd name="T100" fmla="*/ 21 w 77"/>
              <a:gd name="T101" fmla="*/ 52 h 7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</a:cxnLst>
            <a:rect l="0" t="0" r="r" b="b"/>
            <a:pathLst>
              <a:path w="77" h="76">
                <a:moveTo>
                  <a:pt x="69" y="25"/>
                </a:moveTo>
                <a:cubicBezTo>
                  <a:pt x="40" y="1"/>
                  <a:pt x="40" y="1"/>
                  <a:pt x="40" y="1"/>
                </a:cubicBezTo>
                <a:cubicBezTo>
                  <a:pt x="39" y="0"/>
                  <a:pt x="39" y="0"/>
                  <a:pt x="38" y="1"/>
                </a:cubicBezTo>
                <a:cubicBezTo>
                  <a:pt x="8" y="25"/>
                  <a:pt x="8" y="25"/>
                  <a:pt x="8" y="25"/>
                </a:cubicBezTo>
                <a:cubicBezTo>
                  <a:pt x="4" y="27"/>
                  <a:pt x="0" y="32"/>
                  <a:pt x="0" y="37"/>
                </a:cubicBezTo>
                <a:cubicBezTo>
                  <a:pt x="0" y="62"/>
                  <a:pt x="0" y="62"/>
                  <a:pt x="0" y="62"/>
                </a:cubicBezTo>
                <a:cubicBezTo>
                  <a:pt x="0" y="70"/>
                  <a:pt x="6" y="76"/>
                  <a:pt x="14" y="76"/>
                </a:cubicBezTo>
                <a:cubicBezTo>
                  <a:pt x="64" y="76"/>
                  <a:pt x="64" y="76"/>
                  <a:pt x="64" y="76"/>
                </a:cubicBezTo>
                <a:cubicBezTo>
                  <a:pt x="71" y="76"/>
                  <a:pt x="77" y="70"/>
                  <a:pt x="77" y="62"/>
                </a:cubicBezTo>
                <a:cubicBezTo>
                  <a:pt x="77" y="37"/>
                  <a:pt x="77" y="37"/>
                  <a:pt x="77" y="37"/>
                </a:cubicBezTo>
                <a:cubicBezTo>
                  <a:pt x="77" y="31"/>
                  <a:pt x="74" y="27"/>
                  <a:pt x="69" y="25"/>
                </a:cubicBezTo>
                <a:close/>
                <a:moveTo>
                  <a:pt x="9" y="27"/>
                </a:moveTo>
                <a:cubicBezTo>
                  <a:pt x="12" y="25"/>
                  <a:pt x="12" y="25"/>
                  <a:pt x="12" y="25"/>
                </a:cubicBezTo>
                <a:cubicBezTo>
                  <a:pt x="14" y="24"/>
                  <a:pt x="14" y="24"/>
                  <a:pt x="14" y="24"/>
                </a:cubicBezTo>
                <a:cubicBezTo>
                  <a:pt x="39" y="4"/>
                  <a:pt x="39" y="4"/>
                  <a:pt x="39" y="4"/>
                </a:cubicBezTo>
                <a:cubicBezTo>
                  <a:pt x="64" y="24"/>
                  <a:pt x="64" y="24"/>
                  <a:pt x="64" y="24"/>
                </a:cubicBezTo>
                <a:cubicBezTo>
                  <a:pt x="65" y="25"/>
                  <a:pt x="65" y="25"/>
                  <a:pt x="65" y="25"/>
                </a:cubicBezTo>
                <a:cubicBezTo>
                  <a:pt x="68" y="27"/>
                  <a:pt x="68" y="27"/>
                  <a:pt x="68" y="27"/>
                </a:cubicBezTo>
                <a:cubicBezTo>
                  <a:pt x="71" y="30"/>
                  <a:pt x="71" y="30"/>
                  <a:pt x="71" y="30"/>
                </a:cubicBezTo>
                <a:cubicBezTo>
                  <a:pt x="39" y="54"/>
                  <a:pt x="39" y="54"/>
                  <a:pt x="39" y="54"/>
                </a:cubicBezTo>
                <a:cubicBezTo>
                  <a:pt x="7" y="29"/>
                  <a:pt x="7" y="29"/>
                  <a:pt x="7" y="29"/>
                </a:cubicBezTo>
                <a:lnTo>
                  <a:pt x="9" y="27"/>
                </a:lnTo>
                <a:close/>
                <a:moveTo>
                  <a:pt x="75" y="62"/>
                </a:moveTo>
                <a:cubicBezTo>
                  <a:pt x="75" y="68"/>
                  <a:pt x="70" y="73"/>
                  <a:pt x="64" y="73"/>
                </a:cubicBezTo>
                <a:cubicBezTo>
                  <a:pt x="14" y="73"/>
                  <a:pt x="14" y="73"/>
                  <a:pt x="14" y="73"/>
                </a:cubicBezTo>
                <a:cubicBezTo>
                  <a:pt x="8" y="73"/>
                  <a:pt x="3" y="68"/>
                  <a:pt x="3" y="62"/>
                </a:cubicBezTo>
                <a:cubicBezTo>
                  <a:pt x="3" y="37"/>
                  <a:pt x="3" y="37"/>
                  <a:pt x="3" y="37"/>
                </a:cubicBezTo>
                <a:cubicBezTo>
                  <a:pt x="3" y="35"/>
                  <a:pt x="4" y="33"/>
                  <a:pt x="5" y="31"/>
                </a:cubicBezTo>
                <a:cubicBezTo>
                  <a:pt x="38" y="57"/>
                  <a:pt x="38" y="57"/>
                  <a:pt x="38" y="57"/>
                </a:cubicBezTo>
                <a:cubicBezTo>
                  <a:pt x="39" y="57"/>
                  <a:pt x="39" y="57"/>
                  <a:pt x="39" y="57"/>
                </a:cubicBezTo>
                <a:cubicBezTo>
                  <a:pt x="39" y="57"/>
                  <a:pt x="39" y="57"/>
                  <a:pt x="39" y="57"/>
                </a:cubicBezTo>
                <a:cubicBezTo>
                  <a:pt x="73" y="32"/>
                  <a:pt x="73" y="32"/>
                  <a:pt x="73" y="32"/>
                </a:cubicBezTo>
                <a:cubicBezTo>
                  <a:pt x="74" y="33"/>
                  <a:pt x="75" y="35"/>
                  <a:pt x="75" y="37"/>
                </a:cubicBezTo>
                <a:lnTo>
                  <a:pt x="75" y="62"/>
                </a:lnTo>
                <a:close/>
                <a:moveTo>
                  <a:pt x="57" y="51"/>
                </a:moveTo>
                <a:cubicBezTo>
                  <a:pt x="56" y="51"/>
                  <a:pt x="56" y="51"/>
                  <a:pt x="55" y="51"/>
                </a:cubicBezTo>
                <a:cubicBezTo>
                  <a:pt x="55" y="52"/>
                  <a:pt x="55" y="53"/>
                  <a:pt x="55" y="53"/>
                </a:cubicBezTo>
                <a:cubicBezTo>
                  <a:pt x="60" y="58"/>
                  <a:pt x="65" y="64"/>
                  <a:pt x="70" y="68"/>
                </a:cubicBezTo>
                <a:cubicBezTo>
                  <a:pt x="71" y="69"/>
                  <a:pt x="71" y="69"/>
                  <a:pt x="71" y="69"/>
                </a:cubicBezTo>
                <a:cubicBezTo>
                  <a:pt x="72" y="69"/>
                  <a:pt x="72" y="69"/>
                  <a:pt x="72" y="69"/>
                </a:cubicBezTo>
                <a:cubicBezTo>
                  <a:pt x="73" y="68"/>
                  <a:pt x="73" y="67"/>
                  <a:pt x="72" y="67"/>
                </a:cubicBezTo>
                <a:cubicBezTo>
                  <a:pt x="67" y="62"/>
                  <a:pt x="62" y="56"/>
                  <a:pt x="57" y="51"/>
                </a:cubicBezTo>
                <a:close/>
                <a:moveTo>
                  <a:pt x="21" y="52"/>
                </a:moveTo>
                <a:cubicBezTo>
                  <a:pt x="16" y="57"/>
                  <a:pt x="11" y="61"/>
                  <a:pt x="6" y="66"/>
                </a:cubicBezTo>
                <a:cubicBezTo>
                  <a:pt x="6" y="67"/>
                  <a:pt x="6" y="68"/>
                  <a:pt x="6" y="68"/>
                </a:cubicBezTo>
                <a:cubicBezTo>
                  <a:pt x="7" y="69"/>
                  <a:pt x="7" y="69"/>
                  <a:pt x="7" y="69"/>
                </a:cubicBezTo>
                <a:cubicBezTo>
                  <a:pt x="8" y="68"/>
                  <a:pt x="8" y="68"/>
                  <a:pt x="8" y="68"/>
                </a:cubicBezTo>
                <a:cubicBezTo>
                  <a:pt x="8" y="68"/>
                  <a:pt x="8" y="68"/>
                  <a:pt x="8" y="68"/>
                </a:cubicBezTo>
                <a:cubicBezTo>
                  <a:pt x="13" y="63"/>
                  <a:pt x="17" y="59"/>
                  <a:pt x="22" y="54"/>
                </a:cubicBezTo>
                <a:cubicBezTo>
                  <a:pt x="23" y="53"/>
                  <a:pt x="23" y="52"/>
                  <a:pt x="22" y="52"/>
                </a:cubicBezTo>
                <a:cubicBezTo>
                  <a:pt x="22" y="51"/>
                  <a:pt x="21" y="51"/>
                  <a:pt x="21" y="52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98" name="Freeform 79"/>
          <p:cNvSpPr>
            <a:spLocks noEditPoints="1"/>
          </p:cNvSpPr>
          <p:nvPr/>
        </p:nvSpPr>
        <p:spPr bwMode="auto">
          <a:xfrm flipH="1">
            <a:off x="2994345" y="3368695"/>
            <a:ext cx="486577" cy="544368"/>
          </a:xfrm>
          <a:custGeom>
            <a:avLst/>
            <a:gdLst>
              <a:gd name="T0" fmla="*/ 37 w 75"/>
              <a:gd name="T1" fmla="*/ 0 h 74"/>
              <a:gd name="T2" fmla="*/ 0 w 75"/>
              <a:gd name="T3" fmla="*/ 37 h 74"/>
              <a:gd name="T4" fmla="*/ 37 w 75"/>
              <a:gd name="T5" fmla="*/ 74 h 74"/>
              <a:gd name="T6" fmla="*/ 75 w 75"/>
              <a:gd name="T7" fmla="*/ 37 h 74"/>
              <a:gd name="T8" fmla="*/ 37 w 75"/>
              <a:gd name="T9" fmla="*/ 0 h 74"/>
              <a:gd name="T10" fmla="*/ 37 w 75"/>
              <a:gd name="T11" fmla="*/ 68 h 74"/>
              <a:gd name="T12" fmla="*/ 5 w 75"/>
              <a:gd name="T13" fmla="*/ 37 h 74"/>
              <a:gd name="T14" fmla="*/ 37 w 75"/>
              <a:gd name="T15" fmla="*/ 6 h 74"/>
              <a:gd name="T16" fmla="*/ 69 w 75"/>
              <a:gd name="T17" fmla="*/ 37 h 74"/>
              <a:gd name="T18" fmla="*/ 69 w 75"/>
              <a:gd name="T19" fmla="*/ 37 h 74"/>
              <a:gd name="T20" fmla="*/ 37 w 75"/>
              <a:gd name="T21" fmla="*/ 68 h 74"/>
              <a:gd name="T22" fmla="*/ 42 w 75"/>
              <a:gd name="T23" fmla="*/ 20 h 74"/>
              <a:gd name="T24" fmla="*/ 35 w 75"/>
              <a:gd name="T25" fmla="*/ 20 h 74"/>
              <a:gd name="T26" fmla="*/ 34 w 75"/>
              <a:gd name="T27" fmla="*/ 22 h 74"/>
              <a:gd name="T28" fmla="*/ 32 w 75"/>
              <a:gd name="T29" fmla="*/ 23 h 74"/>
              <a:gd name="T30" fmla="*/ 30 w 75"/>
              <a:gd name="T31" fmla="*/ 24 h 74"/>
              <a:gd name="T32" fmla="*/ 27 w 75"/>
              <a:gd name="T33" fmla="*/ 24 h 74"/>
              <a:gd name="T34" fmla="*/ 27 w 75"/>
              <a:gd name="T35" fmla="*/ 29 h 74"/>
              <a:gd name="T36" fmla="*/ 34 w 75"/>
              <a:gd name="T37" fmla="*/ 29 h 74"/>
              <a:gd name="T38" fmla="*/ 34 w 75"/>
              <a:gd name="T39" fmla="*/ 46 h 74"/>
              <a:gd name="T40" fmla="*/ 27 w 75"/>
              <a:gd name="T41" fmla="*/ 46 h 74"/>
              <a:gd name="T42" fmla="*/ 27 w 75"/>
              <a:gd name="T43" fmla="*/ 52 h 74"/>
              <a:gd name="T44" fmla="*/ 49 w 75"/>
              <a:gd name="T45" fmla="*/ 52 h 74"/>
              <a:gd name="T46" fmla="*/ 49 w 75"/>
              <a:gd name="T47" fmla="*/ 46 h 74"/>
              <a:gd name="T48" fmla="*/ 42 w 75"/>
              <a:gd name="T49" fmla="*/ 46 h 74"/>
              <a:gd name="T50" fmla="*/ 42 w 75"/>
              <a:gd name="T51" fmla="*/ 20 h 7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</a:cxnLst>
            <a:rect l="0" t="0" r="r" b="b"/>
            <a:pathLst>
              <a:path w="75" h="74">
                <a:moveTo>
                  <a:pt x="37" y="0"/>
                </a:moveTo>
                <a:cubicBezTo>
                  <a:pt x="16" y="0"/>
                  <a:pt x="0" y="17"/>
                  <a:pt x="0" y="37"/>
                </a:cubicBezTo>
                <a:cubicBezTo>
                  <a:pt x="0" y="57"/>
                  <a:pt x="16" y="74"/>
                  <a:pt x="37" y="74"/>
                </a:cubicBezTo>
                <a:cubicBezTo>
                  <a:pt x="58" y="74"/>
                  <a:pt x="75" y="57"/>
                  <a:pt x="75" y="37"/>
                </a:cubicBezTo>
                <a:cubicBezTo>
                  <a:pt x="75" y="17"/>
                  <a:pt x="58" y="0"/>
                  <a:pt x="37" y="0"/>
                </a:cubicBezTo>
                <a:close/>
                <a:moveTo>
                  <a:pt x="37" y="68"/>
                </a:moveTo>
                <a:cubicBezTo>
                  <a:pt x="19" y="68"/>
                  <a:pt x="5" y="54"/>
                  <a:pt x="5" y="37"/>
                </a:cubicBezTo>
                <a:cubicBezTo>
                  <a:pt x="5" y="20"/>
                  <a:pt x="19" y="6"/>
                  <a:pt x="37" y="6"/>
                </a:cubicBezTo>
                <a:cubicBezTo>
                  <a:pt x="55" y="6"/>
                  <a:pt x="69" y="20"/>
                  <a:pt x="69" y="37"/>
                </a:cubicBezTo>
                <a:cubicBezTo>
                  <a:pt x="69" y="37"/>
                  <a:pt x="69" y="37"/>
                  <a:pt x="69" y="37"/>
                </a:cubicBezTo>
                <a:cubicBezTo>
                  <a:pt x="69" y="54"/>
                  <a:pt x="55" y="68"/>
                  <a:pt x="37" y="68"/>
                </a:cubicBezTo>
                <a:close/>
                <a:moveTo>
                  <a:pt x="42" y="20"/>
                </a:moveTo>
                <a:cubicBezTo>
                  <a:pt x="35" y="20"/>
                  <a:pt x="35" y="20"/>
                  <a:pt x="35" y="20"/>
                </a:cubicBezTo>
                <a:cubicBezTo>
                  <a:pt x="35" y="21"/>
                  <a:pt x="35" y="21"/>
                  <a:pt x="34" y="22"/>
                </a:cubicBezTo>
                <a:cubicBezTo>
                  <a:pt x="34" y="22"/>
                  <a:pt x="33" y="23"/>
                  <a:pt x="32" y="23"/>
                </a:cubicBezTo>
                <a:cubicBezTo>
                  <a:pt x="32" y="24"/>
                  <a:pt x="31" y="24"/>
                  <a:pt x="30" y="24"/>
                </a:cubicBezTo>
                <a:cubicBezTo>
                  <a:pt x="29" y="24"/>
                  <a:pt x="28" y="24"/>
                  <a:pt x="27" y="24"/>
                </a:cubicBezTo>
                <a:cubicBezTo>
                  <a:pt x="27" y="29"/>
                  <a:pt x="27" y="29"/>
                  <a:pt x="27" y="29"/>
                </a:cubicBezTo>
                <a:cubicBezTo>
                  <a:pt x="34" y="29"/>
                  <a:pt x="34" y="29"/>
                  <a:pt x="34" y="29"/>
                </a:cubicBezTo>
                <a:cubicBezTo>
                  <a:pt x="34" y="46"/>
                  <a:pt x="34" y="46"/>
                  <a:pt x="34" y="46"/>
                </a:cubicBezTo>
                <a:cubicBezTo>
                  <a:pt x="27" y="46"/>
                  <a:pt x="27" y="46"/>
                  <a:pt x="27" y="46"/>
                </a:cubicBezTo>
                <a:cubicBezTo>
                  <a:pt x="27" y="52"/>
                  <a:pt x="27" y="52"/>
                  <a:pt x="27" y="52"/>
                </a:cubicBezTo>
                <a:cubicBezTo>
                  <a:pt x="49" y="52"/>
                  <a:pt x="49" y="52"/>
                  <a:pt x="49" y="52"/>
                </a:cubicBezTo>
                <a:cubicBezTo>
                  <a:pt x="49" y="46"/>
                  <a:pt x="49" y="46"/>
                  <a:pt x="49" y="46"/>
                </a:cubicBezTo>
                <a:cubicBezTo>
                  <a:pt x="42" y="46"/>
                  <a:pt x="42" y="46"/>
                  <a:pt x="42" y="46"/>
                </a:cubicBezTo>
                <a:lnTo>
                  <a:pt x="42" y="20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99" name="组合 98"/>
          <p:cNvGrpSpPr/>
          <p:nvPr/>
        </p:nvGrpSpPr>
        <p:grpSpPr>
          <a:xfrm flipH="1">
            <a:off x="3854530" y="3532010"/>
            <a:ext cx="583655" cy="441379"/>
            <a:chOff x="4002088" y="3100388"/>
            <a:chExt cx="782638" cy="523875"/>
          </a:xfrm>
          <a:solidFill>
            <a:schemeClr val="tx1"/>
          </a:solidFill>
        </p:grpSpPr>
        <p:sp>
          <p:nvSpPr>
            <p:cNvPr id="100" name="Freeform 80"/>
            <p:cNvSpPr>
              <a:spLocks noEditPoints="1"/>
            </p:cNvSpPr>
            <p:nvPr/>
          </p:nvSpPr>
          <p:spPr bwMode="auto">
            <a:xfrm>
              <a:off x="4002088" y="3100388"/>
              <a:ext cx="782638" cy="523875"/>
            </a:xfrm>
            <a:custGeom>
              <a:avLst/>
              <a:gdLst>
                <a:gd name="T0" fmla="*/ 83 w 90"/>
                <a:gd name="T1" fmla="*/ 0 h 60"/>
                <a:gd name="T2" fmla="*/ 7 w 90"/>
                <a:gd name="T3" fmla="*/ 0 h 60"/>
                <a:gd name="T4" fmla="*/ 0 w 90"/>
                <a:gd name="T5" fmla="*/ 7 h 60"/>
                <a:gd name="T6" fmla="*/ 0 w 90"/>
                <a:gd name="T7" fmla="*/ 53 h 60"/>
                <a:gd name="T8" fmla="*/ 7 w 90"/>
                <a:gd name="T9" fmla="*/ 60 h 60"/>
                <a:gd name="T10" fmla="*/ 83 w 90"/>
                <a:gd name="T11" fmla="*/ 60 h 60"/>
                <a:gd name="T12" fmla="*/ 90 w 90"/>
                <a:gd name="T13" fmla="*/ 53 h 60"/>
                <a:gd name="T14" fmla="*/ 90 w 90"/>
                <a:gd name="T15" fmla="*/ 7 h 60"/>
                <a:gd name="T16" fmla="*/ 83 w 90"/>
                <a:gd name="T17" fmla="*/ 0 h 60"/>
                <a:gd name="T18" fmla="*/ 7 w 90"/>
                <a:gd name="T19" fmla="*/ 6 h 60"/>
                <a:gd name="T20" fmla="*/ 83 w 90"/>
                <a:gd name="T21" fmla="*/ 6 h 60"/>
                <a:gd name="T22" fmla="*/ 84 w 90"/>
                <a:gd name="T23" fmla="*/ 7 h 60"/>
                <a:gd name="T24" fmla="*/ 84 w 90"/>
                <a:gd name="T25" fmla="*/ 13 h 60"/>
                <a:gd name="T26" fmla="*/ 7 w 90"/>
                <a:gd name="T27" fmla="*/ 13 h 60"/>
                <a:gd name="T28" fmla="*/ 7 w 90"/>
                <a:gd name="T29" fmla="*/ 7 h 60"/>
                <a:gd name="T30" fmla="*/ 7 w 90"/>
                <a:gd name="T31" fmla="*/ 6 h 60"/>
                <a:gd name="T32" fmla="*/ 83 w 90"/>
                <a:gd name="T33" fmla="*/ 54 h 60"/>
                <a:gd name="T34" fmla="*/ 7 w 90"/>
                <a:gd name="T35" fmla="*/ 54 h 60"/>
                <a:gd name="T36" fmla="*/ 7 w 90"/>
                <a:gd name="T37" fmla="*/ 53 h 60"/>
                <a:gd name="T38" fmla="*/ 7 w 90"/>
                <a:gd name="T39" fmla="*/ 28 h 60"/>
                <a:gd name="T40" fmla="*/ 84 w 90"/>
                <a:gd name="T41" fmla="*/ 28 h 60"/>
                <a:gd name="T42" fmla="*/ 84 w 90"/>
                <a:gd name="T43" fmla="*/ 53 h 60"/>
                <a:gd name="T44" fmla="*/ 83 w 90"/>
                <a:gd name="T45" fmla="*/ 5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90" h="60">
                  <a:moveTo>
                    <a:pt x="83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0" y="3"/>
                    <a:pt x="0" y="7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0" y="57"/>
                    <a:pt x="4" y="60"/>
                    <a:pt x="7" y="60"/>
                  </a:cubicBezTo>
                  <a:cubicBezTo>
                    <a:pt x="83" y="60"/>
                    <a:pt x="83" y="60"/>
                    <a:pt x="83" y="60"/>
                  </a:cubicBezTo>
                  <a:cubicBezTo>
                    <a:pt x="87" y="60"/>
                    <a:pt x="90" y="57"/>
                    <a:pt x="90" y="53"/>
                  </a:cubicBezTo>
                  <a:cubicBezTo>
                    <a:pt x="90" y="7"/>
                    <a:pt x="90" y="7"/>
                    <a:pt x="90" y="7"/>
                  </a:cubicBezTo>
                  <a:cubicBezTo>
                    <a:pt x="90" y="3"/>
                    <a:pt x="87" y="0"/>
                    <a:pt x="83" y="0"/>
                  </a:cubicBezTo>
                  <a:close/>
                  <a:moveTo>
                    <a:pt x="7" y="6"/>
                  </a:moveTo>
                  <a:cubicBezTo>
                    <a:pt x="83" y="6"/>
                    <a:pt x="83" y="6"/>
                    <a:pt x="83" y="6"/>
                  </a:cubicBezTo>
                  <a:cubicBezTo>
                    <a:pt x="83" y="6"/>
                    <a:pt x="84" y="7"/>
                    <a:pt x="84" y="7"/>
                  </a:cubicBezTo>
                  <a:cubicBezTo>
                    <a:pt x="84" y="13"/>
                    <a:pt x="84" y="13"/>
                    <a:pt x="84" y="13"/>
                  </a:cubicBezTo>
                  <a:cubicBezTo>
                    <a:pt x="7" y="13"/>
                    <a:pt x="7" y="13"/>
                    <a:pt x="7" y="13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7" y="7"/>
                    <a:pt x="7" y="6"/>
                    <a:pt x="7" y="6"/>
                  </a:cubicBezTo>
                  <a:close/>
                  <a:moveTo>
                    <a:pt x="83" y="54"/>
                  </a:moveTo>
                  <a:cubicBezTo>
                    <a:pt x="7" y="54"/>
                    <a:pt x="7" y="54"/>
                    <a:pt x="7" y="54"/>
                  </a:cubicBezTo>
                  <a:cubicBezTo>
                    <a:pt x="7" y="54"/>
                    <a:pt x="7" y="54"/>
                    <a:pt x="7" y="53"/>
                  </a:cubicBezTo>
                  <a:cubicBezTo>
                    <a:pt x="7" y="28"/>
                    <a:pt x="7" y="28"/>
                    <a:pt x="7" y="28"/>
                  </a:cubicBezTo>
                  <a:cubicBezTo>
                    <a:pt x="84" y="28"/>
                    <a:pt x="84" y="28"/>
                    <a:pt x="84" y="28"/>
                  </a:cubicBezTo>
                  <a:cubicBezTo>
                    <a:pt x="84" y="53"/>
                    <a:pt x="84" y="53"/>
                    <a:pt x="84" y="53"/>
                  </a:cubicBezTo>
                  <a:cubicBezTo>
                    <a:pt x="84" y="54"/>
                    <a:pt x="83" y="54"/>
                    <a:pt x="83" y="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1" name="Freeform 81"/>
            <p:cNvSpPr/>
            <p:nvPr/>
          </p:nvSpPr>
          <p:spPr bwMode="auto">
            <a:xfrm>
              <a:off x="4089400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5 w 11"/>
                <a:gd name="T5" fmla="*/ 6 h 22"/>
                <a:gd name="T6" fmla="*/ 0 w 11"/>
                <a:gd name="T7" fmla="*/ 6 h 22"/>
                <a:gd name="T8" fmla="*/ 11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5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2" name="Freeform 82"/>
            <p:cNvSpPr/>
            <p:nvPr/>
          </p:nvSpPr>
          <p:spPr bwMode="auto">
            <a:xfrm>
              <a:off x="4124325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3" name="Freeform 83"/>
            <p:cNvSpPr/>
            <p:nvPr/>
          </p:nvSpPr>
          <p:spPr bwMode="auto">
            <a:xfrm>
              <a:off x="4159250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4" name="Freeform 84"/>
            <p:cNvSpPr/>
            <p:nvPr/>
          </p:nvSpPr>
          <p:spPr bwMode="auto">
            <a:xfrm>
              <a:off x="4194175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5" name="Freeform 85"/>
            <p:cNvSpPr/>
            <p:nvPr/>
          </p:nvSpPr>
          <p:spPr bwMode="auto">
            <a:xfrm>
              <a:off x="4219575" y="3405188"/>
              <a:ext cx="17463" cy="34925"/>
            </a:xfrm>
            <a:custGeom>
              <a:avLst/>
              <a:gdLst>
                <a:gd name="T0" fmla="*/ 6 w 11"/>
                <a:gd name="T1" fmla="*/ 6 h 22"/>
                <a:gd name="T2" fmla="*/ 6 w 11"/>
                <a:gd name="T3" fmla="*/ 6 h 22"/>
                <a:gd name="T4" fmla="*/ 6 w 11"/>
                <a:gd name="T5" fmla="*/ 6 h 22"/>
                <a:gd name="T6" fmla="*/ 0 w 11"/>
                <a:gd name="T7" fmla="*/ 6 h 22"/>
                <a:gd name="T8" fmla="*/ 11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6 w 11"/>
                <a:gd name="T15" fmla="*/ 22 h 22"/>
                <a:gd name="T16" fmla="*/ 6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6" y="6"/>
                  </a:moveTo>
                  <a:lnTo>
                    <a:pt x="6" y="6"/>
                  </a:lnTo>
                  <a:lnTo>
                    <a:pt x="6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6" y="22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6" name="Freeform 86"/>
            <p:cNvSpPr/>
            <p:nvPr/>
          </p:nvSpPr>
          <p:spPr bwMode="auto">
            <a:xfrm>
              <a:off x="4254500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7" name="Freeform 87"/>
            <p:cNvSpPr/>
            <p:nvPr/>
          </p:nvSpPr>
          <p:spPr bwMode="auto">
            <a:xfrm>
              <a:off x="4289425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8" name="Freeform 88"/>
            <p:cNvSpPr/>
            <p:nvPr/>
          </p:nvSpPr>
          <p:spPr bwMode="auto">
            <a:xfrm>
              <a:off x="4324350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9" name="Freeform 89"/>
            <p:cNvSpPr/>
            <p:nvPr/>
          </p:nvSpPr>
          <p:spPr bwMode="auto">
            <a:xfrm>
              <a:off x="4349750" y="3405188"/>
              <a:ext cx="17463" cy="34925"/>
            </a:xfrm>
            <a:custGeom>
              <a:avLst/>
              <a:gdLst>
                <a:gd name="T0" fmla="*/ 6 w 11"/>
                <a:gd name="T1" fmla="*/ 6 h 22"/>
                <a:gd name="T2" fmla="*/ 6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6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6 w 11"/>
                <a:gd name="T15" fmla="*/ 22 h 22"/>
                <a:gd name="T16" fmla="*/ 6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6" y="22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0" name="Freeform 90"/>
            <p:cNvSpPr/>
            <p:nvPr/>
          </p:nvSpPr>
          <p:spPr bwMode="auto">
            <a:xfrm>
              <a:off x="4384675" y="3405188"/>
              <a:ext cx="17463" cy="34925"/>
            </a:xfrm>
            <a:custGeom>
              <a:avLst/>
              <a:gdLst>
                <a:gd name="T0" fmla="*/ 6 w 11"/>
                <a:gd name="T1" fmla="*/ 6 h 22"/>
                <a:gd name="T2" fmla="*/ 6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6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6 w 11"/>
                <a:gd name="T15" fmla="*/ 22 h 22"/>
                <a:gd name="T16" fmla="*/ 6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6" y="22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1" name="Freeform 91"/>
            <p:cNvSpPr/>
            <p:nvPr/>
          </p:nvSpPr>
          <p:spPr bwMode="auto">
            <a:xfrm>
              <a:off x="4419600" y="3405188"/>
              <a:ext cx="17463" cy="34925"/>
            </a:xfrm>
            <a:custGeom>
              <a:avLst/>
              <a:gdLst>
                <a:gd name="T0" fmla="*/ 6 w 11"/>
                <a:gd name="T1" fmla="*/ 6 h 22"/>
                <a:gd name="T2" fmla="*/ 6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6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6 w 11"/>
                <a:gd name="T15" fmla="*/ 22 h 22"/>
                <a:gd name="T16" fmla="*/ 6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6" y="22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2" name="Freeform 92"/>
            <p:cNvSpPr/>
            <p:nvPr/>
          </p:nvSpPr>
          <p:spPr bwMode="auto">
            <a:xfrm>
              <a:off x="4446588" y="3405188"/>
              <a:ext cx="17463" cy="34925"/>
            </a:xfrm>
            <a:custGeom>
              <a:avLst/>
              <a:gdLst>
                <a:gd name="T0" fmla="*/ 11 w 11"/>
                <a:gd name="T1" fmla="*/ 6 h 22"/>
                <a:gd name="T2" fmla="*/ 5 w 11"/>
                <a:gd name="T3" fmla="*/ 6 h 22"/>
                <a:gd name="T4" fmla="*/ 5 w 11"/>
                <a:gd name="T5" fmla="*/ 6 h 22"/>
                <a:gd name="T6" fmla="*/ 0 w 11"/>
                <a:gd name="T7" fmla="*/ 6 h 22"/>
                <a:gd name="T8" fmla="*/ 11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11 w 11"/>
                <a:gd name="T15" fmla="*/ 22 h 22"/>
                <a:gd name="T16" fmla="*/ 11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11" y="6"/>
                  </a:moveTo>
                  <a:lnTo>
                    <a:pt x="5" y="6"/>
                  </a:lnTo>
                  <a:lnTo>
                    <a:pt x="5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11" y="22"/>
                  </a:lnTo>
                  <a:lnTo>
                    <a:pt x="11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3" name="Freeform 93"/>
            <p:cNvSpPr/>
            <p:nvPr/>
          </p:nvSpPr>
          <p:spPr bwMode="auto">
            <a:xfrm>
              <a:off x="4479925" y="3405188"/>
              <a:ext cx="17463" cy="34925"/>
            </a:xfrm>
            <a:custGeom>
              <a:avLst/>
              <a:gdLst>
                <a:gd name="T0" fmla="*/ 6 w 11"/>
                <a:gd name="T1" fmla="*/ 6 h 22"/>
                <a:gd name="T2" fmla="*/ 6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6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6 w 11"/>
                <a:gd name="T15" fmla="*/ 22 h 22"/>
                <a:gd name="T16" fmla="*/ 6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6" y="22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4" name="Freeform 94"/>
            <p:cNvSpPr/>
            <p:nvPr/>
          </p:nvSpPr>
          <p:spPr bwMode="auto">
            <a:xfrm>
              <a:off x="4514850" y="3405188"/>
              <a:ext cx="17463" cy="34925"/>
            </a:xfrm>
            <a:custGeom>
              <a:avLst/>
              <a:gdLst>
                <a:gd name="T0" fmla="*/ 6 w 11"/>
                <a:gd name="T1" fmla="*/ 6 h 22"/>
                <a:gd name="T2" fmla="*/ 6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6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6 w 11"/>
                <a:gd name="T15" fmla="*/ 22 h 22"/>
                <a:gd name="T16" fmla="*/ 6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6" y="22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5" name="Freeform 95"/>
            <p:cNvSpPr/>
            <p:nvPr/>
          </p:nvSpPr>
          <p:spPr bwMode="auto">
            <a:xfrm>
              <a:off x="4549775" y="3405188"/>
              <a:ext cx="17463" cy="34925"/>
            </a:xfrm>
            <a:custGeom>
              <a:avLst/>
              <a:gdLst>
                <a:gd name="T0" fmla="*/ 6 w 11"/>
                <a:gd name="T1" fmla="*/ 6 h 22"/>
                <a:gd name="T2" fmla="*/ 6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6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6 w 11"/>
                <a:gd name="T15" fmla="*/ 22 h 22"/>
                <a:gd name="T16" fmla="*/ 6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6" y="22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6" name="Freeform 96"/>
            <p:cNvSpPr/>
            <p:nvPr/>
          </p:nvSpPr>
          <p:spPr bwMode="auto">
            <a:xfrm>
              <a:off x="4576763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5 w 11"/>
                <a:gd name="T5" fmla="*/ 6 h 22"/>
                <a:gd name="T6" fmla="*/ 0 w 11"/>
                <a:gd name="T7" fmla="*/ 6 h 22"/>
                <a:gd name="T8" fmla="*/ 11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5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7" name="Freeform 97"/>
            <p:cNvSpPr/>
            <p:nvPr/>
          </p:nvSpPr>
          <p:spPr bwMode="auto">
            <a:xfrm>
              <a:off x="4611688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8" name="Freeform 98"/>
            <p:cNvSpPr/>
            <p:nvPr/>
          </p:nvSpPr>
          <p:spPr bwMode="auto">
            <a:xfrm>
              <a:off x="4646613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19" name="Freeform 99"/>
            <p:cNvSpPr/>
            <p:nvPr/>
          </p:nvSpPr>
          <p:spPr bwMode="auto">
            <a:xfrm>
              <a:off x="4681538" y="3405188"/>
              <a:ext cx="17463" cy="34925"/>
            </a:xfrm>
            <a:custGeom>
              <a:avLst/>
              <a:gdLst>
                <a:gd name="T0" fmla="*/ 5 w 11"/>
                <a:gd name="T1" fmla="*/ 6 h 22"/>
                <a:gd name="T2" fmla="*/ 5 w 11"/>
                <a:gd name="T3" fmla="*/ 6 h 22"/>
                <a:gd name="T4" fmla="*/ 0 w 11"/>
                <a:gd name="T5" fmla="*/ 6 h 22"/>
                <a:gd name="T6" fmla="*/ 0 w 11"/>
                <a:gd name="T7" fmla="*/ 6 h 22"/>
                <a:gd name="T8" fmla="*/ 5 w 11"/>
                <a:gd name="T9" fmla="*/ 0 h 22"/>
                <a:gd name="T10" fmla="*/ 11 w 11"/>
                <a:gd name="T11" fmla="*/ 0 h 22"/>
                <a:gd name="T12" fmla="*/ 11 w 11"/>
                <a:gd name="T13" fmla="*/ 22 h 22"/>
                <a:gd name="T14" fmla="*/ 5 w 11"/>
                <a:gd name="T15" fmla="*/ 22 h 22"/>
                <a:gd name="T16" fmla="*/ 5 w 11"/>
                <a:gd name="T17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2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2"/>
                  </a:lnTo>
                  <a:lnTo>
                    <a:pt x="5" y="22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0" name="Freeform 100"/>
            <p:cNvSpPr/>
            <p:nvPr/>
          </p:nvSpPr>
          <p:spPr bwMode="auto">
            <a:xfrm>
              <a:off x="4089400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5 w 11"/>
                <a:gd name="T5" fmla="*/ 6 h 28"/>
                <a:gd name="T6" fmla="*/ 0 w 11"/>
                <a:gd name="T7" fmla="*/ 6 h 28"/>
                <a:gd name="T8" fmla="*/ 11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5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1" name="Freeform 101"/>
            <p:cNvSpPr/>
            <p:nvPr/>
          </p:nvSpPr>
          <p:spPr bwMode="auto">
            <a:xfrm>
              <a:off x="4124325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2" name="Freeform 102"/>
            <p:cNvSpPr/>
            <p:nvPr/>
          </p:nvSpPr>
          <p:spPr bwMode="auto">
            <a:xfrm>
              <a:off x="4159250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3" name="Freeform 103"/>
            <p:cNvSpPr/>
            <p:nvPr/>
          </p:nvSpPr>
          <p:spPr bwMode="auto">
            <a:xfrm>
              <a:off x="4194175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4" name="Freeform 104"/>
            <p:cNvSpPr/>
            <p:nvPr/>
          </p:nvSpPr>
          <p:spPr bwMode="auto">
            <a:xfrm>
              <a:off x="4219575" y="3475038"/>
              <a:ext cx="17463" cy="44450"/>
            </a:xfrm>
            <a:custGeom>
              <a:avLst/>
              <a:gdLst>
                <a:gd name="T0" fmla="*/ 6 w 11"/>
                <a:gd name="T1" fmla="*/ 6 h 28"/>
                <a:gd name="T2" fmla="*/ 6 w 11"/>
                <a:gd name="T3" fmla="*/ 6 h 28"/>
                <a:gd name="T4" fmla="*/ 6 w 11"/>
                <a:gd name="T5" fmla="*/ 6 h 28"/>
                <a:gd name="T6" fmla="*/ 0 w 11"/>
                <a:gd name="T7" fmla="*/ 6 h 28"/>
                <a:gd name="T8" fmla="*/ 11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6 w 11"/>
                <a:gd name="T15" fmla="*/ 28 h 28"/>
                <a:gd name="T16" fmla="*/ 6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6" y="6"/>
                  </a:moveTo>
                  <a:lnTo>
                    <a:pt x="6" y="6"/>
                  </a:lnTo>
                  <a:lnTo>
                    <a:pt x="6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6" y="28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5" name="Freeform 105"/>
            <p:cNvSpPr/>
            <p:nvPr/>
          </p:nvSpPr>
          <p:spPr bwMode="auto">
            <a:xfrm>
              <a:off x="4254500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6" name="Freeform 106"/>
            <p:cNvSpPr/>
            <p:nvPr/>
          </p:nvSpPr>
          <p:spPr bwMode="auto">
            <a:xfrm>
              <a:off x="4289425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7" name="Freeform 107"/>
            <p:cNvSpPr/>
            <p:nvPr/>
          </p:nvSpPr>
          <p:spPr bwMode="auto">
            <a:xfrm>
              <a:off x="4324350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8" name="Freeform 108"/>
            <p:cNvSpPr/>
            <p:nvPr/>
          </p:nvSpPr>
          <p:spPr bwMode="auto">
            <a:xfrm>
              <a:off x="4349750" y="3475038"/>
              <a:ext cx="17463" cy="44450"/>
            </a:xfrm>
            <a:custGeom>
              <a:avLst/>
              <a:gdLst>
                <a:gd name="T0" fmla="*/ 6 w 11"/>
                <a:gd name="T1" fmla="*/ 6 h 28"/>
                <a:gd name="T2" fmla="*/ 6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6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6 w 11"/>
                <a:gd name="T15" fmla="*/ 28 h 28"/>
                <a:gd name="T16" fmla="*/ 6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6" y="28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29" name="Freeform 109"/>
            <p:cNvSpPr/>
            <p:nvPr/>
          </p:nvSpPr>
          <p:spPr bwMode="auto">
            <a:xfrm>
              <a:off x="4384675" y="3475038"/>
              <a:ext cx="17463" cy="44450"/>
            </a:xfrm>
            <a:custGeom>
              <a:avLst/>
              <a:gdLst>
                <a:gd name="T0" fmla="*/ 6 w 11"/>
                <a:gd name="T1" fmla="*/ 6 h 28"/>
                <a:gd name="T2" fmla="*/ 6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6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6 w 11"/>
                <a:gd name="T15" fmla="*/ 28 h 28"/>
                <a:gd name="T16" fmla="*/ 6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6" y="28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0" name="Freeform 110"/>
            <p:cNvSpPr/>
            <p:nvPr/>
          </p:nvSpPr>
          <p:spPr bwMode="auto">
            <a:xfrm>
              <a:off x="4419600" y="3475038"/>
              <a:ext cx="17463" cy="44450"/>
            </a:xfrm>
            <a:custGeom>
              <a:avLst/>
              <a:gdLst>
                <a:gd name="T0" fmla="*/ 6 w 11"/>
                <a:gd name="T1" fmla="*/ 6 h 28"/>
                <a:gd name="T2" fmla="*/ 6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6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6 w 11"/>
                <a:gd name="T15" fmla="*/ 28 h 28"/>
                <a:gd name="T16" fmla="*/ 6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6" y="28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1" name="Freeform 111"/>
            <p:cNvSpPr/>
            <p:nvPr/>
          </p:nvSpPr>
          <p:spPr bwMode="auto">
            <a:xfrm>
              <a:off x="4446588" y="3475038"/>
              <a:ext cx="17463" cy="44450"/>
            </a:xfrm>
            <a:custGeom>
              <a:avLst/>
              <a:gdLst>
                <a:gd name="T0" fmla="*/ 11 w 11"/>
                <a:gd name="T1" fmla="*/ 6 h 28"/>
                <a:gd name="T2" fmla="*/ 5 w 11"/>
                <a:gd name="T3" fmla="*/ 6 h 28"/>
                <a:gd name="T4" fmla="*/ 5 w 11"/>
                <a:gd name="T5" fmla="*/ 6 h 28"/>
                <a:gd name="T6" fmla="*/ 0 w 11"/>
                <a:gd name="T7" fmla="*/ 6 h 28"/>
                <a:gd name="T8" fmla="*/ 11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11 w 11"/>
                <a:gd name="T15" fmla="*/ 28 h 28"/>
                <a:gd name="T16" fmla="*/ 11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11" y="6"/>
                  </a:moveTo>
                  <a:lnTo>
                    <a:pt x="5" y="6"/>
                  </a:lnTo>
                  <a:lnTo>
                    <a:pt x="5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11" y="28"/>
                  </a:lnTo>
                  <a:lnTo>
                    <a:pt x="11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2" name="Freeform 112"/>
            <p:cNvSpPr/>
            <p:nvPr/>
          </p:nvSpPr>
          <p:spPr bwMode="auto">
            <a:xfrm>
              <a:off x="4479925" y="3475038"/>
              <a:ext cx="17463" cy="44450"/>
            </a:xfrm>
            <a:custGeom>
              <a:avLst/>
              <a:gdLst>
                <a:gd name="T0" fmla="*/ 6 w 11"/>
                <a:gd name="T1" fmla="*/ 6 h 28"/>
                <a:gd name="T2" fmla="*/ 6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6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6 w 11"/>
                <a:gd name="T15" fmla="*/ 28 h 28"/>
                <a:gd name="T16" fmla="*/ 6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6" y="28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3" name="Freeform 113"/>
            <p:cNvSpPr/>
            <p:nvPr/>
          </p:nvSpPr>
          <p:spPr bwMode="auto">
            <a:xfrm>
              <a:off x="4514850" y="3475038"/>
              <a:ext cx="17463" cy="44450"/>
            </a:xfrm>
            <a:custGeom>
              <a:avLst/>
              <a:gdLst>
                <a:gd name="T0" fmla="*/ 6 w 11"/>
                <a:gd name="T1" fmla="*/ 6 h 28"/>
                <a:gd name="T2" fmla="*/ 6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6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6 w 11"/>
                <a:gd name="T15" fmla="*/ 28 h 28"/>
                <a:gd name="T16" fmla="*/ 6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6" y="28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4" name="Freeform 114"/>
            <p:cNvSpPr/>
            <p:nvPr/>
          </p:nvSpPr>
          <p:spPr bwMode="auto">
            <a:xfrm>
              <a:off x="4549775" y="3475038"/>
              <a:ext cx="17463" cy="44450"/>
            </a:xfrm>
            <a:custGeom>
              <a:avLst/>
              <a:gdLst>
                <a:gd name="T0" fmla="*/ 6 w 11"/>
                <a:gd name="T1" fmla="*/ 6 h 28"/>
                <a:gd name="T2" fmla="*/ 6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6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6 w 11"/>
                <a:gd name="T15" fmla="*/ 28 h 28"/>
                <a:gd name="T16" fmla="*/ 6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6" y="6"/>
                  </a:moveTo>
                  <a:lnTo>
                    <a:pt x="6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6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6" y="28"/>
                  </a:lnTo>
                  <a:lnTo>
                    <a:pt x="6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5" name="Freeform 115"/>
            <p:cNvSpPr/>
            <p:nvPr/>
          </p:nvSpPr>
          <p:spPr bwMode="auto">
            <a:xfrm>
              <a:off x="4576763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5 w 11"/>
                <a:gd name="T5" fmla="*/ 6 h 28"/>
                <a:gd name="T6" fmla="*/ 0 w 11"/>
                <a:gd name="T7" fmla="*/ 6 h 28"/>
                <a:gd name="T8" fmla="*/ 11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5" y="6"/>
                  </a:lnTo>
                  <a:lnTo>
                    <a:pt x="0" y="6"/>
                  </a:lnTo>
                  <a:lnTo>
                    <a:pt x="11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6" name="Freeform 116"/>
            <p:cNvSpPr/>
            <p:nvPr/>
          </p:nvSpPr>
          <p:spPr bwMode="auto">
            <a:xfrm>
              <a:off x="4611688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7" name="Freeform 117"/>
            <p:cNvSpPr/>
            <p:nvPr/>
          </p:nvSpPr>
          <p:spPr bwMode="auto">
            <a:xfrm>
              <a:off x="4646613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8" name="Freeform 118"/>
            <p:cNvSpPr/>
            <p:nvPr/>
          </p:nvSpPr>
          <p:spPr bwMode="auto">
            <a:xfrm>
              <a:off x="4681538" y="3475038"/>
              <a:ext cx="17463" cy="44450"/>
            </a:xfrm>
            <a:custGeom>
              <a:avLst/>
              <a:gdLst>
                <a:gd name="T0" fmla="*/ 5 w 11"/>
                <a:gd name="T1" fmla="*/ 6 h 28"/>
                <a:gd name="T2" fmla="*/ 5 w 11"/>
                <a:gd name="T3" fmla="*/ 6 h 28"/>
                <a:gd name="T4" fmla="*/ 0 w 11"/>
                <a:gd name="T5" fmla="*/ 6 h 28"/>
                <a:gd name="T6" fmla="*/ 0 w 11"/>
                <a:gd name="T7" fmla="*/ 6 h 28"/>
                <a:gd name="T8" fmla="*/ 5 w 11"/>
                <a:gd name="T9" fmla="*/ 0 h 28"/>
                <a:gd name="T10" fmla="*/ 11 w 11"/>
                <a:gd name="T11" fmla="*/ 0 h 28"/>
                <a:gd name="T12" fmla="*/ 11 w 11"/>
                <a:gd name="T13" fmla="*/ 28 h 28"/>
                <a:gd name="T14" fmla="*/ 5 w 11"/>
                <a:gd name="T15" fmla="*/ 28 h 28"/>
                <a:gd name="T16" fmla="*/ 5 w 11"/>
                <a:gd name="T17" fmla="*/ 6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28">
                  <a:moveTo>
                    <a:pt x="5" y="6"/>
                  </a:moveTo>
                  <a:lnTo>
                    <a:pt x="5" y="6"/>
                  </a:lnTo>
                  <a:lnTo>
                    <a:pt x="0" y="6"/>
                  </a:lnTo>
                  <a:lnTo>
                    <a:pt x="0" y="6"/>
                  </a:lnTo>
                  <a:lnTo>
                    <a:pt x="5" y="0"/>
                  </a:lnTo>
                  <a:lnTo>
                    <a:pt x="11" y="0"/>
                  </a:lnTo>
                  <a:lnTo>
                    <a:pt x="11" y="28"/>
                  </a:lnTo>
                  <a:lnTo>
                    <a:pt x="5" y="28"/>
                  </a:lnTo>
                  <a:lnTo>
                    <a:pt x="5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139" name="组合 138"/>
          <p:cNvGrpSpPr/>
          <p:nvPr/>
        </p:nvGrpSpPr>
        <p:grpSpPr>
          <a:xfrm flipH="1">
            <a:off x="9463434" y="5388221"/>
            <a:ext cx="421463" cy="426667"/>
            <a:chOff x="9448800" y="1276351"/>
            <a:chExt cx="565150" cy="506413"/>
          </a:xfrm>
          <a:solidFill>
            <a:schemeClr val="tx1"/>
          </a:solidFill>
        </p:grpSpPr>
        <p:sp>
          <p:nvSpPr>
            <p:cNvPr id="140" name="Freeform 119"/>
            <p:cNvSpPr/>
            <p:nvPr/>
          </p:nvSpPr>
          <p:spPr bwMode="auto">
            <a:xfrm>
              <a:off x="9848850" y="1293813"/>
              <a:ext cx="165100" cy="471488"/>
            </a:xfrm>
            <a:custGeom>
              <a:avLst/>
              <a:gdLst>
                <a:gd name="T0" fmla="*/ 15 w 19"/>
                <a:gd name="T1" fmla="*/ 27 h 54"/>
                <a:gd name="T2" fmla="*/ 0 w 19"/>
                <a:gd name="T3" fmla="*/ 3 h 54"/>
                <a:gd name="T4" fmla="*/ 2 w 19"/>
                <a:gd name="T5" fmla="*/ 0 h 54"/>
                <a:gd name="T6" fmla="*/ 19 w 19"/>
                <a:gd name="T7" fmla="*/ 27 h 54"/>
                <a:gd name="T8" fmla="*/ 1 w 19"/>
                <a:gd name="T9" fmla="*/ 54 h 54"/>
                <a:gd name="T10" fmla="*/ 0 w 19"/>
                <a:gd name="T11" fmla="*/ 51 h 54"/>
                <a:gd name="T12" fmla="*/ 15 w 19"/>
                <a:gd name="T13" fmla="*/ 27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9" h="54">
                  <a:moveTo>
                    <a:pt x="15" y="27"/>
                  </a:moveTo>
                  <a:cubicBezTo>
                    <a:pt x="15" y="16"/>
                    <a:pt x="9" y="7"/>
                    <a:pt x="0" y="3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2" y="5"/>
                    <a:pt x="19" y="15"/>
                    <a:pt x="19" y="27"/>
                  </a:cubicBezTo>
                  <a:cubicBezTo>
                    <a:pt x="19" y="39"/>
                    <a:pt x="11" y="49"/>
                    <a:pt x="1" y="54"/>
                  </a:cubicBezTo>
                  <a:cubicBezTo>
                    <a:pt x="0" y="51"/>
                    <a:pt x="0" y="51"/>
                    <a:pt x="0" y="51"/>
                  </a:cubicBezTo>
                  <a:cubicBezTo>
                    <a:pt x="9" y="47"/>
                    <a:pt x="15" y="38"/>
                    <a:pt x="15" y="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41" name="Freeform 120"/>
            <p:cNvSpPr/>
            <p:nvPr/>
          </p:nvSpPr>
          <p:spPr bwMode="auto">
            <a:xfrm>
              <a:off x="9788525" y="1336676"/>
              <a:ext cx="147638" cy="384175"/>
            </a:xfrm>
            <a:custGeom>
              <a:avLst/>
              <a:gdLst>
                <a:gd name="T0" fmla="*/ 14 w 17"/>
                <a:gd name="T1" fmla="*/ 22 h 44"/>
                <a:gd name="T2" fmla="*/ 1 w 17"/>
                <a:gd name="T3" fmla="*/ 3 h 44"/>
                <a:gd name="T4" fmla="*/ 2 w 17"/>
                <a:gd name="T5" fmla="*/ 0 h 44"/>
                <a:gd name="T6" fmla="*/ 17 w 17"/>
                <a:gd name="T7" fmla="*/ 22 h 44"/>
                <a:gd name="T8" fmla="*/ 2 w 17"/>
                <a:gd name="T9" fmla="*/ 44 h 44"/>
                <a:gd name="T10" fmla="*/ 0 w 17"/>
                <a:gd name="T11" fmla="*/ 41 h 44"/>
                <a:gd name="T12" fmla="*/ 14 w 17"/>
                <a:gd name="T13" fmla="*/ 22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7" h="44">
                  <a:moveTo>
                    <a:pt x="14" y="22"/>
                  </a:moveTo>
                  <a:cubicBezTo>
                    <a:pt x="14" y="13"/>
                    <a:pt x="8" y="6"/>
                    <a:pt x="1" y="3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1" y="3"/>
                    <a:pt x="17" y="12"/>
                    <a:pt x="17" y="22"/>
                  </a:cubicBezTo>
                  <a:cubicBezTo>
                    <a:pt x="17" y="32"/>
                    <a:pt x="11" y="41"/>
                    <a:pt x="2" y="44"/>
                  </a:cubicBezTo>
                  <a:cubicBezTo>
                    <a:pt x="0" y="41"/>
                    <a:pt x="0" y="41"/>
                    <a:pt x="0" y="41"/>
                  </a:cubicBezTo>
                  <a:cubicBezTo>
                    <a:pt x="8" y="38"/>
                    <a:pt x="14" y="31"/>
                    <a:pt x="14" y="2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42" name="Freeform 121"/>
            <p:cNvSpPr/>
            <p:nvPr/>
          </p:nvSpPr>
          <p:spPr bwMode="auto">
            <a:xfrm>
              <a:off x="9571038" y="1276351"/>
              <a:ext cx="165100" cy="506413"/>
            </a:xfrm>
            <a:custGeom>
              <a:avLst/>
              <a:gdLst>
                <a:gd name="T0" fmla="*/ 0 w 104"/>
                <a:gd name="T1" fmla="*/ 93 h 319"/>
                <a:gd name="T2" fmla="*/ 0 w 104"/>
                <a:gd name="T3" fmla="*/ 225 h 319"/>
                <a:gd name="T4" fmla="*/ 66 w 104"/>
                <a:gd name="T5" fmla="*/ 280 h 319"/>
                <a:gd name="T6" fmla="*/ 66 w 104"/>
                <a:gd name="T7" fmla="*/ 165 h 319"/>
                <a:gd name="T8" fmla="*/ 77 w 104"/>
                <a:gd name="T9" fmla="*/ 165 h 319"/>
                <a:gd name="T10" fmla="*/ 77 w 104"/>
                <a:gd name="T11" fmla="*/ 291 h 319"/>
                <a:gd name="T12" fmla="*/ 104 w 104"/>
                <a:gd name="T13" fmla="*/ 319 h 319"/>
                <a:gd name="T14" fmla="*/ 104 w 104"/>
                <a:gd name="T15" fmla="*/ 0 h 319"/>
                <a:gd name="T16" fmla="*/ 0 w 104"/>
                <a:gd name="T17" fmla="*/ 93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4" h="319">
                  <a:moveTo>
                    <a:pt x="0" y="93"/>
                  </a:moveTo>
                  <a:lnTo>
                    <a:pt x="0" y="225"/>
                  </a:lnTo>
                  <a:lnTo>
                    <a:pt x="66" y="280"/>
                  </a:lnTo>
                  <a:lnTo>
                    <a:pt x="66" y="165"/>
                  </a:lnTo>
                  <a:lnTo>
                    <a:pt x="77" y="165"/>
                  </a:lnTo>
                  <a:lnTo>
                    <a:pt x="77" y="291"/>
                  </a:lnTo>
                  <a:lnTo>
                    <a:pt x="104" y="319"/>
                  </a:lnTo>
                  <a:lnTo>
                    <a:pt x="104" y="0"/>
                  </a:lnTo>
                  <a:lnTo>
                    <a:pt x="0" y="9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43" name="Freeform 122"/>
            <p:cNvSpPr/>
            <p:nvPr/>
          </p:nvSpPr>
          <p:spPr bwMode="auto">
            <a:xfrm>
              <a:off x="9448800" y="1433513"/>
              <a:ext cx="96838" cy="192088"/>
            </a:xfrm>
            <a:custGeom>
              <a:avLst/>
              <a:gdLst>
                <a:gd name="T0" fmla="*/ 0 w 61"/>
                <a:gd name="T1" fmla="*/ 0 h 121"/>
                <a:gd name="T2" fmla="*/ 0 w 61"/>
                <a:gd name="T3" fmla="*/ 121 h 121"/>
                <a:gd name="T4" fmla="*/ 33 w 61"/>
                <a:gd name="T5" fmla="*/ 121 h 121"/>
                <a:gd name="T6" fmla="*/ 33 w 61"/>
                <a:gd name="T7" fmla="*/ 55 h 121"/>
                <a:gd name="T8" fmla="*/ 44 w 61"/>
                <a:gd name="T9" fmla="*/ 55 h 121"/>
                <a:gd name="T10" fmla="*/ 44 w 61"/>
                <a:gd name="T11" fmla="*/ 121 h 121"/>
                <a:gd name="T12" fmla="*/ 61 w 61"/>
                <a:gd name="T13" fmla="*/ 121 h 121"/>
                <a:gd name="T14" fmla="*/ 61 w 61"/>
                <a:gd name="T15" fmla="*/ 0 h 121"/>
                <a:gd name="T16" fmla="*/ 0 w 61"/>
                <a:gd name="T17" fmla="*/ 0 h 1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1" h="121">
                  <a:moveTo>
                    <a:pt x="0" y="0"/>
                  </a:moveTo>
                  <a:lnTo>
                    <a:pt x="0" y="121"/>
                  </a:lnTo>
                  <a:lnTo>
                    <a:pt x="33" y="121"/>
                  </a:lnTo>
                  <a:lnTo>
                    <a:pt x="33" y="55"/>
                  </a:lnTo>
                  <a:lnTo>
                    <a:pt x="44" y="55"/>
                  </a:lnTo>
                  <a:lnTo>
                    <a:pt x="44" y="121"/>
                  </a:lnTo>
                  <a:lnTo>
                    <a:pt x="61" y="121"/>
                  </a:lnTo>
                  <a:lnTo>
                    <a:pt x="61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144" name="组合 143"/>
          <p:cNvGrpSpPr/>
          <p:nvPr/>
        </p:nvGrpSpPr>
        <p:grpSpPr>
          <a:xfrm flipH="1">
            <a:off x="8616274" y="5318685"/>
            <a:ext cx="311361" cy="470804"/>
            <a:chOff x="8491538" y="1249363"/>
            <a:chExt cx="417512" cy="558800"/>
          </a:xfrm>
          <a:solidFill>
            <a:schemeClr val="tx1"/>
          </a:solidFill>
        </p:grpSpPr>
        <p:sp>
          <p:nvSpPr>
            <p:cNvPr id="145" name="Freeform 123"/>
            <p:cNvSpPr>
              <a:spLocks noEditPoints="1"/>
            </p:cNvSpPr>
            <p:nvPr/>
          </p:nvSpPr>
          <p:spPr bwMode="auto">
            <a:xfrm>
              <a:off x="8491538" y="1249363"/>
              <a:ext cx="374650" cy="558800"/>
            </a:xfrm>
            <a:custGeom>
              <a:avLst/>
              <a:gdLst>
                <a:gd name="T0" fmla="*/ 32 w 43"/>
                <a:gd name="T1" fmla="*/ 0 h 64"/>
                <a:gd name="T2" fmla="*/ 11 w 43"/>
                <a:gd name="T3" fmla="*/ 0 h 64"/>
                <a:gd name="T4" fmla="*/ 0 w 43"/>
                <a:gd name="T5" fmla="*/ 11 h 64"/>
                <a:gd name="T6" fmla="*/ 0 w 43"/>
                <a:gd name="T7" fmla="*/ 53 h 64"/>
                <a:gd name="T8" fmla="*/ 11 w 43"/>
                <a:gd name="T9" fmla="*/ 64 h 64"/>
                <a:gd name="T10" fmla="*/ 32 w 43"/>
                <a:gd name="T11" fmla="*/ 64 h 64"/>
                <a:gd name="T12" fmla="*/ 43 w 43"/>
                <a:gd name="T13" fmla="*/ 53 h 64"/>
                <a:gd name="T14" fmla="*/ 43 w 43"/>
                <a:gd name="T15" fmla="*/ 11 h 64"/>
                <a:gd name="T16" fmla="*/ 32 w 43"/>
                <a:gd name="T17" fmla="*/ 0 h 64"/>
                <a:gd name="T18" fmla="*/ 12 w 43"/>
                <a:gd name="T19" fmla="*/ 58 h 64"/>
                <a:gd name="T20" fmla="*/ 8 w 43"/>
                <a:gd name="T21" fmla="*/ 54 h 64"/>
                <a:gd name="T22" fmla="*/ 12 w 43"/>
                <a:gd name="T23" fmla="*/ 50 h 64"/>
                <a:gd name="T24" fmla="*/ 16 w 43"/>
                <a:gd name="T25" fmla="*/ 54 h 64"/>
                <a:gd name="T26" fmla="*/ 12 w 43"/>
                <a:gd name="T27" fmla="*/ 58 h 64"/>
                <a:gd name="T28" fmla="*/ 31 w 43"/>
                <a:gd name="T29" fmla="*/ 58 h 64"/>
                <a:gd name="T30" fmla="*/ 27 w 43"/>
                <a:gd name="T31" fmla="*/ 54 h 64"/>
                <a:gd name="T32" fmla="*/ 31 w 43"/>
                <a:gd name="T33" fmla="*/ 50 h 64"/>
                <a:gd name="T34" fmla="*/ 35 w 43"/>
                <a:gd name="T35" fmla="*/ 54 h 64"/>
                <a:gd name="T36" fmla="*/ 31 w 43"/>
                <a:gd name="T37" fmla="*/ 58 h 64"/>
                <a:gd name="T38" fmla="*/ 40 w 43"/>
                <a:gd name="T39" fmla="*/ 40 h 64"/>
                <a:gd name="T40" fmla="*/ 31 w 43"/>
                <a:gd name="T41" fmla="*/ 48 h 64"/>
                <a:gd name="T42" fmla="*/ 13 w 43"/>
                <a:gd name="T43" fmla="*/ 48 h 64"/>
                <a:gd name="T44" fmla="*/ 3 w 43"/>
                <a:gd name="T45" fmla="*/ 40 h 64"/>
                <a:gd name="T46" fmla="*/ 3 w 43"/>
                <a:gd name="T47" fmla="*/ 12 h 64"/>
                <a:gd name="T48" fmla="*/ 13 w 43"/>
                <a:gd name="T49" fmla="*/ 4 h 64"/>
                <a:gd name="T50" fmla="*/ 31 w 43"/>
                <a:gd name="T51" fmla="*/ 4 h 64"/>
                <a:gd name="T52" fmla="*/ 40 w 43"/>
                <a:gd name="T53" fmla="*/ 12 h 64"/>
                <a:gd name="T54" fmla="*/ 40 w 43"/>
                <a:gd name="T55" fmla="*/ 40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3" h="64">
                  <a:moveTo>
                    <a:pt x="32" y="0"/>
                  </a:move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0" y="59"/>
                    <a:pt x="5" y="64"/>
                    <a:pt x="11" y="64"/>
                  </a:cubicBezTo>
                  <a:cubicBezTo>
                    <a:pt x="32" y="64"/>
                    <a:pt x="32" y="64"/>
                    <a:pt x="32" y="64"/>
                  </a:cubicBezTo>
                  <a:cubicBezTo>
                    <a:pt x="38" y="64"/>
                    <a:pt x="43" y="59"/>
                    <a:pt x="43" y="53"/>
                  </a:cubicBezTo>
                  <a:cubicBezTo>
                    <a:pt x="43" y="11"/>
                    <a:pt x="43" y="11"/>
                    <a:pt x="43" y="11"/>
                  </a:cubicBezTo>
                  <a:cubicBezTo>
                    <a:pt x="43" y="5"/>
                    <a:pt x="38" y="0"/>
                    <a:pt x="32" y="0"/>
                  </a:cubicBezTo>
                  <a:close/>
                  <a:moveTo>
                    <a:pt x="12" y="58"/>
                  </a:moveTo>
                  <a:cubicBezTo>
                    <a:pt x="10" y="58"/>
                    <a:pt x="8" y="56"/>
                    <a:pt x="8" y="54"/>
                  </a:cubicBezTo>
                  <a:cubicBezTo>
                    <a:pt x="8" y="52"/>
                    <a:pt x="10" y="50"/>
                    <a:pt x="12" y="50"/>
                  </a:cubicBezTo>
                  <a:cubicBezTo>
                    <a:pt x="14" y="50"/>
                    <a:pt x="16" y="52"/>
                    <a:pt x="16" y="54"/>
                  </a:cubicBezTo>
                  <a:cubicBezTo>
                    <a:pt x="16" y="56"/>
                    <a:pt x="14" y="58"/>
                    <a:pt x="12" y="58"/>
                  </a:cubicBezTo>
                  <a:close/>
                  <a:moveTo>
                    <a:pt x="31" y="58"/>
                  </a:moveTo>
                  <a:cubicBezTo>
                    <a:pt x="29" y="58"/>
                    <a:pt x="27" y="56"/>
                    <a:pt x="27" y="54"/>
                  </a:cubicBezTo>
                  <a:cubicBezTo>
                    <a:pt x="27" y="52"/>
                    <a:pt x="29" y="50"/>
                    <a:pt x="31" y="50"/>
                  </a:cubicBezTo>
                  <a:cubicBezTo>
                    <a:pt x="34" y="50"/>
                    <a:pt x="35" y="52"/>
                    <a:pt x="35" y="54"/>
                  </a:cubicBezTo>
                  <a:cubicBezTo>
                    <a:pt x="35" y="56"/>
                    <a:pt x="34" y="58"/>
                    <a:pt x="31" y="58"/>
                  </a:cubicBezTo>
                  <a:close/>
                  <a:moveTo>
                    <a:pt x="40" y="40"/>
                  </a:moveTo>
                  <a:cubicBezTo>
                    <a:pt x="40" y="45"/>
                    <a:pt x="36" y="48"/>
                    <a:pt x="31" y="48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7" y="48"/>
                    <a:pt x="3" y="45"/>
                    <a:pt x="3" y="40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3" y="7"/>
                    <a:pt x="7" y="4"/>
                    <a:pt x="13" y="4"/>
                  </a:cubicBezTo>
                  <a:cubicBezTo>
                    <a:pt x="31" y="4"/>
                    <a:pt x="31" y="4"/>
                    <a:pt x="31" y="4"/>
                  </a:cubicBezTo>
                  <a:cubicBezTo>
                    <a:pt x="36" y="4"/>
                    <a:pt x="40" y="7"/>
                    <a:pt x="40" y="12"/>
                  </a:cubicBezTo>
                  <a:lnTo>
                    <a:pt x="40" y="4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46" name="Freeform 124"/>
            <p:cNvSpPr/>
            <p:nvPr/>
          </p:nvSpPr>
          <p:spPr bwMode="auto">
            <a:xfrm>
              <a:off x="8883650" y="1249363"/>
              <a:ext cx="25400" cy="558800"/>
            </a:xfrm>
            <a:custGeom>
              <a:avLst/>
              <a:gdLst>
                <a:gd name="T0" fmla="*/ 0 w 16"/>
                <a:gd name="T1" fmla="*/ 0 h 352"/>
                <a:gd name="T2" fmla="*/ 0 w 16"/>
                <a:gd name="T3" fmla="*/ 242 h 352"/>
                <a:gd name="T4" fmla="*/ 5 w 16"/>
                <a:gd name="T5" fmla="*/ 242 h 352"/>
                <a:gd name="T6" fmla="*/ 5 w 16"/>
                <a:gd name="T7" fmla="*/ 352 h 352"/>
                <a:gd name="T8" fmla="*/ 16 w 16"/>
                <a:gd name="T9" fmla="*/ 352 h 352"/>
                <a:gd name="T10" fmla="*/ 16 w 16"/>
                <a:gd name="T11" fmla="*/ 242 h 352"/>
                <a:gd name="T12" fmla="*/ 16 w 16"/>
                <a:gd name="T13" fmla="*/ 215 h 352"/>
                <a:gd name="T14" fmla="*/ 16 w 16"/>
                <a:gd name="T15" fmla="*/ 0 h 352"/>
                <a:gd name="T16" fmla="*/ 0 w 16"/>
                <a:gd name="T17" fmla="*/ 0 h 3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6" h="352">
                  <a:moveTo>
                    <a:pt x="0" y="0"/>
                  </a:moveTo>
                  <a:lnTo>
                    <a:pt x="0" y="242"/>
                  </a:lnTo>
                  <a:lnTo>
                    <a:pt x="5" y="242"/>
                  </a:lnTo>
                  <a:lnTo>
                    <a:pt x="5" y="352"/>
                  </a:lnTo>
                  <a:lnTo>
                    <a:pt x="16" y="352"/>
                  </a:lnTo>
                  <a:lnTo>
                    <a:pt x="16" y="242"/>
                  </a:lnTo>
                  <a:lnTo>
                    <a:pt x="16" y="215"/>
                  </a:lnTo>
                  <a:lnTo>
                    <a:pt x="16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147" name="Freeform 125"/>
          <p:cNvSpPr/>
          <p:nvPr/>
        </p:nvSpPr>
        <p:spPr bwMode="auto">
          <a:xfrm flipH="1">
            <a:off x="8522154" y="4512436"/>
            <a:ext cx="370556" cy="403928"/>
          </a:xfrm>
          <a:custGeom>
            <a:avLst/>
            <a:gdLst>
              <a:gd name="T0" fmla="*/ 25 w 57"/>
              <a:gd name="T1" fmla="*/ 4 h 55"/>
              <a:gd name="T2" fmla="*/ 31 w 57"/>
              <a:gd name="T3" fmla="*/ 4 h 55"/>
              <a:gd name="T4" fmla="*/ 35 w 57"/>
              <a:gd name="T5" fmla="*/ 11 h 55"/>
              <a:gd name="T6" fmla="*/ 45 w 57"/>
              <a:gd name="T7" fmla="*/ 18 h 55"/>
              <a:gd name="T8" fmla="*/ 52 w 57"/>
              <a:gd name="T9" fmla="*/ 19 h 55"/>
              <a:gd name="T10" fmla="*/ 54 w 57"/>
              <a:gd name="T11" fmla="*/ 25 h 55"/>
              <a:gd name="T12" fmla="*/ 49 w 57"/>
              <a:gd name="T13" fmla="*/ 30 h 55"/>
              <a:gd name="T14" fmla="*/ 45 w 57"/>
              <a:gd name="T15" fmla="*/ 42 h 55"/>
              <a:gd name="T16" fmla="*/ 46 w 57"/>
              <a:gd name="T17" fmla="*/ 50 h 55"/>
              <a:gd name="T18" fmla="*/ 41 w 57"/>
              <a:gd name="T19" fmla="*/ 53 h 55"/>
              <a:gd name="T20" fmla="*/ 35 w 57"/>
              <a:gd name="T21" fmla="*/ 50 h 55"/>
              <a:gd name="T22" fmla="*/ 22 w 57"/>
              <a:gd name="T23" fmla="*/ 50 h 55"/>
              <a:gd name="T24" fmla="*/ 15 w 57"/>
              <a:gd name="T25" fmla="*/ 53 h 55"/>
              <a:gd name="T26" fmla="*/ 10 w 57"/>
              <a:gd name="T27" fmla="*/ 50 h 55"/>
              <a:gd name="T28" fmla="*/ 12 w 57"/>
              <a:gd name="T29" fmla="*/ 42 h 55"/>
              <a:gd name="T30" fmla="*/ 8 w 57"/>
              <a:gd name="T31" fmla="*/ 30 h 55"/>
              <a:gd name="T32" fmla="*/ 2 w 57"/>
              <a:gd name="T33" fmla="*/ 25 h 55"/>
              <a:gd name="T34" fmla="*/ 4 w 57"/>
              <a:gd name="T35" fmla="*/ 19 h 55"/>
              <a:gd name="T36" fmla="*/ 12 w 57"/>
              <a:gd name="T37" fmla="*/ 18 h 55"/>
              <a:gd name="T38" fmla="*/ 22 w 57"/>
              <a:gd name="T39" fmla="*/ 11 h 55"/>
              <a:gd name="T40" fmla="*/ 25 w 57"/>
              <a:gd name="T41" fmla="*/ 4 h 5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</a:cxnLst>
            <a:rect l="0" t="0" r="r" b="b"/>
            <a:pathLst>
              <a:path w="57" h="55">
                <a:moveTo>
                  <a:pt x="25" y="4"/>
                </a:moveTo>
                <a:cubicBezTo>
                  <a:pt x="27" y="0"/>
                  <a:pt x="30" y="0"/>
                  <a:pt x="31" y="4"/>
                </a:cubicBezTo>
                <a:cubicBezTo>
                  <a:pt x="35" y="11"/>
                  <a:pt x="35" y="11"/>
                  <a:pt x="35" y="11"/>
                </a:cubicBezTo>
                <a:cubicBezTo>
                  <a:pt x="37" y="14"/>
                  <a:pt x="41" y="18"/>
                  <a:pt x="45" y="18"/>
                </a:cubicBezTo>
                <a:cubicBezTo>
                  <a:pt x="52" y="19"/>
                  <a:pt x="52" y="19"/>
                  <a:pt x="52" y="19"/>
                </a:cubicBezTo>
                <a:cubicBezTo>
                  <a:pt x="56" y="20"/>
                  <a:pt x="57" y="22"/>
                  <a:pt x="54" y="25"/>
                </a:cubicBezTo>
                <a:cubicBezTo>
                  <a:pt x="49" y="30"/>
                  <a:pt x="49" y="30"/>
                  <a:pt x="49" y="30"/>
                </a:cubicBezTo>
                <a:cubicBezTo>
                  <a:pt x="46" y="33"/>
                  <a:pt x="44" y="38"/>
                  <a:pt x="45" y="42"/>
                </a:cubicBezTo>
                <a:cubicBezTo>
                  <a:pt x="46" y="50"/>
                  <a:pt x="46" y="50"/>
                  <a:pt x="46" y="50"/>
                </a:cubicBezTo>
                <a:cubicBezTo>
                  <a:pt x="47" y="54"/>
                  <a:pt x="45" y="55"/>
                  <a:pt x="41" y="53"/>
                </a:cubicBezTo>
                <a:cubicBezTo>
                  <a:pt x="35" y="50"/>
                  <a:pt x="35" y="50"/>
                  <a:pt x="35" y="50"/>
                </a:cubicBezTo>
                <a:cubicBezTo>
                  <a:pt x="31" y="48"/>
                  <a:pt x="26" y="48"/>
                  <a:pt x="22" y="50"/>
                </a:cubicBezTo>
                <a:cubicBezTo>
                  <a:pt x="15" y="53"/>
                  <a:pt x="15" y="53"/>
                  <a:pt x="15" y="53"/>
                </a:cubicBezTo>
                <a:cubicBezTo>
                  <a:pt x="12" y="55"/>
                  <a:pt x="10" y="54"/>
                  <a:pt x="10" y="50"/>
                </a:cubicBezTo>
                <a:cubicBezTo>
                  <a:pt x="12" y="42"/>
                  <a:pt x="12" y="42"/>
                  <a:pt x="12" y="42"/>
                </a:cubicBezTo>
                <a:cubicBezTo>
                  <a:pt x="12" y="38"/>
                  <a:pt x="11" y="33"/>
                  <a:pt x="8" y="30"/>
                </a:cubicBezTo>
                <a:cubicBezTo>
                  <a:pt x="2" y="25"/>
                  <a:pt x="2" y="25"/>
                  <a:pt x="2" y="25"/>
                </a:cubicBezTo>
                <a:cubicBezTo>
                  <a:pt x="0" y="22"/>
                  <a:pt x="0" y="20"/>
                  <a:pt x="4" y="19"/>
                </a:cubicBezTo>
                <a:cubicBezTo>
                  <a:pt x="12" y="18"/>
                  <a:pt x="12" y="18"/>
                  <a:pt x="12" y="18"/>
                </a:cubicBezTo>
                <a:cubicBezTo>
                  <a:pt x="16" y="18"/>
                  <a:pt x="20" y="14"/>
                  <a:pt x="22" y="11"/>
                </a:cubicBezTo>
                <a:lnTo>
                  <a:pt x="25" y="4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148" name="Freeform 126"/>
          <p:cNvSpPr/>
          <p:nvPr/>
        </p:nvSpPr>
        <p:spPr bwMode="auto">
          <a:xfrm flipH="1">
            <a:off x="7294479" y="4465547"/>
            <a:ext cx="415544" cy="433354"/>
          </a:xfrm>
          <a:custGeom>
            <a:avLst/>
            <a:gdLst>
              <a:gd name="T0" fmla="*/ 61 w 64"/>
              <a:gd name="T1" fmla="*/ 1 h 59"/>
              <a:gd name="T2" fmla="*/ 53 w 64"/>
              <a:gd name="T3" fmla="*/ 3 h 59"/>
              <a:gd name="T4" fmla="*/ 26 w 64"/>
              <a:gd name="T5" fmla="*/ 45 h 59"/>
              <a:gd name="T6" fmla="*/ 13 w 64"/>
              <a:gd name="T7" fmla="*/ 27 h 59"/>
              <a:gd name="T8" fmla="*/ 0 w 64"/>
              <a:gd name="T9" fmla="*/ 27 h 59"/>
              <a:gd name="T10" fmla="*/ 0 w 64"/>
              <a:gd name="T11" fmla="*/ 28 h 59"/>
              <a:gd name="T12" fmla="*/ 23 w 64"/>
              <a:gd name="T13" fmla="*/ 57 h 59"/>
              <a:gd name="T14" fmla="*/ 27 w 64"/>
              <a:gd name="T15" fmla="*/ 59 h 59"/>
              <a:gd name="T16" fmla="*/ 27 w 64"/>
              <a:gd name="T17" fmla="*/ 59 h 59"/>
              <a:gd name="T18" fmla="*/ 31 w 64"/>
              <a:gd name="T19" fmla="*/ 57 h 59"/>
              <a:gd name="T20" fmla="*/ 62 w 64"/>
              <a:gd name="T21" fmla="*/ 9 h 59"/>
              <a:gd name="T22" fmla="*/ 61 w 64"/>
              <a:gd name="T23" fmla="*/ 1 h 5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</a:cxnLst>
            <a:rect l="0" t="0" r="r" b="b"/>
            <a:pathLst>
              <a:path w="64" h="59">
                <a:moveTo>
                  <a:pt x="61" y="1"/>
                </a:moveTo>
                <a:cubicBezTo>
                  <a:pt x="58" y="0"/>
                  <a:pt x="55" y="0"/>
                  <a:pt x="53" y="3"/>
                </a:cubicBezTo>
                <a:cubicBezTo>
                  <a:pt x="26" y="45"/>
                  <a:pt x="26" y="45"/>
                  <a:pt x="26" y="45"/>
                </a:cubicBezTo>
                <a:cubicBezTo>
                  <a:pt x="13" y="27"/>
                  <a:pt x="13" y="27"/>
                  <a:pt x="13" y="27"/>
                </a:cubicBezTo>
                <a:cubicBezTo>
                  <a:pt x="0" y="27"/>
                  <a:pt x="0" y="27"/>
                  <a:pt x="0" y="27"/>
                </a:cubicBezTo>
                <a:cubicBezTo>
                  <a:pt x="0" y="28"/>
                  <a:pt x="0" y="28"/>
                  <a:pt x="0" y="28"/>
                </a:cubicBezTo>
                <a:cubicBezTo>
                  <a:pt x="23" y="57"/>
                  <a:pt x="23" y="57"/>
                  <a:pt x="23" y="57"/>
                </a:cubicBezTo>
                <a:cubicBezTo>
                  <a:pt x="24" y="58"/>
                  <a:pt x="25" y="59"/>
                  <a:pt x="27" y="59"/>
                </a:cubicBezTo>
                <a:cubicBezTo>
                  <a:pt x="27" y="59"/>
                  <a:pt x="27" y="59"/>
                  <a:pt x="27" y="59"/>
                </a:cubicBezTo>
                <a:cubicBezTo>
                  <a:pt x="29" y="59"/>
                  <a:pt x="30" y="58"/>
                  <a:pt x="31" y="57"/>
                </a:cubicBezTo>
                <a:cubicBezTo>
                  <a:pt x="62" y="9"/>
                  <a:pt x="62" y="9"/>
                  <a:pt x="62" y="9"/>
                </a:cubicBezTo>
                <a:cubicBezTo>
                  <a:pt x="64" y="6"/>
                  <a:pt x="63" y="3"/>
                  <a:pt x="61" y="1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149" name="组合 148"/>
          <p:cNvGrpSpPr/>
          <p:nvPr/>
        </p:nvGrpSpPr>
        <p:grpSpPr>
          <a:xfrm flipH="1">
            <a:off x="10614264" y="4457522"/>
            <a:ext cx="402521" cy="441379"/>
            <a:chOff x="10580688" y="2174876"/>
            <a:chExt cx="539750" cy="523875"/>
          </a:xfrm>
          <a:solidFill>
            <a:schemeClr val="tx1"/>
          </a:solidFill>
        </p:grpSpPr>
        <p:sp>
          <p:nvSpPr>
            <p:cNvPr id="150" name="Freeform 127"/>
            <p:cNvSpPr/>
            <p:nvPr/>
          </p:nvSpPr>
          <p:spPr bwMode="auto">
            <a:xfrm>
              <a:off x="10885488" y="2471738"/>
              <a:ext cx="217488" cy="227013"/>
            </a:xfrm>
            <a:custGeom>
              <a:avLst/>
              <a:gdLst>
                <a:gd name="T0" fmla="*/ 25 w 25"/>
                <a:gd name="T1" fmla="*/ 3 h 26"/>
                <a:gd name="T2" fmla="*/ 20 w 25"/>
                <a:gd name="T3" fmla="*/ 6 h 26"/>
                <a:gd name="T4" fmla="*/ 7 w 25"/>
                <a:gd name="T5" fmla="*/ 6 h 26"/>
                <a:gd name="T6" fmla="*/ 7 w 25"/>
                <a:gd name="T7" fmla="*/ 0 h 26"/>
                <a:gd name="T8" fmla="*/ 0 w 25"/>
                <a:gd name="T9" fmla="*/ 13 h 26"/>
                <a:gd name="T10" fmla="*/ 7 w 25"/>
                <a:gd name="T11" fmla="*/ 26 h 26"/>
                <a:gd name="T12" fmla="*/ 7 w 25"/>
                <a:gd name="T13" fmla="*/ 19 h 26"/>
                <a:gd name="T14" fmla="*/ 14 w 25"/>
                <a:gd name="T15" fmla="*/ 19 h 26"/>
                <a:gd name="T16" fmla="*/ 25 w 25"/>
                <a:gd name="T17" fmla="*/ 3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5" h="26">
                  <a:moveTo>
                    <a:pt x="25" y="3"/>
                  </a:moveTo>
                  <a:cubicBezTo>
                    <a:pt x="25" y="3"/>
                    <a:pt x="22" y="6"/>
                    <a:pt x="20" y="6"/>
                  </a:cubicBezTo>
                  <a:cubicBezTo>
                    <a:pt x="18" y="6"/>
                    <a:pt x="7" y="6"/>
                    <a:pt x="7" y="6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7" y="19"/>
                    <a:pt x="7" y="19"/>
                    <a:pt x="7" y="19"/>
                  </a:cubicBezTo>
                  <a:cubicBezTo>
                    <a:pt x="14" y="19"/>
                    <a:pt x="14" y="19"/>
                    <a:pt x="14" y="19"/>
                  </a:cubicBezTo>
                  <a:cubicBezTo>
                    <a:pt x="14" y="19"/>
                    <a:pt x="19" y="21"/>
                    <a:pt x="25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51" name="Freeform 128"/>
            <p:cNvSpPr/>
            <p:nvPr/>
          </p:nvSpPr>
          <p:spPr bwMode="auto">
            <a:xfrm>
              <a:off x="10945813" y="2322513"/>
              <a:ext cx="174625" cy="201613"/>
            </a:xfrm>
            <a:custGeom>
              <a:avLst/>
              <a:gdLst>
                <a:gd name="T0" fmla="*/ 0 w 20"/>
                <a:gd name="T1" fmla="*/ 6 h 23"/>
                <a:gd name="T2" fmla="*/ 11 w 20"/>
                <a:gd name="T3" fmla="*/ 0 h 23"/>
                <a:gd name="T4" fmla="*/ 18 w 20"/>
                <a:gd name="T5" fmla="*/ 12 h 23"/>
                <a:gd name="T6" fmla="*/ 16 w 20"/>
                <a:gd name="T7" fmla="*/ 20 h 23"/>
                <a:gd name="T8" fmla="*/ 7 w 20"/>
                <a:gd name="T9" fmla="*/ 18 h 23"/>
                <a:gd name="T10" fmla="*/ 0 w 20"/>
                <a:gd name="T11" fmla="*/ 6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0" h="23">
                  <a:moveTo>
                    <a:pt x="0" y="6"/>
                  </a:moveTo>
                  <a:cubicBezTo>
                    <a:pt x="11" y="0"/>
                    <a:pt x="11" y="0"/>
                    <a:pt x="11" y="0"/>
                  </a:cubicBezTo>
                  <a:cubicBezTo>
                    <a:pt x="18" y="12"/>
                    <a:pt x="18" y="12"/>
                    <a:pt x="18" y="12"/>
                  </a:cubicBezTo>
                  <a:cubicBezTo>
                    <a:pt x="18" y="12"/>
                    <a:pt x="20" y="17"/>
                    <a:pt x="16" y="20"/>
                  </a:cubicBezTo>
                  <a:cubicBezTo>
                    <a:pt x="11" y="23"/>
                    <a:pt x="7" y="18"/>
                    <a:pt x="7" y="18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52" name="Freeform 129"/>
            <p:cNvSpPr/>
            <p:nvPr/>
          </p:nvSpPr>
          <p:spPr bwMode="auto">
            <a:xfrm>
              <a:off x="10580688" y="2374901"/>
              <a:ext cx="217488" cy="236538"/>
            </a:xfrm>
            <a:custGeom>
              <a:avLst/>
              <a:gdLst>
                <a:gd name="T0" fmla="*/ 13 w 25"/>
                <a:gd name="T1" fmla="*/ 27 h 27"/>
                <a:gd name="T2" fmla="*/ 12 w 25"/>
                <a:gd name="T3" fmla="*/ 21 h 27"/>
                <a:gd name="T4" fmla="*/ 19 w 25"/>
                <a:gd name="T5" fmla="*/ 10 h 27"/>
                <a:gd name="T6" fmla="*/ 25 w 25"/>
                <a:gd name="T7" fmla="*/ 13 h 27"/>
                <a:gd name="T8" fmla="*/ 17 w 25"/>
                <a:gd name="T9" fmla="*/ 1 h 27"/>
                <a:gd name="T10" fmla="*/ 2 w 25"/>
                <a:gd name="T11" fmla="*/ 0 h 27"/>
                <a:gd name="T12" fmla="*/ 8 w 25"/>
                <a:gd name="T13" fmla="*/ 3 h 27"/>
                <a:gd name="T14" fmla="*/ 5 w 25"/>
                <a:gd name="T15" fmla="*/ 9 h 27"/>
                <a:gd name="T16" fmla="*/ 13 w 25"/>
                <a:gd name="T17" fmla="*/ 27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5" h="27">
                  <a:moveTo>
                    <a:pt x="13" y="27"/>
                  </a:moveTo>
                  <a:cubicBezTo>
                    <a:pt x="13" y="27"/>
                    <a:pt x="11" y="23"/>
                    <a:pt x="12" y="21"/>
                  </a:cubicBezTo>
                  <a:cubicBezTo>
                    <a:pt x="13" y="19"/>
                    <a:pt x="19" y="10"/>
                    <a:pt x="19" y="10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17" y="1"/>
                    <a:pt x="17" y="1"/>
                    <a:pt x="17" y="1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8" y="3"/>
                    <a:pt x="8" y="3"/>
                    <a:pt x="8" y="3"/>
                  </a:cubicBezTo>
                  <a:cubicBezTo>
                    <a:pt x="5" y="9"/>
                    <a:pt x="5" y="9"/>
                    <a:pt x="5" y="9"/>
                  </a:cubicBezTo>
                  <a:cubicBezTo>
                    <a:pt x="5" y="9"/>
                    <a:pt x="0" y="13"/>
                    <a:pt x="13" y="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53" name="Freeform 130"/>
            <p:cNvSpPr/>
            <p:nvPr/>
          </p:nvSpPr>
          <p:spPr bwMode="auto">
            <a:xfrm>
              <a:off x="10701338" y="2541588"/>
              <a:ext cx="174625" cy="104775"/>
            </a:xfrm>
            <a:custGeom>
              <a:avLst/>
              <a:gdLst>
                <a:gd name="T0" fmla="*/ 20 w 20"/>
                <a:gd name="T1" fmla="*/ 0 h 12"/>
                <a:gd name="T2" fmla="*/ 20 w 20"/>
                <a:gd name="T3" fmla="*/ 12 h 12"/>
                <a:gd name="T4" fmla="*/ 7 w 20"/>
                <a:gd name="T5" fmla="*/ 12 h 12"/>
                <a:gd name="T6" fmla="*/ 1 w 20"/>
                <a:gd name="T7" fmla="*/ 6 h 12"/>
                <a:gd name="T8" fmla="*/ 7 w 20"/>
                <a:gd name="T9" fmla="*/ 0 h 12"/>
                <a:gd name="T10" fmla="*/ 20 w 20"/>
                <a:gd name="T11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0" h="12">
                  <a:moveTo>
                    <a:pt x="20" y="0"/>
                  </a:moveTo>
                  <a:cubicBezTo>
                    <a:pt x="20" y="12"/>
                    <a:pt x="20" y="12"/>
                    <a:pt x="20" y="12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7" y="12"/>
                    <a:pt x="1" y="12"/>
                    <a:pt x="1" y="6"/>
                  </a:cubicBezTo>
                  <a:cubicBezTo>
                    <a:pt x="0" y="1"/>
                    <a:pt x="7" y="0"/>
                    <a:pt x="7" y="0"/>
                  </a:cubicBezTo>
                  <a:lnTo>
                    <a:pt x="2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54" name="Freeform 131"/>
            <p:cNvSpPr/>
            <p:nvPr/>
          </p:nvSpPr>
          <p:spPr bwMode="auto">
            <a:xfrm>
              <a:off x="10798175" y="2174876"/>
              <a:ext cx="252413" cy="174625"/>
            </a:xfrm>
            <a:custGeom>
              <a:avLst/>
              <a:gdLst>
                <a:gd name="T0" fmla="*/ 0 w 29"/>
                <a:gd name="T1" fmla="*/ 2 h 20"/>
                <a:gd name="T2" fmla="*/ 6 w 29"/>
                <a:gd name="T3" fmla="*/ 5 h 20"/>
                <a:gd name="T4" fmla="*/ 12 w 29"/>
                <a:gd name="T5" fmla="*/ 17 h 20"/>
                <a:gd name="T6" fmla="*/ 7 w 29"/>
                <a:gd name="T7" fmla="*/ 20 h 20"/>
                <a:gd name="T8" fmla="*/ 21 w 29"/>
                <a:gd name="T9" fmla="*/ 19 h 20"/>
                <a:gd name="T10" fmla="*/ 29 w 29"/>
                <a:gd name="T11" fmla="*/ 7 h 20"/>
                <a:gd name="T12" fmla="*/ 23 w 29"/>
                <a:gd name="T13" fmla="*/ 11 h 20"/>
                <a:gd name="T14" fmla="*/ 20 w 29"/>
                <a:gd name="T15" fmla="*/ 5 h 20"/>
                <a:gd name="T16" fmla="*/ 0 w 29"/>
                <a:gd name="T17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9" h="20">
                  <a:moveTo>
                    <a:pt x="0" y="2"/>
                  </a:moveTo>
                  <a:cubicBezTo>
                    <a:pt x="0" y="2"/>
                    <a:pt x="5" y="4"/>
                    <a:pt x="6" y="5"/>
                  </a:cubicBezTo>
                  <a:cubicBezTo>
                    <a:pt x="7" y="7"/>
                    <a:pt x="12" y="17"/>
                    <a:pt x="12" y="17"/>
                  </a:cubicBezTo>
                  <a:cubicBezTo>
                    <a:pt x="7" y="20"/>
                    <a:pt x="7" y="20"/>
                    <a:pt x="7" y="20"/>
                  </a:cubicBezTo>
                  <a:cubicBezTo>
                    <a:pt x="21" y="19"/>
                    <a:pt x="21" y="19"/>
                    <a:pt x="21" y="19"/>
                  </a:cubicBezTo>
                  <a:cubicBezTo>
                    <a:pt x="29" y="7"/>
                    <a:pt x="29" y="7"/>
                    <a:pt x="29" y="7"/>
                  </a:cubicBezTo>
                  <a:cubicBezTo>
                    <a:pt x="23" y="11"/>
                    <a:pt x="23" y="11"/>
                    <a:pt x="23" y="11"/>
                  </a:cubicBezTo>
                  <a:cubicBezTo>
                    <a:pt x="20" y="5"/>
                    <a:pt x="20" y="5"/>
                    <a:pt x="20" y="5"/>
                  </a:cubicBezTo>
                  <a:cubicBezTo>
                    <a:pt x="20" y="5"/>
                    <a:pt x="19" y="0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55" name="Freeform 132"/>
            <p:cNvSpPr/>
            <p:nvPr/>
          </p:nvSpPr>
          <p:spPr bwMode="auto">
            <a:xfrm>
              <a:off x="10675938" y="2192338"/>
              <a:ext cx="174625" cy="200025"/>
            </a:xfrm>
            <a:custGeom>
              <a:avLst/>
              <a:gdLst>
                <a:gd name="T0" fmla="*/ 11 w 20"/>
                <a:gd name="T1" fmla="*/ 23 h 23"/>
                <a:gd name="T2" fmla="*/ 0 w 20"/>
                <a:gd name="T3" fmla="*/ 16 h 23"/>
                <a:gd name="T4" fmla="*/ 7 w 20"/>
                <a:gd name="T5" fmla="*/ 5 h 23"/>
                <a:gd name="T6" fmla="*/ 15 w 20"/>
                <a:gd name="T7" fmla="*/ 3 h 23"/>
                <a:gd name="T8" fmla="*/ 18 w 20"/>
                <a:gd name="T9" fmla="*/ 11 h 23"/>
                <a:gd name="T10" fmla="*/ 11 w 20"/>
                <a:gd name="T11" fmla="*/ 23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0" h="23">
                  <a:moveTo>
                    <a:pt x="11" y="23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7" y="5"/>
                    <a:pt x="7" y="5"/>
                    <a:pt x="7" y="5"/>
                  </a:cubicBezTo>
                  <a:cubicBezTo>
                    <a:pt x="7" y="5"/>
                    <a:pt x="10" y="0"/>
                    <a:pt x="15" y="3"/>
                  </a:cubicBezTo>
                  <a:cubicBezTo>
                    <a:pt x="20" y="5"/>
                    <a:pt x="18" y="11"/>
                    <a:pt x="18" y="11"/>
                  </a:cubicBezTo>
                  <a:lnTo>
                    <a:pt x="11" y="2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156" name="Freeform 133"/>
          <p:cNvSpPr>
            <a:spLocks noEditPoints="1"/>
          </p:cNvSpPr>
          <p:nvPr/>
        </p:nvSpPr>
        <p:spPr bwMode="auto">
          <a:xfrm flipH="1">
            <a:off x="9592774" y="4536672"/>
            <a:ext cx="344511" cy="389216"/>
          </a:xfrm>
          <a:custGeom>
            <a:avLst/>
            <a:gdLst>
              <a:gd name="T0" fmla="*/ 26 w 53"/>
              <a:gd name="T1" fmla="*/ 0 h 53"/>
              <a:gd name="T2" fmla="*/ 0 w 53"/>
              <a:gd name="T3" fmla="*/ 27 h 53"/>
              <a:gd name="T4" fmla="*/ 26 w 53"/>
              <a:gd name="T5" fmla="*/ 53 h 53"/>
              <a:gd name="T6" fmla="*/ 53 w 53"/>
              <a:gd name="T7" fmla="*/ 27 h 53"/>
              <a:gd name="T8" fmla="*/ 26 w 53"/>
              <a:gd name="T9" fmla="*/ 0 h 53"/>
              <a:gd name="T10" fmla="*/ 6 w 53"/>
              <a:gd name="T11" fmla="*/ 27 h 53"/>
              <a:gd name="T12" fmla="*/ 26 w 53"/>
              <a:gd name="T13" fmla="*/ 7 h 53"/>
              <a:gd name="T14" fmla="*/ 38 w 53"/>
              <a:gd name="T15" fmla="*/ 10 h 53"/>
              <a:gd name="T16" fmla="*/ 10 w 53"/>
              <a:gd name="T17" fmla="*/ 39 h 53"/>
              <a:gd name="T18" fmla="*/ 6 w 53"/>
              <a:gd name="T19" fmla="*/ 27 h 53"/>
              <a:gd name="T20" fmla="*/ 26 w 53"/>
              <a:gd name="T21" fmla="*/ 47 h 53"/>
              <a:gd name="T22" fmla="*/ 15 w 53"/>
              <a:gd name="T23" fmla="*/ 43 h 53"/>
              <a:gd name="T24" fmla="*/ 42 w 53"/>
              <a:gd name="T25" fmla="*/ 15 h 53"/>
              <a:gd name="T26" fmla="*/ 46 w 53"/>
              <a:gd name="T27" fmla="*/ 27 h 53"/>
              <a:gd name="T28" fmla="*/ 26 w 53"/>
              <a:gd name="T29" fmla="*/ 47 h 5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</a:cxnLst>
            <a:rect l="0" t="0" r="r" b="b"/>
            <a:pathLst>
              <a:path w="53" h="53">
                <a:moveTo>
                  <a:pt x="26" y="0"/>
                </a:moveTo>
                <a:cubicBezTo>
                  <a:pt x="12" y="0"/>
                  <a:pt x="0" y="12"/>
                  <a:pt x="0" y="27"/>
                </a:cubicBezTo>
                <a:cubicBezTo>
                  <a:pt x="0" y="41"/>
                  <a:pt x="12" y="53"/>
                  <a:pt x="26" y="53"/>
                </a:cubicBezTo>
                <a:cubicBezTo>
                  <a:pt x="41" y="53"/>
                  <a:pt x="53" y="41"/>
                  <a:pt x="53" y="27"/>
                </a:cubicBezTo>
                <a:cubicBezTo>
                  <a:pt x="53" y="12"/>
                  <a:pt x="41" y="0"/>
                  <a:pt x="26" y="0"/>
                </a:cubicBezTo>
                <a:close/>
                <a:moveTo>
                  <a:pt x="6" y="27"/>
                </a:moveTo>
                <a:cubicBezTo>
                  <a:pt x="6" y="16"/>
                  <a:pt x="15" y="7"/>
                  <a:pt x="26" y="7"/>
                </a:cubicBezTo>
                <a:cubicBezTo>
                  <a:pt x="31" y="7"/>
                  <a:pt x="34" y="8"/>
                  <a:pt x="38" y="10"/>
                </a:cubicBezTo>
                <a:cubicBezTo>
                  <a:pt x="10" y="39"/>
                  <a:pt x="10" y="39"/>
                  <a:pt x="10" y="39"/>
                </a:cubicBezTo>
                <a:cubicBezTo>
                  <a:pt x="8" y="36"/>
                  <a:pt x="6" y="31"/>
                  <a:pt x="6" y="27"/>
                </a:cubicBezTo>
                <a:close/>
                <a:moveTo>
                  <a:pt x="26" y="47"/>
                </a:moveTo>
                <a:cubicBezTo>
                  <a:pt x="22" y="47"/>
                  <a:pt x="18" y="46"/>
                  <a:pt x="15" y="43"/>
                </a:cubicBezTo>
                <a:cubicBezTo>
                  <a:pt x="42" y="15"/>
                  <a:pt x="42" y="15"/>
                  <a:pt x="42" y="15"/>
                </a:cubicBezTo>
                <a:cubicBezTo>
                  <a:pt x="45" y="18"/>
                  <a:pt x="46" y="22"/>
                  <a:pt x="46" y="27"/>
                </a:cubicBezTo>
                <a:cubicBezTo>
                  <a:pt x="46" y="38"/>
                  <a:pt x="37" y="47"/>
                  <a:pt x="26" y="47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157" name="组合 156"/>
          <p:cNvGrpSpPr/>
          <p:nvPr/>
        </p:nvGrpSpPr>
        <p:grpSpPr>
          <a:xfrm flipH="1">
            <a:off x="1929995" y="4396009"/>
            <a:ext cx="428566" cy="477492"/>
            <a:chOff x="1922463" y="2157413"/>
            <a:chExt cx="574675" cy="566738"/>
          </a:xfrm>
          <a:solidFill>
            <a:schemeClr val="tx1"/>
          </a:solidFill>
        </p:grpSpPr>
        <p:sp>
          <p:nvSpPr>
            <p:cNvPr id="158" name="Freeform 134"/>
            <p:cNvSpPr/>
            <p:nvPr/>
          </p:nvSpPr>
          <p:spPr bwMode="auto">
            <a:xfrm>
              <a:off x="1922463" y="2297113"/>
              <a:ext cx="574675" cy="427038"/>
            </a:xfrm>
            <a:custGeom>
              <a:avLst/>
              <a:gdLst>
                <a:gd name="T0" fmla="*/ 66 w 66"/>
                <a:gd name="T1" fmla="*/ 12 h 49"/>
                <a:gd name="T2" fmla="*/ 54 w 66"/>
                <a:gd name="T3" fmla="*/ 0 h 49"/>
                <a:gd name="T4" fmla="*/ 41 w 66"/>
                <a:gd name="T5" fmla="*/ 0 h 49"/>
                <a:gd name="T6" fmla="*/ 41 w 66"/>
                <a:gd name="T7" fmla="*/ 9 h 49"/>
                <a:gd name="T8" fmla="*/ 54 w 66"/>
                <a:gd name="T9" fmla="*/ 9 h 49"/>
                <a:gd name="T10" fmla="*/ 57 w 66"/>
                <a:gd name="T11" fmla="*/ 12 h 49"/>
                <a:gd name="T12" fmla="*/ 57 w 66"/>
                <a:gd name="T13" fmla="*/ 37 h 49"/>
                <a:gd name="T14" fmla="*/ 54 w 66"/>
                <a:gd name="T15" fmla="*/ 41 h 49"/>
                <a:gd name="T16" fmla="*/ 12 w 66"/>
                <a:gd name="T17" fmla="*/ 41 h 49"/>
                <a:gd name="T18" fmla="*/ 9 w 66"/>
                <a:gd name="T19" fmla="*/ 37 h 49"/>
                <a:gd name="T20" fmla="*/ 9 w 66"/>
                <a:gd name="T21" fmla="*/ 12 h 49"/>
                <a:gd name="T22" fmla="*/ 12 w 66"/>
                <a:gd name="T23" fmla="*/ 9 h 49"/>
                <a:gd name="T24" fmla="*/ 25 w 66"/>
                <a:gd name="T25" fmla="*/ 9 h 49"/>
                <a:gd name="T26" fmla="*/ 25 w 66"/>
                <a:gd name="T27" fmla="*/ 0 h 49"/>
                <a:gd name="T28" fmla="*/ 12 w 66"/>
                <a:gd name="T29" fmla="*/ 0 h 49"/>
                <a:gd name="T30" fmla="*/ 0 w 66"/>
                <a:gd name="T31" fmla="*/ 12 h 49"/>
                <a:gd name="T32" fmla="*/ 0 w 66"/>
                <a:gd name="T33" fmla="*/ 37 h 49"/>
                <a:gd name="T34" fmla="*/ 12 w 66"/>
                <a:gd name="T35" fmla="*/ 49 h 49"/>
                <a:gd name="T36" fmla="*/ 54 w 66"/>
                <a:gd name="T37" fmla="*/ 49 h 49"/>
                <a:gd name="T38" fmla="*/ 66 w 66"/>
                <a:gd name="T39" fmla="*/ 37 h 49"/>
                <a:gd name="T40" fmla="*/ 66 w 66"/>
                <a:gd name="T41" fmla="*/ 12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6" h="49">
                  <a:moveTo>
                    <a:pt x="66" y="12"/>
                  </a:moveTo>
                  <a:cubicBezTo>
                    <a:pt x="66" y="5"/>
                    <a:pt x="61" y="0"/>
                    <a:pt x="54" y="0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41" y="9"/>
                    <a:pt x="41" y="9"/>
                    <a:pt x="41" y="9"/>
                  </a:cubicBezTo>
                  <a:cubicBezTo>
                    <a:pt x="54" y="9"/>
                    <a:pt x="54" y="9"/>
                    <a:pt x="54" y="9"/>
                  </a:cubicBezTo>
                  <a:cubicBezTo>
                    <a:pt x="56" y="9"/>
                    <a:pt x="57" y="10"/>
                    <a:pt x="57" y="12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39"/>
                    <a:pt x="56" y="41"/>
                    <a:pt x="54" y="41"/>
                  </a:cubicBezTo>
                  <a:cubicBezTo>
                    <a:pt x="12" y="41"/>
                    <a:pt x="12" y="41"/>
                    <a:pt x="12" y="41"/>
                  </a:cubicBezTo>
                  <a:cubicBezTo>
                    <a:pt x="10" y="41"/>
                    <a:pt x="9" y="39"/>
                    <a:pt x="9" y="37"/>
                  </a:cubicBezTo>
                  <a:cubicBezTo>
                    <a:pt x="9" y="12"/>
                    <a:pt x="9" y="12"/>
                    <a:pt x="9" y="12"/>
                  </a:cubicBezTo>
                  <a:cubicBezTo>
                    <a:pt x="9" y="10"/>
                    <a:pt x="10" y="9"/>
                    <a:pt x="12" y="9"/>
                  </a:cubicBezTo>
                  <a:cubicBezTo>
                    <a:pt x="25" y="9"/>
                    <a:pt x="25" y="9"/>
                    <a:pt x="25" y="9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6" y="0"/>
                    <a:pt x="0" y="5"/>
                    <a:pt x="0" y="12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44"/>
                    <a:pt x="6" y="49"/>
                    <a:pt x="12" y="49"/>
                  </a:cubicBezTo>
                  <a:cubicBezTo>
                    <a:pt x="54" y="49"/>
                    <a:pt x="54" y="49"/>
                    <a:pt x="54" y="49"/>
                  </a:cubicBezTo>
                  <a:cubicBezTo>
                    <a:pt x="61" y="49"/>
                    <a:pt x="66" y="44"/>
                    <a:pt x="66" y="37"/>
                  </a:cubicBezTo>
                  <a:lnTo>
                    <a:pt x="66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59" name="Freeform 135"/>
            <p:cNvSpPr/>
            <p:nvPr/>
          </p:nvSpPr>
          <p:spPr bwMode="auto">
            <a:xfrm>
              <a:off x="2079625" y="2157413"/>
              <a:ext cx="269875" cy="471488"/>
            </a:xfrm>
            <a:custGeom>
              <a:avLst/>
              <a:gdLst>
                <a:gd name="T0" fmla="*/ 28 w 31"/>
                <a:gd name="T1" fmla="*/ 29 h 54"/>
                <a:gd name="T2" fmla="*/ 21 w 31"/>
                <a:gd name="T3" fmla="*/ 29 h 54"/>
                <a:gd name="T4" fmla="*/ 21 w 31"/>
                <a:gd name="T5" fmla="*/ 26 h 54"/>
                <a:gd name="T6" fmla="*/ 21 w 31"/>
                <a:gd name="T7" fmla="*/ 18 h 54"/>
                <a:gd name="T8" fmla="*/ 21 w 31"/>
                <a:gd name="T9" fmla="*/ 3 h 54"/>
                <a:gd name="T10" fmla="*/ 19 w 31"/>
                <a:gd name="T11" fmla="*/ 0 h 54"/>
                <a:gd name="T12" fmla="*/ 11 w 31"/>
                <a:gd name="T13" fmla="*/ 0 h 54"/>
                <a:gd name="T14" fmla="*/ 9 w 31"/>
                <a:gd name="T15" fmla="*/ 3 h 54"/>
                <a:gd name="T16" fmla="*/ 9 w 31"/>
                <a:gd name="T17" fmla="*/ 18 h 54"/>
                <a:gd name="T18" fmla="*/ 9 w 31"/>
                <a:gd name="T19" fmla="*/ 26 h 54"/>
                <a:gd name="T20" fmla="*/ 9 w 31"/>
                <a:gd name="T21" fmla="*/ 29 h 54"/>
                <a:gd name="T22" fmla="*/ 3 w 31"/>
                <a:gd name="T23" fmla="*/ 29 h 54"/>
                <a:gd name="T24" fmla="*/ 0 w 31"/>
                <a:gd name="T25" fmla="*/ 32 h 54"/>
                <a:gd name="T26" fmla="*/ 5 w 31"/>
                <a:gd name="T27" fmla="*/ 40 h 54"/>
                <a:gd name="T28" fmla="*/ 9 w 31"/>
                <a:gd name="T29" fmla="*/ 45 h 54"/>
                <a:gd name="T30" fmla="*/ 14 w 31"/>
                <a:gd name="T31" fmla="*/ 52 h 54"/>
                <a:gd name="T32" fmla="*/ 17 w 31"/>
                <a:gd name="T33" fmla="*/ 52 h 54"/>
                <a:gd name="T34" fmla="*/ 22 w 31"/>
                <a:gd name="T35" fmla="*/ 45 h 54"/>
                <a:gd name="T36" fmla="*/ 25 w 31"/>
                <a:gd name="T37" fmla="*/ 40 h 54"/>
                <a:gd name="T38" fmla="*/ 30 w 31"/>
                <a:gd name="T39" fmla="*/ 32 h 54"/>
                <a:gd name="T40" fmla="*/ 28 w 31"/>
                <a:gd name="T41" fmla="*/ 29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1" h="54">
                  <a:moveTo>
                    <a:pt x="28" y="29"/>
                  </a:moveTo>
                  <a:cubicBezTo>
                    <a:pt x="21" y="29"/>
                    <a:pt x="21" y="29"/>
                    <a:pt x="21" y="29"/>
                  </a:cubicBezTo>
                  <a:cubicBezTo>
                    <a:pt x="21" y="26"/>
                    <a:pt x="21" y="26"/>
                    <a:pt x="21" y="26"/>
                  </a:cubicBezTo>
                  <a:cubicBezTo>
                    <a:pt x="21" y="18"/>
                    <a:pt x="21" y="18"/>
                    <a:pt x="21" y="18"/>
                  </a:cubicBezTo>
                  <a:cubicBezTo>
                    <a:pt x="21" y="3"/>
                    <a:pt x="21" y="3"/>
                    <a:pt x="21" y="3"/>
                  </a:cubicBezTo>
                  <a:cubicBezTo>
                    <a:pt x="21" y="1"/>
                    <a:pt x="20" y="0"/>
                    <a:pt x="19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10" y="0"/>
                    <a:pt x="9" y="1"/>
                    <a:pt x="9" y="3"/>
                  </a:cubicBezTo>
                  <a:cubicBezTo>
                    <a:pt x="9" y="18"/>
                    <a:pt x="9" y="18"/>
                    <a:pt x="9" y="18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9"/>
                    <a:pt x="9" y="29"/>
                    <a:pt x="9" y="29"/>
                  </a:cubicBezTo>
                  <a:cubicBezTo>
                    <a:pt x="3" y="29"/>
                    <a:pt x="3" y="29"/>
                    <a:pt x="3" y="29"/>
                  </a:cubicBezTo>
                  <a:cubicBezTo>
                    <a:pt x="1" y="29"/>
                    <a:pt x="0" y="31"/>
                    <a:pt x="0" y="32"/>
                  </a:cubicBezTo>
                  <a:cubicBezTo>
                    <a:pt x="5" y="40"/>
                    <a:pt x="5" y="40"/>
                    <a:pt x="5" y="40"/>
                  </a:cubicBezTo>
                  <a:cubicBezTo>
                    <a:pt x="6" y="41"/>
                    <a:pt x="8" y="43"/>
                    <a:pt x="9" y="45"/>
                  </a:cubicBezTo>
                  <a:cubicBezTo>
                    <a:pt x="14" y="52"/>
                    <a:pt x="14" y="52"/>
                    <a:pt x="14" y="52"/>
                  </a:cubicBezTo>
                  <a:cubicBezTo>
                    <a:pt x="14" y="54"/>
                    <a:pt x="16" y="54"/>
                    <a:pt x="17" y="52"/>
                  </a:cubicBezTo>
                  <a:cubicBezTo>
                    <a:pt x="22" y="45"/>
                    <a:pt x="22" y="45"/>
                    <a:pt x="22" y="45"/>
                  </a:cubicBezTo>
                  <a:cubicBezTo>
                    <a:pt x="23" y="43"/>
                    <a:pt x="24" y="41"/>
                    <a:pt x="25" y="40"/>
                  </a:cubicBezTo>
                  <a:cubicBezTo>
                    <a:pt x="30" y="32"/>
                    <a:pt x="30" y="32"/>
                    <a:pt x="30" y="32"/>
                  </a:cubicBezTo>
                  <a:cubicBezTo>
                    <a:pt x="31" y="31"/>
                    <a:pt x="30" y="29"/>
                    <a:pt x="28" y="2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grpSp>
        <p:nvGrpSpPr>
          <p:cNvPr id="160" name="组合 159"/>
          <p:cNvGrpSpPr/>
          <p:nvPr/>
        </p:nvGrpSpPr>
        <p:grpSpPr>
          <a:xfrm flipH="1">
            <a:off x="981960" y="4299397"/>
            <a:ext cx="376475" cy="529655"/>
            <a:chOff x="922338" y="2139951"/>
            <a:chExt cx="504825" cy="628650"/>
          </a:xfrm>
          <a:solidFill>
            <a:schemeClr val="tx1"/>
          </a:solidFill>
        </p:grpSpPr>
        <p:sp>
          <p:nvSpPr>
            <p:cNvPr id="161" name="Freeform 136"/>
            <p:cNvSpPr/>
            <p:nvPr/>
          </p:nvSpPr>
          <p:spPr bwMode="auto">
            <a:xfrm>
              <a:off x="922338" y="2139951"/>
              <a:ext cx="504825" cy="384175"/>
            </a:xfrm>
            <a:custGeom>
              <a:avLst/>
              <a:gdLst>
                <a:gd name="T0" fmla="*/ 0 w 58"/>
                <a:gd name="T1" fmla="*/ 33 h 44"/>
                <a:gd name="T2" fmla="*/ 10 w 58"/>
                <a:gd name="T3" fmla="*/ 44 h 44"/>
                <a:gd name="T4" fmla="*/ 22 w 58"/>
                <a:gd name="T5" fmla="*/ 44 h 44"/>
                <a:gd name="T6" fmla="*/ 22 w 58"/>
                <a:gd name="T7" fmla="*/ 36 h 44"/>
                <a:gd name="T8" fmla="*/ 10 w 58"/>
                <a:gd name="T9" fmla="*/ 36 h 44"/>
                <a:gd name="T10" fmla="*/ 7 w 58"/>
                <a:gd name="T11" fmla="*/ 33 h 44"/>
                <a:gd name="T12" fmla="*/ 7 w 58"/>
                <a:gd name="T13" fmla="*/ 11 h 44"/>
                <a:gd name="T14" fmla="*/ 10 w 58"/>
                <a:gd name="T15" fmla="*/ 8 h 44"/>
                <a:gd name="T16" fmla="*/ 48 w 58"/>
                <a:gd name="T17" fmla="*/ 8 h 44"/>
                <a:gd name="T18" fmla="*/ 51 w 58"/>
                <a:gd name="T19" fmla="*/ 11 h 44"/>
                <a:gd name="T20" fmla="*/ 51 w 58"/>
                <a:gd name="T21" fmla="*/ 33 h 44"/>
                <a:gd name="T22" fmla="*/ 48 w 58"/>
                <a:gd name="T23" fmla="*/ 36 h 44"/>
                <a:gd name="T24" fmla="*/ 36 w 58"/>
                <a:gd name="T25" fmla="*/ 36 h 44"/>
                <a:gd name="T26" fmla="*/ 36 w 58"/>
                <a:gd name="T27" fmla="*/ 44 h 44"/>
                <a:gd name="T28" fmla="*/ 48 w 58"/>
                <a:gd name="T29" fmla="*/ 44 h 44"/>
                <a:gd name="T30" fmla="*/ 58 w 58"/>
                <a:gd name="T31" fmla="*/ 33 h 44"/>
                <a:gd name="T32" fmla="*/ 58 w 58"/>
                <a:gd name="T33" fmla="*/ 11 h 44"/>
                <a:gd name="T34" fmla="*/ 48 w 58"/>
                <a:gd name="T35" fmla="*/ 0 h 44"/>
                <a:gd name="T36" fmla="*/ 10 w 58"/>
                <a:gd name="T37" fmla="*/ 0 h 44"/>
                <a:gd name="T38" fmla="*/ 0 w 58"/>
                <a:gd name="T39" fmla="*/ 11 h 44"/>
                <a:gd name="T40" fmla="*/ 0 w 58"/>
                <a:gd name="T41" fmla="*/ 3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8" h="44">
                  <a:moveTo>
                    <a:pt x="0" y="33"/>
                  </a:moveTo>
                  <a:cubicBezTo>
                    <a:pt x="0" y="39"/>
                    <a:pt x="5" y="44"/>
                    <a:pt x="10" y="44"/>
                  </a:cubicBezTo>
                  <a:cubicBezTo>
                    <a:pt x="22" y="44"/>
                    <a:pt x="22" y="44"/>
                    <a:pt x="22" y="44"/>
                  </a:cubicBezTo>
                  <a:cubicBezTo>
                    <a:pt x="22" y="36"/>
                    <a:pt x="22" y="36"/>
                    <a:pt x="22" y="36"/>
                  </a:cubicBezTo>
                  <a:cubicBezTo>
                    <a:pt x="10" y="36"/>
                    <a:pt x="10" y="36"/>
                    <a:pt x="10" y="36"/>
                  </a:cubicBezTo>
                  <a:cubicBezTo>
                    <a:pt x="9" y="36"/>
                    <a:pt x="7" y="35"/>
                    <a:pt x="7" y="33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9"/>
                    <a:pt x="9" y="8"/>
                    <a:pt x="10" y="8"/>
                  </a:cubicBezTo>
                  <a:cubicBezTo>
                    <a:pt x="48" y="8"/>
                    <a:pt x="48" y="8"/>
                    <a:pt x="48" y="8"/>
                  </a:cubicBezTo>
                  <a:cubicBezTo>
                    <a:pt x="49" y="8"/>
                    <a:pt x="51" y="9"/>
                    <a:pt x="51" y="11"/>
                  </a:cubicBezTo>
                  <a:cubicBezTo>
                    <a:pt x="51" y="33"/>
                    <a:pt x="51" y="33"/>
                    <a:pt x="51" y="33"/>
                  </a:cubicBezTo>
                  <a:cubicBezTo>
                    <a:pt x="51" y="35"/>
                    <a:pt x="49" y="36"/>
                    <a:pt x="48" y="36"/>
                  </a:cubicBezTo>
                  <a:cubicBezTo>
                    <a:pt x="36" y="36"/>
                    <a:pt x="36" y="36"/>
                    <a:pt x="36" y="36"/>
                  </a:cubicBezTo>
                  <a:cubicBezTo>
                    <a:pt x="36" y="44"/>
                    <a:pt x="36" y="44"/>
                    <a:pt x="36" y="44"/>
                  </a:cubicBezTo>
                  <a:cubicBezTo>
                    <a:pt x="48" y="44"/>
                    <a:pt x="48" y="44"/>
                    <a:pt x="48" y="44"/>
                  </a:cubicBezTo>
                  <a:cubicBezTo>
                    <a:pt x="53" y="44"/>
                    <a:pt x="58" y="39"/>
                    <a:pt x="58" y="33"/>
                  </a:cubicBezTo>
                  <a:cubicBezTo>
                    <a:pt x="58" y="11"/>
                    <a:pt x="58" y="11"/>
                    <a:pt x="58" y="11"/>
                  </a:cubicBezTo>
                  <a:cubicBezTo>
                    <a:pt x="58" y="5"/>
                    <a:pt x="53" y="0"/>
                    <a:pt x="48" y="0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5" y="0"/>
                    <a:pt x="0" y="5"/>
                    <a:pt x="0" y="11"/>
                  </a:cubicBezTo>
                  <a:lnTo>
                    <a:pt x="0" y="3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62" name="Freeform 137"/>
            <p:cNvSpPr/>
            <p:nvPr/>
          </p:nvSpPr>
          <p:spPr bwMode="auto">
            <a:xfrm>
              <a:off x="1052513" y="2349501"/>
              <a:ext cx="242888" cy="419100"/>
            </a:xfrm>
            <a:custGeom>
              <a:avLst/>
              <a:gdLst>
                <a:gd name="T0" fmla="*/ 25 w 28"/>
                <a:gd name="T1" fmla="*/ 26 h 48"/>
                <a:gd name="T2" fmla="*/ 20 w 28"/>
                <a:gd name="T3" fmla="*/ 26 h 48"/>
                <a:gd name="T4" fmla="*/ 20 w 28"/>
                <a:gd name="T5" fmla="*/ 23 h 48"/>
                <a:gd name="T6" fmla="*/ 20 w 28"/>
                <a:gd name="T7" fmla="*/ 16 h 48"/>
                <a:gd name="T8" fmla="*/ 19 w 28"/>
                <a:gd name="T9" fmla="*/ 2 h 48"/>
                <a:gd name="T10" fmla="*/ 17 w 28"/>
                <a:gd name="T11" fmla="*/ 0 h 48"/>
                <a:gd name="T12" fmla="*/ 11 w 28"/>
                <a:gd name="T13" fmla="*/ 0 h 48"/>
                <a:gd name="T14" fmla="*/ 8 w 28"/>
                <a:gd name="T15" fmla="*/ 2 h 48"/>
                <a:gd name="T16" fmla="*/ 8 w 28"/>
                <a:gd name="T17" fmla="*/ 16 h 48"/>
                <a:gd name="T18" fmla="*/ 8 w 28"/>
                <a:gd name="T19" fmla="*/ 23 h 48"/>
                <a:gd name="T20" fmla="*/ 8 w 28"/>
                <a:gd name="T21" fmla="*/ 26 h 48"/>
                <a:gd name="T22" fmla="*/ 3 w 28"/>
                <a:gd name="T23" fmla="*/ 26 h 48"/>
                <a:gd name="T24" fmla="*/ 1 w 28"/>
                <a:gd name="T25" fmla="*/ 28 h 48"/>
                <a:gd name="T26" fmla="*/ 5 w 28"/>
                <a:gd name="T27" fmla="*/ 35 h 48"/>
                <a:gd name="T28" fmla="*/ 8 w 28"/>
                <a:gd name="T29" fmla="*/ 39 h 48"/>
                <a:gd name="T30" fmla="*/ 13 w 28"/>
                <a:gd name="T31" fmla="*/ 46 h 48"/>
                <a:gd name="T32" fmla="*/ 15 w 28"/>
                <a:gd name="T33" fmla="*/ 46 h 48"/>
                <a:gd name="T34" fmla="*/ 20 w 28"/>
                <a:gd name="T35" fmla="*/ 39 h 48"/>
                <a:gd name="T36" fmla="*/ 23 w 28"/>
                <a:gd name="T37" fmla="*/ 35 h 48"/>
                <a:gd name="T38" fmla="*/ 27 w 28"/>
                <a:gd name="T39" fmla="*/ 28 h 48"/>
                <a:gd name="T40" fmla="*/ 25 w 28"/>
                <a:gd name="T41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8" h="48">
                  <a:moveTo>
                    <a:pt x="25" y="26"/>
                  </a:moveTo>
                  <a:cubicBezTo>
                    <a:pt x="20" y="26"/>
                    <a:pt x="20" y="26"/>
                    <a:pt x="20" y="26"/>
                  </a:cubicBezTo>
                  <a:cubicBezTo>
                    <a:pt x="20" y="23"/>
                    <a:pt x="20" y="23"/>
                    <a:pt x="20" y="23"/>
                  </a:cubicBezTo>
                  <a:cubicBezTo>
                    <a:pt x="20" y="16"/>
                    <a:pt x="20" y="16"/>
                    <a:pt x="20" y="16"/>
                  </a:cubicBezTo>
                  <a:cubicBezTo>
                    <a:pt x="19" y="2"/>
                    <a:pt x="19" y="2"/>
                    <a:pt x="19" y="2"/>
                  </a:cubicBezTo>
                  <a:cubicBezTo>
                    <a:pt x="19" y="1"/>
                    <a:pt x="19" y="0"/>
                    <a:pt x="17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9" y="0"/>
                    <a:pt x="8" y="1"/>
                    <a:pt x="8" y="2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8" y="23"/>
                    <a:pt x="8" y="23"/>
                    <a:pt x="8" y="23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1" y="26"/>
                    <a:pt x="0" y="27"/>
                    <a:pt x="1" y="28"/>
                  </a:cubicBezTo>
                  <a:cubicBezTo>
                    <a:pt x="5" y="35"/>
                    <a:pt x="5" y="35"/>
                    <a:pt x="5" y="35"/>
                  </a:cubicBezTo>
                  <a:cubicBezTo>
                    <a:pt x="6" y="36"/>
                    <a:pt x="7" y="38"/>
                    <a:pt x="8" y="39"/>
                  </a:cubicBezTo>
                  <a:cubicBezTo>
                    <a:pt x="13" y="46"/>
                    <a:pt x="13" y="46"/>
                    <a:pt x="13" y="46"/>
                  </a:cubicBezTo>
                  <a:cubicBezTo>
                    <a:pt x="13" y="48"/>
                    <a:pt x="15" y="48"/>
                    <a:pt x="15" y="46"/>
                  </a:cubicBezTo>
                  <a:cubicBezTo>
                    <a:pt x="20" y="39"/>
                    <a:pt x="20" y="39"/>
                    <a:pt x="20" y="39"/>
                  </a:cubicBezTo>
                  <a:cubicBezTo>
                    <a:pt x="21" y="38"/>
                    <a:pt x="22" y="36"/>
                    <a:pt x="23" y="35"/>
                  </a:cubicBezTo>
                  <a:cubicBezTo>
                    <a:pt x="27" y="28"/>
                    <a:pt x="27" y="28"/>
                    <a:pt x="27" y="28"/>
                  </a:cubicBezTo>
                  <a:cubicBezTo>
                    <a:pt x="28" y="27"/>
                    <a:pt x="27" y="26"/>
                    <a:pt x="25" y="2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163" name="Freeform 138"/>
          <p:cNvSpPr/>
          <p:nvPr/>
        </p:nvSpPr>
        <p:spPr bwMode="auto">
          <a:xfrm flipH="1">
            <a:off x="7321359" y="5358884"/>
            <a:ext cx="396602" cy="448067"/>
          </a:xfrm>
          <a:custGeom>
            <a:avLst/>
            <a:gdLst>
              <a:gd name="T0" fmla="*/ 57 w 61"/>
              <a:gd name="T1" fmla="*/ 22 h 61"/>
              <a:gd name="T2" fmla="*/ 39 w 61"/>
              <a:gd name="T3" fmla="*/ 22 h 61"/>
              <a:gd name="T4" fmla="*/ 39 w 61"/>
              <a:gd name="T5" fmla="*/ 4 h 61"/>
              <a:gd name="T6" fmla="*/ 35 w 61"/>
              <a:gd name="T7" fmla="*/ 0 h 61"/>
              <a:gd name="T8" fmla="*/ 26 w 61"/>
              <a:gd name="T9" fmla="*/ 0 h 61"/>
              <a:gd name="T10" fmla="*/ 22 w 61"/>
              <a:gd name="T11" fmla="*/ 4 h 61"/>
              <a:gd name="T12" fmla="*/ 22 w 61"/>
              <a:gd name="T13" fmla="*/ 22 h 61"/>
              <a:gd name="T14" fmla="*/ 4 w 61"/>
              <a:gd name="T15" fmla="*/ 22 h 61"/>
              <a:gd name="T16" fmla="*/ 0 w 61"/>
              <a:gd name="T17" fmla="*/ 27 h 61"/>
              <a:gd name="T18" fmla="*/ 0 w 61"/>
              <a:gd name="T19" fmla="*/ 35 h 61"/>
              <a:gd name="T20" fmla="*/ 4 w 61"/>
              <a:gd name="T21" fmla="*/ 40 h 61"/>
              <a:gd name="T22" fmla="*/ 22 w 61"/>
              <a:gd name="T23" fmla="*/ 40 h 61"/>
              <a:gd name="T24" fmla="*/ 22 w 61"/>
              <a:gd name="T25" fmla="*/ 58 h 61"/>
              <a:gd name="T26" fmla="*/ 26 w 61"/>
              <a:gd name="T27" fmla="*/ 61 h 61"/>
              <a:gd name="T28" fmla="*/ 35 w 61"/>
              <a:gd name="T29" fmla="*/ 61 h 61"/>
              <a:gd name="T30" fmla="*/ 39 w 61"/>
              <a:gd name="T31" fmla="*/ 58 h 61"/>
              <a:gd name="T32" fmla="*/ 39 w 61"/>
              <a:gd name="T33" fmla="*/ 40 h 61"/>
              <a:gd name="T34" fmla="*/ 57 w 61"/>
              <a:gd name="T35" fmla="*/ 40 h 61"/>
              <a:gd name="T36" fmla="*/ 61 w 61"/>
              <a:gd name="T37" fmla="*/ 35 h 61"/>
              <a:gd name="T38" fmla="*/ 61 w 61"/>
              <a:gd name="T39" fmla="*/ 27 h 61"/>
              <a:gd name="T40" fmla="*/ 57 w 61"/>
              <a:gd name="T41" fmla="*/ 22 h 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</a:cxnLst>
            <a:rect l="0" t="0" r="r" b="b"/>
            <a:pathLst>
              <a:path w="61" h="61">
                <a:moveTo>
                  <a:pt x="57" y="22"/>
                </a:moveTo>
                <a:cubicBezTo>
                  <a:pt x="39" y="22"/>
                  <a:pt x="39" y="22"/>
                  <a:pt x="39" y="22"/>
                </a:cubicBezTo>
                <a:cubicBezTo>
                  <a:pt x="39" y="4"/>
                  <a:pt x="39" y="4"/>
                  <a:pt x="39" y="4"/>
                </a:cubicBezTo>
                <a:cubicBezTo>
                  <a:pt x="39" y="2"/>
                  <a:pt x="37" y="0"/>
                  <a:pt x="35" y="0"/>
                </a:cubicBezTo>
                <a:cubicBezTo>
                  <a:pt x="26" y="0"/>
                  <a:pt x="26" y="0"/>
                  <a:pt x="26" y="0"/>
                </a:cubicBezTo>
                <a:cubicBezTo>
                  <a:pt x="24" y="0"/>
                  <a:pt x="22" y="2"/>
                  <a:pt x="22" y="4"/>
                </a:cubicBezTo>
                <a:cubicBezTo>
                  <a:pt x="22" y="22"/>
                  <a:pt x="22" y="22"/>
                  <a:pt x="22" y="22"/>
                </a:cubicBezTo>
                <a:cubicBezTo>
                  <a:pt x="4" y="22"/>
                  <a:pt x="4" y="22"/>
                  <a:pt x="4" y="22"/>
                </a:cubicBezTo>
                <a:cubicBezTo>
                  <a:pt x="2" y="22"/>
                  <a:pt x="0" y="24"/>
                  <a:pt x="0" y="27"/>
                </a:cubicBezTo>
                <a:cubicBezTo>
                  <a:pt x="0" y="35"/>
                  <a:pt x="0" y="35"/>
                  <a:pt x="0" y="35"/>
                </a:cubicBezTo>
                <a:cubicBezTo>
                  <a:pt x="0" y="37"/>
                  <a:pt x="2" y="40"/>
                  <a:pt x="4" y="40"/>
                </a:cubicBezTo>
                <a:cubicBezTo>
                  <a:pt x="22" y="40"/>
                  <a:pt x="22" y="40"/>
                  <a:pt x="22" y="40"/>
                </a:cubicBezTo>
                <a:cubicBezTo>
                  <a:pt x="22" y="58"/>
                  <a:pt x="22" y="58"/>
                  <a:pt x="22" y="58"/>
                </a:cubicBezTo>
                <a:cubicBezTo>
                  <a:pt x="22" y="60"/>
                  <a:pt x="24" y="61"/>
                  <a:pt x="26" y="61"/>
                </a:cubicBezTo>
                <a:cubicBezTo>
                  <a:pt x="35" y="61"/>
                  <a:pt x="35" y="61"/>
                  <a:pt x="35" y="61"/>
                </a:cubicBezTo>
                <a:cubicBezTo>
                  <a:pt x="37" y="61"/>
                  <a:pt x="39" y="60"/>
                  <a:pt x="39" y="58"/>
                </a:cubicBezTo>
                <a:cubicBezTo>
                  <a:pt x="39" y="40"/>
                  <a:pt x="39" y="40"/>
                  <a:pt x="39" y="40"/>
                </a:cubicBezTo>
                <a:cubicBezTo>
                  <a:pt x="57" y="40"/>
                  <a:pt x="57" y="40"/>
                  <a:pt x="57" y="40"/>
                </a:cubicBezTo>
                <a:cubicBezTo>
                  <a:pt x="59" y="40"/>
                  <a:pt x="61" y="37"/>
                  <a:pt x="61" y="35"/>
                </a:cubicBezTo>
                <a:cubicBezTo>
                  <a:pt x="61" y="27"/>
                  <a:pt x="61" y="27"/>
                  <a:pt x="61" y="27"/>
                </a:cubicBezTo>
                <a:cubicBezTo>
                  <a:pt x="61" y="24"/>
                  <a:pt x="59" y="22"/>
                  <a:pt x="57" y="22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164" name="Freeform 139"/>
          <p:cNvSpPr/>
          <p:nvPr/>
        </p:nvSpPr>
        <p:spPr bwMode="auto">
          <a:xfrm flipH="1">
            <a:off x="6390786" y="5459348"/>
            <a:ext cx="344511" cy="382528"/>
          </a:xfrm>
          <a:custGeom>
            <a:avLst/>
            <a:gdLst>
              <a:gd name="T0" fmla="*/ 39 w 53"/>
              <a:gd name="T1" fmla="*/ 1 h 52"/>
              <a:gd name="T2" fmla="*/ 26 w 53"/>
              <a:gd name="T3" fmla="*/ 14 h 52"/>
              <a:gd name="T4" fmla="*/ 14 w 53"/>
              <a:gd name="T5" fmla="*/ 1 h 52"/>
              <a:gd name="T6" fmla="*/ 8 w 53"/>
              <a:gd name="T7" fmla="*/ 2 h 52"/>
              <a:gd name="T8" fmla="*/ 2 w 53"/>
              <a:gd name="T9" fmla="*/ 7 h 52"/>
              <a:gd name="T10" fmla="*/ 1 w 53"/>
              <a:gd name="T11" fmla="*/ 13 h 52"/>
              <a:gd name="T12" fmla="*/ 14 w 53"/>
              <a:gd name="T13" fmla="*/ 26 h 52"/>
              <a:gd name="T14" fmla="*/ 1 w 53"/>
              <a:gd name="T15" fmla="*/ 39 h 52"/>
              <a:gd name="T16" fmla="*/ 2 w 53"/>
              <a:gd name="T17" fmla="*/ 45 h 52"/>
              <a:gd name="T18" fmla="*/ 8 w 53"/>
              <a:gd name="T19" fmla="*/ 50 h 52"/>
              <a:gd name="T20" fmla="*/ 14 w 53"/>
              <a:gd name="T21" fmla="*/ 51 h 52"/>
              <a:gd name="T22" fmla="*/ 26 w 53"/>
              <a:gd name="T23" fmla="*/ 38 h 52"/>
              <a:gd name="T24" fmla="*/ 39 w 53"/>
              <a:gd name="T25" fmla="*/ 51 h 52"/>
              <a:gd name="T26" fmla="*/ 45 w 53"/>
              <a:gd name="T27" fmla="*/ 50 h 52"/>
              <a:gd name="T28" fmla="*/ 51 w 53"/>
              <a:gd name="T29" fmla="*/ 45 h 52"/>
              <a:gd name="T30" fmla="*/ 51 w 53"/>
              <a:gd name="T31" fmla="*/ 39 h 52"/>
              <a:gd name="T32" fmla="*/ 38 w 53"/>
              <a:gd name="T33" fmla="*/ 26 h 52"/>
              <a:gd name="T34" fmla="*/ 51 w 53"/>
              <a:gd name="T35" fmla="*/ 13 h 52"/>
              <a:gd name="T36" fmla="*/ 51 w 53"/>
              <a:gd name="T37" fmla="*/ 7 h 52"/>
              <a:gd name="T38" fmla="*/ 45 w 53"/>
              <a:gd name="T39" fmla="*/ 2 h 52"/>
              <a:gd name="T40" fmla="*/ 39 w 53"/>
              <a:gd name="T41" fmla="*/ 1 h 5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</a:cxnLst>
            <a:rect l="0" t="0" r="r" b="b"/>
            <a:pathLst>
              <a:path w="53" h="52">
                <a:moveTo>
                  <a:pt x="39" y="1"/>
                </a:moveTo>
                <a:cubicBezTo>
                  <a:pt x="26" y="14"/>
                  <a:pt x="26" y="14"/>
                  <a:pt x="26" y="14"/>
                </a:cubicBezTo>
                <a:cubicBezTo>
                  <a:pt x="14" y="1"/>
                  <a:pt x="14" y="1"/>
                  <a:pt x="14" y="1"/>
                </a:cubicBezTo>
                <a:cubicBezTo>
                  <a:pt x="12" y="0"/>
                  <a:pt x="9" y="0"/>
                  <a:pt x="8" y="2"/>
                </a:cubicBezTo>
                <a:cubicBezTo>
                  <a:pt x="2" y="7"/>
                  <a:pt x="2" y="7"/>
                  <a:pt x="2" y="7"/>
                </a:cubicBezTo>
                <a:cubicBezTo>
                  <a:pt x="0" y="9"/>
                  <a:pt x="0" y="12"/>
                  <a:pt x="1" y="13"/>
                </a:cubicBezTo>
                <a:cubicBezTo>
                  <a:pt x="14" y="26"/>
                  <a:pt x="14" y="26"/>
                  <a:pt x="14" y="26"/>
                </a:cubicBezTo>
                <a:cubicBezTo>
                  <a:pt x="1" y="39"/>
                  <a:pt x="1" y="39"/>
                  <a:pt x="1" y="39"/>
                </a:cubicBezTo>
                <a:cubicBezTo>
                  <a:pt x="0" y="40"/>
                  <a:pt x="0" y="43"/>
                  <a:pt x="2" y="45"/>
                </a:cubicBezTo>
                <a:cubicBezTo>
                  <a:pt x="8" y="50"/>
                  <a:pt x="8" y="50"/>
                  <a:pt x="8" y="50"/>
                </a:cubicBezTo>
                <a:cubicBezTo>
                  <a:pt x="9" y="52"/>
                  <a:pt x="12" y="52"/>
                  <a:pt x="14" y="51"/>
                </a:cubicBezTo>
                <a:cubicBezTo>
                  <a:pt x="26" y="38"/>
                  <a:pt x="26" y="38"/>
                  <a:pt x="26" y="38"/>
                </a:cubicBezTo>
                <a:cubicBezTo>
                  <a:pt x="39" y="51"/>
                  <a:pt x="39" y="51"/>
                  <a:pt x="39" y="51"/>
                </a:cubicBezTo>
                <a:cubicBezTo>
                  <a:pt x="41" y="52"/>
                  <a:pt x="43" y="52"/>
                  <a:pt x="45" y="50"/>
                </a:cubicBezTo>
                <a:cubicBezTo>
                  <a:pt x="51" y="45"/>
                  <a:pt x="51" y="45"/>
                  <a:pt x="51" y="45"/>
                </a:cubicBezTo>
                <a:cubicBezTo>
                  <a:pt x="53" y="43"/>
                  <a:pt x="53" y="40"/>
                  <a:pt x="51" y="39"/>
                </a:cubicBezTo>
                <a:cubicBezTo>
                  <a:pt x="38" y="26"/>
                  <a:pt x="38" y="26"/>
                  <a:pt x="38" y="26"/>
                </a:cubicBezTo>
                <a:cubicBezTo>
                  <a:pt x="51" y="13"/>
                  <a:pt x="51" y="13"/>
                  <a:pt x="51" y="13"/>
                </a:cubicBezTo>
                <a:cubicBezTo>
                  <a:pt x="53" y="12"/>
                  <a:pt x="53" y="9"/>
                  <a:pt x="51" y="7"/>
                </a:cubicBezTo>
                <a:cubicBezTo>
                  <a:pt x="45" y="2"/>
                  <a:pt x="45" y="2"/>
                  <a:pt x="45" y="2"/>
                </a:cubicBezTo>
                <a:cubicBezTo>
                  <a:pt x="43" y="0"/>
                  <a:pt x="41" y="0"/>
                  <a:pt x="39" y="1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165" name="Freeform 140"/>
          <p:cNvSpPr/>
          <p:nvPr/>
        </p:nvSpPr>
        <p:spPr bwMode="auto">
          <a:xfrm flipH="1">
            <a:off x="3108887" y="4536672"/>
            <a:ext cx="389498" cy="389216"/>
          </a:xfrm>
          <a:custGeom>
            <a:avLst/>
            <a:gdLst>
              <a:gd name="T0" fmla="*/ 35 w 60"/>
              <a:gd name="T1" fmla="*/ 3 h 53"/>
              <a:gd name="T2" fmla="*/ 40 w 60"/>
              <a:gd name="T3" fmla="*/ 8 h 53"/>
              <a:gd name="T4" fmla="*/ 10 w 60"/>
              <a:gd name="T5" fmla="*/ 34 h 53"/>
              <a:gd name="T6" fmla="*/ 6 w 60"/>
              <a:gd name="T7" fmla="*/ 29 h 53"/>
              <a:gd name="T8" fmla="*/ 3 w 60"/>
              <a:gd name="T9" fmla="*/ 29 h 53"/>
              <a:gd name="T10" fmla="*/ 2 w 60"/>
              <a:gd name="T11" fmla="*/ 37 h 53"/>
              <a:gd name="T12" fmla="*/ 1 w 60"/>
              <a:gd name="T13" fmla="*/ 42 h 53"/>
              <a:gd name="T14" fmla="*/ 0 w 60"/>
              <a:gd name="T15" fmla="*/ 50 h 53"/>
              <a:gd name="T16" fmla="*/ 3 w 60"/>
              <a:gd name="T17" fmla="*/ 53 h 53"/>
              <a:gd name="T18" fmla="*/ 11 w 60"/>
              <a:gd name="T19" fmla="*/ 53 h 53"/>
              <a:gd name="T20" fmla="*/ 16 w 60"/>
              <a:gd name="T21" fmla="*/ 53 h 53"/>
              <a:gd name="T22" fmla="*/ 25 w 60"/>
              <a:gd name="T23" fmla="*/ 53 h 53"/>
              <a:gd name="T24" fmla="*/ 24 w 60"/>
              <a:gd name="T25" fmla="*/ 50 h 53"/>
              <a:gd name="T26" fmla="*/ 20 w 60"/>
              <a:gd name="T27" fmla="*/ 45 h 53"/>
              <a:gd name="T28" fmla="*/ 50 w 60"/>
              <a:gd name="T29" fmla="*/ 20 h 53"/>
              <a:gd name="T30" fmla="*/ 54 w 60"/>
              <a:gd name="T31" fmla="*/ 24 h 53"/>
              <a:gd name="T32" fmla="*/ 57 w 60"/>
              <a:gd name="T33" fmla="*/ 25 h 53"/>
              <a:gd name="T34" fmla="*/ 58 w 60"/>
              <a:gd name="T35" fmla="*/ 17 h 53"/>
              <a:gd name="T36" fmla="*/ 58 w 60"/>
              <a:gd name="T37" fmla="*/ 11 h 53"/>
              <a:gd name="T38" fmla="*/ 59 w 60"/>
              <a:gd name="T39" fmla="*/ 3 h 53"/>
              <a:gd name="T40" fmla="*/ 57 w 60"/>
              <a:gd name="T41" fmla="*/ 0 h 53"/>
              <a:gd name="T42" fmla="*/ 49 w 60"/>
              <a:gd name="T43" fmla="*/ 0 h 53"/>
              <a:gd name="T44" fmla="*/ 43 w 60"/>
              <a:gd name="T45" fmla="*/ 0 h 53"/>
              <a:gd name="T46" fmla="*/ 35 w 60"/>
              <a:gd name="T47" fmla="*/ 0 h 53"/>
              <a:gd name="T48" fmla="*/ 35 w 60"/>
              <a:gd name="T49" fmla="*/ 3 h 5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</a:cxnLst>
            <a:rect l="0" t="0" r="r" b="b"/>
            <a:pathLst>
              <a:path w="60" h="53">
                <a:moveTo>
                  <a:pt x="35" y="3"/>
                </a:moveTo>
                <a:cubicBezTo>
                  <a:pt x="40" y="8"/>
                  <a:pt x="40" y="8"/>
                  <a:pt x="40" y="8"/>
                </a:cubicBezTo>
                <a:cubicBezTo>
                  <a:pt x="10" y="34"/>
                  <a:pt x="10" y="34"/>
                  <a:pt x="10" y="34"/>
                </a:cubicBezTo>
                <a:cubicBezTo>
                  <a:pt x="6" y="29"/>
                  <a:pt x="6" y="29"/>
                  <a:pt x="6" y="29"/>
                </a:cubicBezTo>
                <a:cubicBezTo>
                  <a:pt x="4" y="27"/>
                  <a:pt x="3" y="27"/>
                  <a:pt x="3" y="29"/>
                </a:cubicBezTo>
                <a:cubicBezTo>
                  <a:pt x="2" y="37"/>
                  <a:pt x="2" y="37"/>
                  <a:pt x="2" y="37"/>
                </a:cubicBezTo>
                <a:cubicBezTo>
                  <a:pt x="2" y="38"/>
                  <a:pt x="1" y="41"/>
                  <a:pt x="1" y="42"/>
                </a:cubicBezTo>
                <a:cubicBezTo>
                  <a:pt x="0" y="50"/>
                  <a:pt x="0" y="50"/>
                  <a:pt x="0" y="50"/>
                </a:cubicBezTo>
                <a:cubicBezTo>
                  <a:pt x="0" y="52"/>
                  <a:pt x="1" y="53"/>
                  <a:pt x="3" y="53"/>
                </a:cubicBezTo>
                <a:cubicBezTo>
                  <a:pt x="11" y="53"/>
                  <a:pt x="11" y="53"/>
                  <a:pt x="11" y="53"/>
                </a:cubicBezTo>
                <a:cubicBezTo>
                  <a:pt x="12" y="53"/>
                  <a:pt x="15" y="53"/>
                  <a:pt x="16" y="53"/>
                </a:cubicBezTo>
                <a:cubicBezTo>
                  <a:pt x="25" y="53"/>
                  <a:pt x="25" y="53"/>
                  <a:pt x="25" y="53"/>
                </a:cubicBezTo>
                <a:cubicBezTo>
                  <a:pt x="26" y="53"/>
                  <a:pt x="26" y="52"/>
                  <a:pt x="24" y="50"/>
                </a:cubicBezTo>
                <a:cubicBezTo>
                  <a:pt x="20" y="45"/>
                  <a:pt x="20" y="45"/>
                  <a:pt x="20" y="45"/>
                </a:cubicBezTo>
                <a:cubicBezTo>
                  <a:pt x="50" y="20"/>
                  <a:pt x="50" y="20"/>
                  <a:pt x="50" y="20"/>
                </a:cubicBezTo>
                <a:cubicBezTo>
                  <a:pt x="54" y="24"/>
                  <a:pt x="54" y="24"/>
                  <a:pt x="54" y="24"/>
                </a:cubicBezTo>
                <a:cubicBezTo>
                  <a:pt x="55" y="26"/>
                  <a:pt x="57" y="26"/>
                  <a:pt x="57" y="25"/>
                </a:cubicBezTo>
                <a:cubicBezTo>
                  <a:pt x="58" y="17"/>
                  <a:pt x="58" y="17"/>
                  <a:pt x="58" y="17"/>
                </a:cubicBezTo>
                <a:cubicBezTo>
                  <a:pt x="58" y="15"/>
                  <a:pt x="58" y="13"/>
                  <a:pt x="58" y="11"/>
                </a:cubicBezTo>
                <a:cubicBezTo>
                  <a:pt x="59" y="3"/>
                  <a:pt x="59" y="3"/>
                  <a:pt x="59" y="3"/>
                </a:cubicBezTo>
                <a:cubicBezTo>
                  <a:pt x="60" y="2"/>
                  <a:pt x="58" y="1"/>
                  <a:pt x="57" y="0"/>
                </a:cubicBezTo>
                <a:cubicBezTo>
                  <a:pt x="49" y="0"/>
                  <a:pt x="49" y="0"/>
                  <a:pt x="49" y="0"/>
                </a:cubicBezTo>
                <a:cubicBezTo>
                  <a:pt x="47" y="0"/>
                  <a:pt x="45" y="0"/>
                  <a:pt x="43" y="0"/>
                </a:cubicBezTo>
                <a:cubicBezTo>
                  <a:pt x="35" y="0"/>
                  <a:pt x="35" y="0"/>
                  <a:pt x="35" y="0"/>
                </a:cubicBezTo>
                <a:cubicBezTo>
                  <a:pt x="34" y="0"/>
                  <a:pt x="34" y="2"/>
                  <a:pt x="35" y="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</p:spTree>
  </p:cSld>
  <p:clrMapOvr>
    <a:masterClrMapping/>
  </p:clrMapOvr>
  <p:transition/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 show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Freeform 52"/>
          <p:cNvSpPr>
            <a:spLocks noEditPoints="1"/>
          </p:cNvSpPr>
          <p:nvPr/>
        </p:nvSpPr>
        <p:spPr bwMode="auto">
          <a:xfrm>
            <a:off x="3010037" y="1383989"/>
            <a:ext cx="571718" cy="615086"/>
          </a:xfrm>
          <a:custGeom>
            <a:avLst/>
            <a:gdLst/>
            <a:ahLst/>
            <a:cxnLst>
              <a:cxn ang="0">
                <a:pos x="67" y="67"/>
              </a:cxn>
              <a:cxn ang="0">
                <a:pos x="61" y="72"/>
              </a:cxn>
              <a:cxn ang="0">
                <a:pos x="5" y="72"/>
              </a:cxn>
              <a:cxn ang="0">
                <a:pos x="0" y="67"/>
              </a:cxn>
              <a:cxn ang="0">
                <a:pos x="0" y="16"/>
              </a:cxn>
              <a:cxn ang="0">
                <a:pos x="5" y="11"/>
              </a:cxn>
              <a:cxn ang="0">
                <a:pos x="10" y="11"/>
              </a:cxn>
              <a:cxn ang="0">
                <a:pos x="10" y="7"/>
              </a:cxn>
              <a:cxn ang="0">
                <a:pos x="16" y="0"/>
              </a:cxn>
              <a:cxn ang="0">
                <a:pos x="19" y="0"/>
              </a:cxn>
              <a:cxn ang="0">
                <a:pos x="25" y="7"/>
              </a:cxn>
              <a:cxn ang="0">
                <a:pos x="25" y="11"/>
              </a:cxn>
              <a:cxn ang="0">
                <a:pos x="41" y="11"/>
              </a:cxn>
              <a:cxn ang="0">
                <a:pos x="41" y="7"/>
              </a:cxn>
              <a:cxn ang="0">
                <a:pos x="47" y="0"/>
              </a:cxn>
              <a:cxn ang="0">
                <a:pos x="50" y="0"/>
              </a:cxn>
              <a:cxn ang="0">
                <a:pos x="56" y="7"/>
              </a:cxn>
              <a:cxn ang="0">
                <a:pos x="56" y="11"/>
              </a:cxn>
              <a:cxn ang="0">
                <a:pos x="61" y="11"/>
              </a:cxn>
              <a:cxn ang="0">
                <a:pos x="67" y="16"/>
              </a:cxn>
              <a:cxn ang="0">
                <a:pos x="67" y="67"/>
              </a:cxn>
              <a:cxn ang="0">
                <a:pos x="61" y="67"/>
              </a:cxn>
              <a:cxn ang="0">
                <a:pos x="61" y="26"/>
              </a:cxn>
              <a:cxn ang="0">
                <a:pos x="5" y="26"/>
              </a:cxn>
              <a:cxn ang="0">
                <a:pos x="5" y="67"/>
              </a:cxn>
              <a:cxn ang="0">
                <a:pos x="61" y="67"/>
              </a:cxn>
              <a:cxn ang="0">
                <a:pos x="20" y="7"/>
              </a:cxn>
              <a:cxn ang="0">
                <a:pos x="19" y="5"/>
              </a:cxn>
              <a:cxn ang="0">
                <a:pos x="16" y="5"/>
              </a:cxn>
              <a:cxn ang="0">
                <a:pos x="15" y="7"/>
              </a:cxn>
              <a:cxn ang="0">
                <a:pos x="15" y="18"/>
              </a:cxn>
              <a:cxn ang="0">
                <a:pos x="16" y="20"/>
              </a:cxn>
              <a:cxn ang="0">
                <a:pos x="19" y="20"/>
              </a:cxn>
              <a:cxn ang="0">
                <a:pos x="20" y="18"/>
              </a:cxn>
              <a:cxn ang="0">
                <a:pos x="20" y="7"/>
              </a:cxn>
              <a:cxn ang="0">
                <a:pos x="51" y="7"/>
              </a:cxn>
              <a:cxn ang="0">
                <a:pos x="50" y="5"/>
              </a:cxn>
              <a:cxn ang="0">
                <a:pos x="47" y="5"/>
              </a:cxn>
              <a:cxn ang="0">
                <a:pos x="46" y="7"/>
              </a:cxn>
              <a:cxn ang="0">
                <a:pos x="46" y="18"/>
              </a:cxn>
              <a:cxn ang="0">
                <a:pos x="47" y="20"/>
              </a:cxn>
              <a:cxn ang="0">
                <a:pos x="50" y="20"/>
              </a:cxn>
              <a:cxn ang="0">
                <a:pos x="51" y="18"/>
              </a:cxn>
              <a:cxn ang="0">
                <a:pos x="51" y="7"/>
              </a:cxn>
            </a:cxnLst>
            <a:rect l="0" t="0" r="r" b="b"/>
            <a:pathLst>
              <a:path w="67" h="72">
                <a:moveTo>
                  <a:pt x="67" y="67"/>
                </a:moveTo>
                <a:cubicBezTo>
                  <a:pt x="67" y="70"/>
                  <a:pt x="64" y="72"/>
                  <a:pt x="61" y="72"/>
                </a:cubicBezTo>
                <a:cubicBezTo>
                  <a:pt x="5" y="72"/>
                  <a:pt x="5" y="72"/>
                  <a:pt x="5" y="72"/>
                </a:cubicBezTo>
                <a:cubicBezTo>
                  <a:pt x="2" y="72"/>
                  <a:pt x="0" y="70"/>
                  <a:pt x="0" y="67"/>
                </a:cubicBezTo>
                <a:cubicBezTo>
                  <a:pt x="0" y="16"/>
                  <a:pt x="0" y="16"/>
                  <a:pt x="0" y="16"/>
                </a:cubicBezTo>
                <a:cubicBezTo>
                  <a:pt x="0" y="13"/>
                  <a:pt x="2" y="11"/>
                  <a:pt x="5" y="11"/>
                </a:cubicBezTo>
                <a:cubicBezTo>
                  <a:pt x="10" y="11"/>
                  <a:pt x="10" y="11"/>
                  <a:pt x="10" y="11"/>
                </a:cubicBezTo>
                <a:cubicBezTo>
                  <a:pt x="10" y="7"/>
                  <a:pt x="10" y="7"/>
                  <a:pt x="10" y="7"/>
                </a:cubicBezTo>
                <a:cubicBezTo>
                  <a:pt x="10" y="3"/>
                  <a:pt x="13" y="0"/>
                  <a:pt x="16" y="0"/>
                </a:cubicBezTo>
                <a:cubicBezTo>
                  <a:pt x="19" y="0"/>
                  <a:pt x="19" y="0"/>
                  <a:pt x="19" y="0"/>
                </a:cubicBezTo>
                <a:cubicBezTo>
                  <a:pt x="23" y="0"/>
                  <a:pt x="25" y="3"/>
                  <a:pt x="25" y="7"/>
                </a:cubicBezTo>
                <a:cubicBezTo>
                  <a:pt x="25" y="11"/>
                  <a:pt x="25" y="11"/>
                  <a:pt x="25" y="11"/>
                </a:cubicBezTo>
                <a:cubicBezTo>
                  <a:pt x="41" y="11"/>
                  <a:pt x="41" y="11"/>
                  <a:pt x="41" y="11"/>
                </a:cubicBezTo>
                <a:cubicBezTo>
                  <a:pt x="41" y="7"/>
                  <a:pt x="41" y="7"/>
                  <a:pt x="41" y="7"/>
                </a:cubicBezTo>
                <a:cubicBezTo>
                  <a:pt x="41" y="3"/>
                  <a:pt x="44" y="0"/>
                  <a:pt x="47" y="0"/>
                </a:cubicBezTo>
                <a:cubicBezTo>
                  <a:pt x="50" y="0"/>
                  <a:pt x="50" y="0"/>
                  <a:pt x="50" y="0"/>
                </a:cubicBezTo>
                <a:cubicBezTo>
                  <a:pt x="53" y="0"/>
                  <a:pt x="56" y="3"/>
                  <a:pt x="56" y="7"/>
                </a:cubicBezTo>
                <a:cubicBezTo>
                  <a:pt x="56" y="11"/>
                  <a:pt x="56" y="11"/>
                  <a:pt x="56" y="11"/>
                </a:cubicBezTo>
                <a:cubicBezTo>
                  <a:pt x="61" y="11"/>
                  <a:pt x="61" y="11"/>
                  <a:pt x="61" y="11"/>
                </a:cubicBezTo>
                <a:cubicBezTo>
                  <a:pt x="64" y="11"/>
                  <a:pt x="67" y="13"/>
                  <a:pt x="67" y="16"/>
                </a:cubicBezTo>
                <a:lnTo>
                  <a:pt x="67" y="67"/>
                </a:lnTo>
                <a:close/>
                <a:moveTo>
                  <a:pt x="61" y="67"/>
                </a:moveTo>
                <a:cubicBezTo>
                  <a:pt x="61" y="26"/>
                  <a:pt x="61" y="26"/>
                  <a:pt x="61" y="26"/>
                </a:cubicBezTo>
                <a:cubicBezTo>
                  <a:pt x="5" y="26"/>
                  <a:pt x="5" y="26"/>
                  <a:pt x="5" y="26"/>
                </a:cubicBezTo>
                <a:cubicBezTo>
                  <a:pt x="5" y="67"/>
                  <a:pt x="5" y="67"/>
                  <a:pt x="5" y="67"/>
                </a:cubicBezTo>
                <a:lnTo>
                  <a:pt x="61" y="67"/>
                </a:lnTo>
                <a:close/>
                <a:moveTo>
                  <a:pt x="20" y="7"/>
                </a:moveTo>
                <a:cubicBezTo>
                  <a:pt x="20" y="6"/>
                  <a:pt x="20" y="5"/>
                  <a:pt x="19" y="5"/>
                </a:cubicBezTo>
                <a:cubicBezTo>
                  <a:pt x="16" y="5"/>
                  <a:pt x="16" y="5"/>
                  <a:pt x="16" y="5"/>
                </a:cubicBezTo>
                <a:cubicBezTo>
                  <a:pt x="16" y="5"/>
                  <a:pt x="15" y="6"/>
                  <a:pt x="15" y="7"/>
                </a:cubicBezTo>
                <a:cubicBezTo>
                  <a:pt x="15" y="18"/>
                  <a:pt x="15" y="18"/>
                  <a:pt x="15" y="18"/>
                </a:cubicBezTo>
                <a:cubicBezTo>
                  <a:pt x="15" y="19"/>
                  <a:pt x="16" y="20"/>
                  <a:pt x="16" y="20"/>
                </a:cubicBezTo>
                <a:cubicBezTo>
                  <a:pt x="19" y="20"/>
                  <a:pt x="19" y="20"/>
                  <a:pt x="19" y="20"/>
                </a:cubicBezTo>
                <a:cubicBezTo>
                  <a:pt x="20" y="20"/>
                  <a:pt x="20" y="19"/>
                  <a:pt x="20" y="18"/>
                </a:cubicBezTo>
                <a:lnTo>
                  <a:pt x="20" y="7"/>
                </a:lnTo>
                <a:close/>
                <a:moveTo>
                  <a:pt x="51" y="7"/>
                </a:moveTo>
                <a:cubicBezTo>
                  <a:pt x="51" y="6"/>
                  <a:pt x="51" y="5"/>
                  <a:pt x="50" y="5"/>
                </a:cubicBezTo>
                <a:cubicBezTo>
                  <a:pt x="47" y="5"/>
                  <a:pt x="47" y="5"/>
                  <a:pt x="47" y="5"/>
                </a:cubicBezTo>
                <a:cubicBezTo>
                  <a:pt x="47" y="5"/>
                  <a:pt x="46" y="6"/>
                  <a:pt x="46" y="7"/>
                </a:cubicBezTo>
                <a:cubicBezTo>
                  <a:pt x="46" y="18"/>
                  <a:pt x="46" y="18"/>
                  <a:pt x="46" y="18"/>
                </a:cubicBezTo>
                <a:cubicBezTo>
                  <a:pt x="46" y="19"/>
                  <a:pt x="47" y="20"/>
                  <a:pt x="47" y="20"/>
                </a:cubicBezTo>
                <a:cubicBezTo>
                  <a:pt x="50" y="20"/>
                  <a:pt x="50" y="20"/>
                  <a:pt x="50" y="20"/>
                </a:cubicBezTo>
                <a:cubicBezTo>
                  <a:pt x="51" y="20"/>
                  <a:pt x="51" y="19"/>
                  <a:pt x="51" y="18"/>
                </a:cubicBezTo>
                <a:lnTo>
                  <a:pt x="51" y="7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9" name="Freeform 86"/>
          <p:cNvSpPr>
            <a:spLocks noEditPoints="1"/>
          </p:cNvSpPr>
          <p:nvPr/>
        </p:nvSpPr>
        <p:spPr bwMode="auto">
          <a:xfrm>
            <a:off x="1007188" y="1332629"/>
            <a:ext cx="426624" cy="717806"/>
          </a:xfrm>
          <a:custGeom>
            <a:avLst/>
            <a:gdLst/>
            <a:ahLst/>
            <a:cxnLst>
              <a:cxn ang="0">
                <a:pos x="29" y="44"/>
              </a:cxn>
              <a:cxn ang="0">
                <a:pos x="24" y="49"/>
              </a:cxn>
              <a:cxn ang="0">
                <a:pos x="5" y="49"/>
              </a:cxn>
              <a:cxn ang="0">
                <a:pos x="0" y="44"/>
              </a:cxn>
              <a:cxn ang="0">
                <a:pos x="0" y="5"/>
              </a:cxn>
              <a:cxn ang="0">
                <a:pos x="5" y="0"/>
              </a:cxn>
              <a:cxn ang="0">
                <a:pos x="24" y="0"/>
              </a:cxn>
              <a:cxn ang="0">
                <a:pos x="29" y="5"/>
              </a:cxn>
              <a:cxn ang="0">
                <a:pos x="29" y="44"/>
              </a:cxn>
              <a:cxn ang="0">
                <a:pos x="25" y="11"/>
              </a:cxn>
              <a:cxn ang="0">
                <a:pos x="24" y="10"/>
              </a:cxn>
              <a:cxn ang="0">
                <a:pos x="5" y="10"/>
              </a:cxn>
              <a:cxn ang="0">
                <a:pos x="3" y="11"/>
              </a:cxn>
              <a:cxn ang="0">
                <a:pos x="3" y="38"/>
              </a:cxn>
              <a:cxn ang="0">
                <a:pos x="5" y="39"/>
              </a:cxn>
              <a:cxn ang="0">
                <a:pos x="24" y="39"/>
              </a:cxn>
              <a:cxn ang="0">
                <a:pos x="25" y="38"/>
              </a:cxn>
              <a:cxn ang="0">
                <a:pos x="25" y="11"/>
              </a:cxn>
              <a:cxn ang="0">
                <a:pos x="17" y="5"/>
              </a:cxn>
              <a:cxn ang="0">
                <a:pos x="11" y="5"/>
              </a:cxn>
              <a:cxn ang="0">
                <a:pos x="11" y="6"/>
              </a:cxn>
              <a:cxn ang="0">
                <a:pos x="11" y="6"/>
              </a:cxn>
              <a:cxn ang="0">
                <a:pos x="17" y="6"/>
              </a:cxn>
              <a:cxn ang="0">
                <a:pos x="18" y="6"/>
              </a:cxn>
              <a:cxn ang="0">
                <a:pos x="17" y="5"/>
              </a:cxn>
              <a:cxn ang="0">
                <a:pos x="14" y="41"/>
              </a:cxn>
              <a:cxn ang="0">
                <a:pos x="11" y="44"/>
              </a:cxn>
              <a:cxn ang="0">
                <a:pos x="14" y="47"/>
              </a:cxn>
              <a:cxn ang="0">
                <a:pos x="17" y="44"/>
              </a:cxn>
              <a:cxn ang="0">
                <a:pos x="14" y="41"/>
              </a:cxn>
            </a:cxnLst>
            <a:rect l="0" t="0" r="r" b="b"/>
            <a:pathLst>
              <a:path w="29" h="49">
                <a:moveTo>
                  <a:pt x="29" y="44"/>
                </a:moveTo>
                <a:cubicBezTo>
                  <a:pt x="29" y="47"/>
                  <a:pt x="27" y="49"/>
                  <a:pt x="24" y="49"/>
                </a:cubicBezTo>
                <a:cubicBezTo>
                  <a:pt x="5" y="49"/>
                  <a:pt x="5" y="49"/>
                  <a:pt x="5" y="49"/>
                </a:cubicBezTo>
                <a:cubicBezTo>
                  <a:pt x="2" y="49"/>
                  <a:pt x="0" y="47"/>
                  <a:pt x="0" y="44"/>
                </a:cubicBezTo>
                <a:cubicBezTo>
                  <a:pt x="0" y="5"/>
                  <a:pt x="0" y="5"/>
                  <a:pt x="0" y="5"/>
                </a:cubicBezTo>
                <a:cubicBezTo>
                  <a:pt x="0" y="3"/>
                  <a:pt x="2" y="0"/>
                  <a:pt x="5" y="0"/>
                </a:cubicBezTo>
                <a:cubicBezTo>
                  <a:pt x="24" y="0"/>
                  <a:pt x="24" y="0"/>
                  <a:pt x="24" y="0"/>
                </a:cubicBezTo>
                <a:cubicBezTo>
                  <a:pt x="27" y="0"/>
                  <a:pt x="29" y="3"/>
                  <a:pt x="29" y="5"/>
                </a:cubicBezTo>
                <a:lnTo>
                  <a:pt x="29" y="44"/>
                </a:lnTo>
                <a:close/>
                <a:moveTo>
                  <a:pt x="25" y="11"/>
                </a:moveTo>
                <a:cubicBezTo>
                  <a:pt x="25" y="11"/>
                  <a:pt x="25" y="10"/>
                  <a:pt x="24" y="10"/>
                </a:cubicBezTo>
                <a:cubicBezTo>
                  <a:pt x="5" y="10"/>
                  <a:pt x="5" y="10"/>
                  <a:pt x="5" y="10"/>
                </a:cubicBezTo>
                <a:cubicBezTo>
                  <a:pt x="4" y="10"/>
                  <a:pt x="3" y="11"/>
                  <a:pt x="3" y="11"/>
                </a:cubicBezTo>
                <a:cubicBezTo>
                  <a:pt x="3" y="38"/>
                  <a:pt x="3" y="38"/>
                  <a:pt x="3" y="38"/>
                </a:cubicBezTo>
                <a:cubicBezTo>
                  <a:pt x="3" y="39"/>
                  <a:pt x="4" y="39"/>
                  <a:pt x="5" y="39"/>
                </a:cubicBezTo>
                <a:cubicBezTo>
                  <a:pt x="24" y="39"/>
                  <a:pt x="24" y="39"/>
                  <a:pt x="24" y="39"/>
                </a:cubicBezTo>
                <a:cubicBezTo>
                  <a:pt x="25" y="39"/>
                  <a:pt x="25" y="39"/>
                  <a:pt x="25" y="38"/>
                </a:cubicBezTo>
                <a:lnTo>
                  <a:pt x="25" y="11"/>
                </a:lnTo>
                <a:close/>
                <a:moveTo>
                  <a:pt x="17" y="5"/>
                </a:moveTo>
                <a:cubicBezTo>
                  <a:pt x="11" y="5"/>
                  <a:pt x="11" y="5"/>
                  <a:pt x="11" y="5"/>
                </a:cubicBezTo>
                <a:cubicBezTo>
                  <a:pt x="11" y="5"/>
                  <a:pt x="11" y="6"/>
                  <a:pt x="11" y="6"/>
                </a:cubicBezTo>
                <a:cubicBezTo>
                  <a:pt x="11" y="6"/>
                  <a:pt x="11" y="6"/>
                  <a:pt x="11" y="6"/>
                </a:cubicBezTo>
                <a:cubicBezTo>
                  <a:pt x="17" y="6"/>
                  <a:pt x="17" y="6"/>
                  <a:pt x="17" y="6"/>
                </a:cubicBezTo>
                <a:cubicBezTo>
                  <a:pt x="18" y="6"/>
                  <a:pt x="18" y="6"/>
                  <a:pt x="18" y="6"/>
                </a:cubicBezTo>
                <a:cubicBezTo>
                  <a:pt x="18" y="6"/>
                  <a:pt x="18" y="5"/>
                  <a:pt x="17" y="5"/>
                </a:cubicBezTo>
                <a:close/>
                <a:moveTo>
                  <a:pt x="14" y="41"/>
                </a:moveTo>
                <a:cubicBezTo>
                  <a:pt x="13" y="41"/>
                  <a:pt x="11" y="42"/>
                  <a:pt x="11" y="44"/>
                </a:cubicBezTo>
                <a:cubicBezTo>
                  <a:pt x="11" y="46"/>
                  <a:pt x="13" y="47"/>
                  <a:pt x="14" y="47"/>
                </a:cubicBezTo>
                <a:cubicBezTo>
                  <a:pt x="16" y="47"/>
                  <a:pt x="17" y="46"/>
                  <a:pt x="17" y="44"/>
                </a:cubicBezTo>
                <a:cubicBezTo>
                  <a:pt x="17" y="42"/>
                  <a:pt x="16" y="41"/>
                  <a:pt x="14" y="41"/>
                </a:cubicBez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10" name="Group 15"/>
          <p:cNvGrpSpPr/>
          <p:nvPr/>
        </p:nvGrpSpPr>
        <p:grpSpPr>
          <a:xfrm>
            <a:off x="1930112" y="3803539"/>
            <a:ext cx="599818" cy="572704"/>
            <a:chOff x="4417791" y="3086470"/>
            <a:chExt cx="441754" cy="421788"/>
          </a:xfrm>
          <a:solidFill>
            <a:schemeClr val="tx1"/>
          </a:solidFill>
        </p:grpSpPr>
        <p:sp>
          <p:nvSpPr>
            <p:cNvPr id="11" name="Freeform 64"/>
            <p:cNvSpPr>
              <a:spLocks noEditPoints="1"/>
            </p:cNvSpPr>
            <p:nvPr/>
          </p:nvSpPr>
          <p:spPr bwMode="auto">
            <a:xfrm>
              <a:off x="4417791" y="3086470"/>
              <a:ext cx="441754" cy="421788"/>
            </a:xfrm>
            <a:custGeom>
              <a:avLst/>
              <a:gdLst>
                <a:gd name="T0" fmla="*/ 125 w 133"/>
                <a:gd name="T1" fmla="*/ 0 h 127"/>
                <a:gd name="T2" fmla="*/ 9 w 133"/>
                <a:gd name="T3" fmla="*/ 0 h 127"/>
                <a:gd name="T4" fmla="*/ 0 w 133"/>
                <a:gd name="T5" fmla="*/ 9 h 127"/>
                <a:gd name="T6" fmla="*/ 0 w 133"/>
                <a:gd name="T7" fmla="*/ 91 h 127"/>
                <a:gd name="T8" fmla="*/ 9 w 133"/>
                <a:gd name="T9" fmla="*/ 100 h 127"/>
                <a:gd name="T10" fmla="*/ 53 w 133"/>
                <a:gd name="T11" fmla="*/ 100 h 127"/>
                <a:gd name="T12" fmla="*/ 40 w 133"/>
                <a:gd name="T13" fmla="*/ 118 h 127"/>
                <a:gd name="T14" fmla="*/ 40 w 133"/>
                <a:gd name="T15" fmla="*/ 127 h 127"/>
                <a:gd name="T16" fmla="*/ 53 w 133"/>
                <a:gd name="T17" fmla="*/ 127 h 127"/>
                <a:gd name="T18" fmla="*/ 80 w 133"/>
                <a:gd name="T19" fmla="*/ 127 h 127"/>
                <a:gd name="T20" fmla="*/ 94 w 133"/>
                <a:gd name="T21" fmla="*/ 127 h 127"/>
                <a:gd name="T22" fmla="*/ 94 w 133"/>
                <a:gd name="T23" fmla="*/ 118 h 127"/>
                <a:gd name="T24" fmla="*/ 80 w 133"/>
                <a:gd name="T25" fmla="*/ 100 h 127"/>
                <a:gd name="T26" fmla="*/ 125 w 133"/>
                <a:gd name="T27" fmla="*/ 100 h 127"/>
                <a:gd name="T28" fmla="*/ 133 w 133"/>
                <a:gd name="T29" fmla="*/ 91 h 127"/>
                <a:gd name="T30" fmla="*/ 133 w 133"/>
                <a:gd name="T31" fmla="*/ 9 h 127"/>
                <a:gd name="T32" fmla="*/ 125 w 133"/>
                <a:gd name="T33" fmla="*/ 0 h 127"/>
                <a:gd name="T34" fmla="*/ 60 w 133"/>
                <a:gd name="T35" fmla="*/ 89 h 127"/>
                <a:gd name="T36" fmla="*/ 67 w 133"/>
                <a:gd name="T37" fmla="*/ 82 h 127"/>
                <a:gd name="T38" fmla="*/ 75 w 133"/>
                <a:gd name="T39" fmla="*/ 89 h 127"/>
                <a:gd name="T40" fmla="*/ 67 w 133"/>
                <a:gd name="T41" fmla="*/ 97 h 127"/>
                <a:gd name="T42" fmla="*/ 60 w 133"/>
                <a:gd name="T43" fmla="*/ 89 h 127"/>
                <a:gd name="T44" fmla="*/ 124 w 133"/>
                <a:gd name="T45" fmla="*/ 79 h 127"/>
                <a:gd name="T46" fmla="*/ 10 w 133"/>
                <a:gd name="T47" fmla="*/ 79 h 127"/>
                <a:gd name="T48" fmla="*/ 10 w 133"/>
                <a:gd name="T49" fmla="*/ 10 h 127"/>
                <a:gd name="T50" fmla="*/ 124 w 133"/>
                <a:gd name="T51" fmla="*/ 10 h 127"/>
                <a:gd name="T52" fmla="*/ 124 w 133"/>
                <a:gd name="T53" fmla="*/ 79 h 1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33" h="127">
                  <a:moveTo>
                    <a:pt x="125" y="0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4" y="0"/>
                    <a:pt x="0" y="4"/>
                    <a:pt x="0" y="9"/>
                  </a:cubicBezTo>
                  <a:cubicBezTo>
                    <a:pt x="0" y="91"/>
                    <a:pt x="0" y="91"/>
                    <a:pt x="0" y="91"/>
                  </a:cubicBezTo>
                  <a:cubicBezTo>
                    <a:pt x="0" y="96"/>
                    <a:pt x="4" y="100"/>
                    <a:pt x="9" y="100"/>
                  </a:cubicBezTo>
                  <a:cubicBezTo>
                    <a:pt x="53" y="100"/>
                    <a:pt x="53" y="100"/>
                    <a:pt x="53" y="100"/>
                  </a:cubicBezTo>
                  <a:cubicBezTo>
                    <a:pt x="53" y="100"/>
                    <a:pt x="55" y="118"/>
                    <a:pt x="40" y="118"/>
                  </a:cubicBezTo>
                  <a:cubicBezTo>
                    <a:pt x="40" y="127"/>
                    <a:pt x="40" y="127"/>
                    <a:pt x="40" y="127"/>
                  </a:cubicBezTo>
                  <a:cubicBezTo>
                    <a:pt x="53" y="127"/>
                    <a:pt x="53" y="127"/>
                    <a:pt x="53" y="127"/>
                  </a:cubicBezTo>
                  <a:cubicBezTo>
                    <a:pt x="80" y="127"/>
                    <a:pt x="80" y="127"/>
                    <a:pt x="80" y="127"/>
                  </a:cubicBezTo>
                  <a:cubicBezTo>
                    <a:pt x="94" y="127"/>
                    <a:pt x="94" y="127"/>
                    <a:pt x="94" y="127"/>
                  </a:cubicBezTo>
                  <a:cubicBezTo>
                    <a:pt x="94" y="118"/>
                    <a:pt x="94" y="118"/>
                    <a:pt x="94" y="118"/>
                  </a:cubicBezTo>
                  <a:cubicBezTo>
                    <a:pt x="78" y="118"/>
                    <a:pt x="80" y="100"/>
                    <a:pt x="80" y="100"/>
                  </a:cubicBezTo>
                  <a:cubicBezTo>
                    <a:pt x="125" y="100"/>
                    <a:pt x="125" y="100"/>
                    <a:pt x="125" y="100"/>
                  </a:cubicBezTo>
                  <a:cubicBezTo>
                    <a:pt x="129" y="100"/>
                    <a:pt x="133" y="96"/>
                    <a:pt x="133" y="91"/>
                  </a:cubicBezTo>
                  <a:cubicBezTo>
                    <a:pt x="133" y="9"/>
                    <a:pt x="133" y="9"/>
                    <a:pt x="133" y="9"/>
                  </a:cubicBezTo>
                  <a:cubicBezTo>
                    <a:pt x="133" y="4"/>
                    <a:pt x="129" y="0"/>
                    <a:pt x="125" y="0"/>
                  </a:cubicBezTo>
                  <a:close/>
                  <a:moveTo>
                    <a:pt x="60" y="89"/>
                  </a:moveTo>
                  <a:cubicBezTo>
                    <a:pt x="60" y="85"/>
                    <a:pt x="63" y="82"/>
                    <a:pt x="67" y="82"/>
                  </a:cubicBezTo>
                  <a:cubicBezTo>
                    <a:pt x="72" y="82"/>
                    <a:pt x="75" y="85"/>
                    <a:pt x="75" y="89"/>
                  </a:cubicBezTo>
                  <a:cubicBezTo>
                    <a:pt x="75" y="94"/>
                    <a:pt x="72" y="97"/>
                    <a:pt x="67" y="97"/>
                  </a:cubicBezTo>
                  <a:cubicBezTo>
                    <a:pt x="63" y="97"/>
                    <a:pt x="60" y="94"/>
                    <a:pt x="60" y="89"/>
                  </a:cubicBezTo>
                  <a:close/>
                  <a:moveTo>
                    <a:pt x="124" y="79"/>
                  </a:moveTo>
                  <a:cubicBezTo>
                    <a:pt x="10" y="79"/>
                    <a:pt x="10" y="79"/>
                    <a:pt x="10" y="79"/>
                  </a:cubicBezTo>
                  <a:cubicBezTo>
                    <a:pt x="10" y="10"/>
                    <a:pt x="10" y="10"/>
                    <a:pt x="10" y="10"/>
                  </a:cubicBezTo>
                  <a:cubicBezTo>
                    <a:pt x="124" y="10"/>
                    <a:pt x="124" y="10"/>
                    <a:pt x="124" y="10"/>
                  </a:cubicBezTo>
                  <a:lnTo>
                    <a:pt x="124" y="79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2" name="Oval 65"/>
            <p:cNvSpPr>
              <a:spLocks noChangeArrowheads="1"/>
            </p:cNvSpPr>
            <p:nvPr/>
          </p:nvSpPr>
          <p:spPr bwMode="auto">
            <a:xfrm>
              <a:off x="4627437" y="3365998"/>
              <a:ext cx="29949" cy="32446"/>
            </a:xfrm>
            <a:prstGeom prst="ellipse">
              <a:avLst/>
            </a:prstGeom>
            <a:grpFill/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sp>
        <p:nvSpPr>
          <p:cNvPr id="13" name="Freeform 62"/>
          <p:cNvSpPr>
            <a:spLocks noEditPoints="1"/>
          </p:cNvSpPr>
          <p:nvPr/>
        </p:nvSpPr>
        <p:spPr bwMode="auto">
          <a:xfrm>
            <a:off x="1913097" y="1416200"/>
            <a:ext cx="617655" cy="550664"/>
          </a:xfrm>
          <a:custGeom>
            <a:avLst/>
            <a:gdLst>
              <a:gd name="T0" fmla="*/ 384 w 387"/>
              <a:gd name="T1" fmla="*/ 320 h 345"/>
              <a:gd name="T2" fmla="*/ 347 w 387"/>
              <a:gd name="T3" fmla="*/ 241 h 345"/>
              <a:gd name="T4" fmla="*/ 326 w 387"/>
              <a:gd name="T5" fmla="*/ 226 h 345"/>
              <a:gd name="T6" fmla="*/ 284 w 387"/>
              <a:gd name="T7" fmla="*/ 226 h 345"/>
              <a:gd name="T8" fmla="*/ 284 w 387"/>
              <a:gd name="T9" fmla="*/ 214 h 345"/>
              <a:gd name="T10" fmla="*/ 319 w 387"/>
              <a:gd name="T11" fmla="*/ 214 h 345"/>
              <a:gd name="T12" fmla="*/ 345 w 387"/>
              <a:gd name="T13" fmla="*/ 187 h 345"/>
              <a:gd name="T14" fmla="*/ 345 w 387"/>
              <a:gd name="T15" fmla="*/ 27 h 345"/>
              <a:gd name="T16" fmla="*/ 319 w 387"/>
              <a:gd name="T17" fmla="*/ 0 h 345"/>
              <a:gd name="T18" fmla="*/ 68 w 387"/>
              <a:gd name="T19" fmla="*/ 0 h 345"/>
              <a:gd name="T20" fmla="*/ 42 w 387"/>
              <a:gd name="T21" fmla="*/ 27 h 345"/>
              <a:gd name="T22" fmla="*/ 42 w 387"/>
              <a:gd name="T23" fmla="*/ 187 h 345"/>
              <a:gd name="T24" fmla="*/ 68 w 387"/>
              <a:gd name="T25" fmla="*/ 214 h 345"/>
              <a:gd name="T26" fmla="*/ 102 w 387"/>
              <a:gd name="T27" fmla="*/ 214 h 345"/>
              <a:gd name="T28" fmla="*/ 102 w 387"/>
              <a:gd name="T29" fmla="*/ 226 h 345"/>
              <a:gd name="T30" fmla="*/ 60 w 387"/>
              <a:gd name="T31" fmla="*/ 226 h 345"/>
              <a:gd name="T32" fmla="*/ 39 w 387"/>
              <a:gd name="T33" fmla="*/ 241 h 345"/>
              <a:gd name="T34" fmla="*/ 3 w 387"/>
              <a:gd name="T35" fmla="*/ 320 h 345"/>
              <a:gd name="T36" fmla="*/ 3 w 387"/>
              <a:gd name="T37" fmla="*/ 338 h 345"/>
              <a:gd name="T38" fmla="*/ 16 w 387"/>
              <a:gd name="T39" fmla="*/ 345 h 345"/>
              <a:gd name="T40" fmla="*/ 116 w 387"/>
              <a:gd name="T41" fmla="*/ 345 h 345"/>
              <a:gd name="T42" fmla="*/ 116 w 387"/>
              <a:gd name="T43" fmla="*/ 345 h 345"/>
              <a:gd name="T44" fmla="*/ 193 w 387"/>
              <a:gd name="T45" fmla="*/ 345 h 345"/>
              <a:gd name="T46" fmla="*/ 270 w 387"/>
              <a:gd name="T47" fmla="*/ 345 h 345"/>
              <a:gd name="T48" fmla="*/ 271 w 387"/>
              <a:gd name="T49" fmla="*/ 345 h 345"/>
              <a:gd name="T50" fmla="*/ 370 w 387"/>
              <a:gd name="T51" fmla="*/ 345 h 345"/>
              <a:gd name="T52" fmla="*/ 384 w 387"/>
              <a:gd name="T53" fmla="*/ 338 h 345"/>
              <a:gd name="T54" fmla="*/ 384 w 387"/>
              <a:gd name="T55" fmla="*/ 320 h 345"/>
              <a:gd name="T56" fmla="*/ 64 w 387"/>
              <a:gd name="T57" fmla="*/ 187 h 345"/>
              <a:gd name="T58" fmla="*/ 64 w 387"/>
              <a:gd name="T59" fmla="*/ 27 h 345"/>
              <a:gd name="T60" fmla="*/ 68 w 387"/>
              <a:gd name="T61" fmla="*/ 23 h 345"/>
              <a:gd name="T62" fmla="*/ 319 w 387"/>
              <a:gd name="T63" fmla="*/ 23 h 345"/>
              <a:gd name="T64" fmla="*/ 323 w 387"/>
              <a:gd name="T65" fmla="*/ 27 h 345"/>
              <a:gd name="T66" fmla="*/ 323 w 387"/>
              <a:gd name="T67" fmla="*/ 187 h 345"/>
              <a:gd name="T68" fmla="*/ 319 w 387"/>
              <a:gd name="T69" fmla="*/ 191 h 345"/>
              <a:gd name="T70" fmla="*/ 68 w 387"/>
              <a:gd name="T71" fmla="*/ 191 h 345"/>
              <a:gd name="T72" fmla="*/ 64 w 387"/>
              <a:gd name="T73" fmla="*/ 187 h 345"/>
              <a:gd name="T74" fmla="*/ 256 w 387"/>
              <a:gd name="T75" fmla="*/ 316 h 345"/>
              <a:gd name="T76" fmla="*/ 252 w 387"/>
              <a:gd name="T77" fmla="*/ 318 h 345"/>
              <a:gd name="T78" fmla="*/ 222 w 387"/>
              <a:gd name="T79" fmla="*/ 319 h 345"/>
              <a:gd name="T80" fmla="*/ 210 w 387"/>
              <a:gd name="T81" fmla="*/ 319 h 345"/>
              <a:gd name="T82" fmla="*/ 176 w 387"/>
              <a:gd name="T83" fmla="*/ 319 h 345"/>
              <a:gd name="T84" fmla="*/ 164 w 387"/>
              <a:gd name="T85" fmla="*/ 319 h 345"/>
              <a:gd name="T86" fmla="*/ 135 w 387"/>
              <a:gd name="T87" fmla="*/ 318 h 345"/>
              <a:gd name="T88" fmla="*/ 130 w 387"/>
              <a:gd name="T89" fmla="*/ 316 h 345"/>
              <a:gd name="T90" fmla="*/ 129 w 387"/>
              <a:gd name="T91" fmla="*/ 311 h 345"/>
              <a:gd name="T92" fmla="*/ 134 w 387"/>
              <a:gd name="T93" fmla="*/ 288 h 345"/>
              <a:gd name="T94" fmla="*/ 140 w 387"/>
              <a:gd name="T95" fmla="*/ 283 h 345"/>
              <a:gd name="T96" fmla="*/ 168 w 387"/>
              <a:gd name="T97" fmla="*/ 283 h 345"/>
              <a:gd name="T98" fmla="*/ 218 w 387"/>
              <a:gd name="T99" fmla="*/ 283 h 345"/>
              <a:gd name="T100" fmla="*/ 247 w 387"/>
              <a:gd name="T101" fmla="*/ 283 h 345"/>
              <a:gd name="T102" fmla="*/ 252 w 387"/>
              <a:gd name="T103" fmla="*/ 288 h 345"/>
              <a:gd name="T104" fmla="*/ 257 w 387"/>
              <a:gd name="T105" fmla="*/ 311 h 345"/>
              <a:gd name="T106" fmla="*/ 256 w 387"/>
              <a:gd name="T107" fmla="*/ 316 h 34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</a:cxnLst>
            <a:rect l="0" t="0" r="r" b="b"/>
            <a:pathLst>
              <a:path w="387" h="345">
                <a:moveTo>
                  <a:pt x="384" y="320"/>
                </a:moveTo>
                <a:cubicBezTo>
                  <a:pt x="347" y="241"/>
                  <a:pt x="347" y="241"/>
                  <a:pt x="347" y="241"/>
                </a:cubicBezTo>
                <a:cubicBezTo>
                  <a:pt x="343" y="232"/>
                  <a:pt x="334" y="226"/>
                  <a:pt x="326" y="226"/>
                </a:cubicBezTo>
                <a:cubicBezTo>
                  <a:pt x="284" y="226"/>
                  <a:pt x="284" y="226"/>
                  <a:pt x="284" y="226"/>
                </a:cubicBezTo>
                <a:cubicBezTo>
                  <a:pt x="284" y="214"/>
                  <a:pt x="284" y="214"/>
                  <a:pt x="284" y="214"/>
                </a:cubicBezTo>
                <a:cubicBezTo>
                  <a:pt x="319" y="214"/>
                  <a:pt x="319" y="214"/>
                  <a:pt x="319" y="214"/>
                </a:cubicBezTo>
                <a:cubicBezTo>
                  <a:pt x="333" y="214"/>
                  <a:pt x="345" y="202"/>
                  <a:pt x="345" y="187"/>
                </a:cubicBezTo>
                <a:cubicBezTo>
                  <a:pt x="345" y="27"/>
                  <a:pt x="345" y="27"/>
                  <a:pt x="345" y="27"/>
                </a:cubicBezTo>
                <a:cubicBezTo>
                  <a:pt x="345" y="12"/>
                  <a:pt x="333" y="0"/>
                  <a:pt x="319" y="0"/>
                </a:cubicBezTo>
                <a:cubicBezTo>
                  <a:pt x="68" y="0"/>
                  <a:pt x="68" y="0"/>
                  <a:pt x="68" y="0"/>
                </a:cubicBezTo>
                <a:cubicBezTo>
                  <a:pt x="53" y="0"/>
                  <a:pt x="42" y="12"/>
                  <a:pt x="42" y="27"/>
                </a:cubicBezTo>
                <a:cubicBezTo>
                  <a:pt x="42" y="187"/>
                  <a:pt x="42" y="187"/>
                  <a:pt x="42" y="187"/>
                </a:cubicBezTo>
                <a:cubicBezTo>
                  <a:pt x="42" y="202"/>
                  <a:pt x="53" y="214"/>
                  <a:pt x="68" y="214"/>
                </a:cubicBezTo>
                <a:cubicBezTo>
                  <a:pt x="102" y="214"/>
                  <a:pt x="102" y="214"/>
                  <a:pt x="102" y="214"/>
                </a:cubicBezTo>
                <a:cubicBezTo>
                  <a:pt x="102" y="226"/>
                  <a:pt x="102" y="226"/>
                  <a:pt x="102" y="226"/>
                </a:cubicBezTo>
                <a:cubicBezTo>
                  <a:pt x="60" y="226"/>
                  <a:pt x="60" y="226"/>
                  <a:pt x="60" y="226"/>
                </a:cubicBezTo>
                <a:cubicBezTo>
                  <a:pt x="52" y="226"/>
                  <a:pt x="43" y="232"/>
                  <a:pt x="39" y="241"/>
                </a:cubicBezTo>
                <a:cubicBezTo>
                  <a:pt x="3" y="320"/>
                  <a:pt x="3" y="320"/>
                  <a:pt x="3" y="320"/>
                </a:cubicBezTo>
                <a:cubicBezTo>
                  <a:pt x="0" y="326"/>
                  <a:pt x="0" y="333"/>
                  <a:pt x="3" y="338"/>
                </a:cubicBezTo>
                <a:cubicBezTo>
                  <a:pt x="6" y="342"/>
                  <a:pt x="10" y="345"/>
                  <a:pt x="16" y="345"/>
                </a:cubicBezTo>
                <a:cubicBezTo>
                  <a:pt x="116" y="345"/>
                  <a:pt x="116" y="345"/>
                  <a:pt x="116" y="345"/>
                </a:cubicBezTo>
                <a:cubicBezTo>
                  <a:pt x="116" y="345"/>
                  <a:pt x="116" y="345"/>
                  <a:pt x="116" y="345"/>
                </a:cubicBezTo>
                <a:cubicBezTo>
                  <a:pt x="193" y="345"/>
                  <a:pt x="193" y="345"/>
                  <a:pt x="193" y="345"/>
                </a:cubicBezTo>
                <a:cubicBezTo>
                  <a:pt x="270" y="345"/>
                  <a:pt x="270" y="345"/>
                  <a:pt x="270" y="345"/>
                </a:cubicBezTo>
                <a:cubicBezTo>
                  <a:pt x="270" y="345"/>
                  <a:pt x="271" y="345"/>
                  <a:pt x="271" y="345"/>
                </a:cubicBezTo>
                <a:cubicBezTo>
                  <a:pt x="370" y="345"/>
                  <a:pt x="370" y="345"/>
                  <a:pt x="370" y="345"/>
                </a:cubicBezTo>
                <a:cubicBezTo>
                  <a:pt x="376" y="345"/>
                  <a:pt x="381" y="342"/>
                  <a:pt x="384" y="338"/>
                </a:cubicBezTo>
                <a:cubicBezTo>
                  <a:pt x="387" y="333"/>
                  <a:pt x="387" y="326"/>
                  <a:pt x="384" y="320"/>
                </a:cubicBezTo>
                <a:close/>
                <a:moveTo>
                  <a:pt x="64" y="187"/>
                </a:moveTo>
                <a:cubicBezTo>
                  <a:pt x="64" y="27"/>
                  <a:pt x="64" y="27"/>
                  <a:pt x="64" y="27"/>
                </a:cubicBezTo>
                <a:cubicBezTo>
                  <a:pt x="64" y="25"/>
                  <a:pt x="65" y="23"/>
                  <a:pt x="68" y="23"/>
                </a:cubicBezTo>
                <a:cubicBezTo>
                  <a:pt x="319" y="23"/>
                  <a:pt x="319" y="23"/>
                  <a:pt x="319" y="23"/>
                </a:cubicBezTo>
                <a:cubicBezTo>
                  <a:pt x="321" y="23"/>
                  <a:pt x="323" y="25"/>
                  <a:pt x="323" y="27"/>
                </a:cubicBezTo>
                <a:cubicBezTo>
                  <a:pt x="323" y="187"/>
                  <a:pt x="323" y="187"/>
                  <a:pt x="323" y="187"/>
                </a:cubicBezTo>
                <a:cubicBezTo>
                  <a:pt x="323" y="189"/>
                  <a:pt x="321" y="191"/>
                  <a:pt x="319" y="191"/>
                </a:cubicBezTo>
                <a:cubicBezTo>
                  <a:pt x="68" y="191"/>
                  <a:pt x="68" y="191"/>
                  <a:pt x="68" y="191"/>
                </a:cubicBezTo>
                <a:cubicBezTo>
                  <a:pt x="65" y="191"/>
                  <a:pt x="64" y="189"/>
                  <a:pt x="64" y="187"/>
                </a:cubicBezTo>
                <a:close/>
                <a:moveTo>
                  <a:pt x="256" y="316"/>
                </a:moveTo>
                <a:cubicBezTo>
                  <a:pt x="255" y="318"/>
                  <a:pt x="254" y="318"/>
                  <a:pt x="252" y="318"/>
                </a:cubicBezTo>
                <a:cubicBezTo>
                  <a:pt x="222" y="319"/>
                  <a:pt x="222" y="319"/>
                  <a:pt x="222" y="319"/>
                </a:cubicBezTo>
                <a:cubicBezTo>
                  <a:pt x="210" y="319"/>
                  <a:pt x="210" y="319"/>
                  <a:pt x="210" y="319"/>
                </a:cubicBezTo>
                <a:cubicBezTo>
                  <a:pt x="176" y="319"/>
                  <a:pt x="176" y="319"/>
                  <a:pt x="176" y="319"/>
                </a:cubicBezTo>
                <a:cubicBezTo>
                  <a:pt x="164" y="319"/>
                  <a:pt x="164" y="319"/>
                  <a:pt x="164" y="319"/>
                </a:cubicBezTo>
                <a:cubicBezTo>
                  <a:pt x="135" y="318"/>
                  <a:pt x="135" y="318"/>
                  <a:pt x="135" y="318"/>
                </a:cubicBezTo>
                <a:cubicBezTo>
                  <a:pt x="133" y="318"/>
                  <a:pt x="131" y="318"/>
                  <a:pt x="130" y="316"/>
                </a:cubicBezTo>
                <a:cubicBezTo>
                  <a:pt x="129" y="315"/>
                  <a:pt x="129" y="313"/>
                  <a:pt x="129" y="311"/>
                </a:cubicBezTo>
                <a:cubicBezTo>
                  <a:pt x="134" y="288"/>
                  <a:pt x="134" y="288"/>
                  <a:pt x="134" y="288"/>
                </a:cubicBezTo>
                <a:cubicBezTo>
                  <a:pt x="135" y="285"/>
                  <a:pt x="137" y="283"/>
                  <a:pt x="140" y="283"/>
                </a:cubicBezTo>
                <a:cubicBezTo>
                  <a:pt x="168" y="283"/>
                  <a:pt x="168" y="283"/>
                  <a:pt x="168" y="283"/>
                </a:cubicBezTo>
                <a:cubicBezTo>
                  <a:pt x="218" y="283"/>
                  <a:pt x="218" y="283"/>
                  <a:pt x="218" y="283"/>
                </a:cubicBezTo>
                <a:cubicBezTo>
                  <a:pt x="247" y="283"/>
                  <a:pt x="247" y="283"/>
                  <a:pt x="247" y="283"/>
                </a:cubicBezTo>
                <a:cubicBezTo>
                  <a:pt x="249" y="283"/>
                  <a:pt x="251" y="285"/>
                  <a:pt x="252" y="288"/>
                </a:cubicBezTo>
                <a:cubicBezTo>
                  <a:pt x="257" y="311"/>
                  <a:pt x="257" y="311"/>
                  <a:pt x="257" y="311"/>
                </a:cubicBezTo>
                <a:cubicBezTo>
                  <a:pt x="258" y="313"/>
                  <a:pt x="257" y="315"/>
                  <a:pt x="256" y="316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sp>
        <p:nvSpPr>
          <p:cNvPr id="14" name="Freeform 96"/>
          <p:cNvSpPr>
            <a:spLocks noEditPoints="1"/>
          </p:cNvSpPr>
          <p:nvPr/>
        </p:nvSpPr>
        <p:spPr bwMode="auto">
          <a:xfrm>
            <a:off x="4061040" y="1476864"/>
            <a:ext cx="550430" cy="429337"/>
          </a:xfrm>
          <a:custGeom>
            <a:avLst/>
            <a:gdLst>
              <a:gd name="T0" fmla="*/ 293 w 293"/>
              <a:gd name="T1" fmla="*/ 212 h 228"/>
              <a:gd name="T2" fmla="*/ 293 w 293"/>
              <a:gd name="T3" fmla="*/ 212 h 228"/>
              <a:gd name="T4" fmla="*/ 293 w 293"/>
              <a:gd name="T5" fmla="*/ 17 h 228"/>
              <a:gd name="T6" fmla="*/ 293 w 293"/>
              <a:gd name="T7" fmla="*/ 17 h 228"/>
              <a:gd name="T8" fmla="*/ 292 w 293"/>
              <a:gd name="T9" fmla="*/ 11 h 228"/>
              <a:gd name="T10" fmla="*/ 276 w 293"/>
              <a:gd name="T11" fmla="*/ 0 h 228"/>
              <a:gd name="T12" fmla="*/ 146 w 293"/>
              <a:gd name="T13" fmla="*/ 0 h 228"/>
              <a:gd name="T14" fmla="*/ 16 w 293"/>
              <a:gd name="T15" fmla="*/ 0 h 228"/>
              <a:gd name="T16" fmla="*/ 1 w 293"/>
              <a:gd name="T17" fmla="*/ 11 h 228"/>
              <a:gd name="T18" fmla="*/ 0 w 293"/>
              <a:gd name="T19" fmla="*/ 18 h 228"/>
              <a:gd name="T20" fmla="*/ 0 w 293"/>
              <a:gd name="T21" fmla="*/ 211 h 228"/>
              <a:gd name="T22" fmla="*/ 1 w 293"/>
              <a:gd name="T23" fmla="*/ 217 h 228"/>
              <a:gd name="T24" fmla="*/ 16 w 293"/>
              <a:gd name="T25" fmla="*/ 228 h 228"/>
              <a:gd name="T26" fmla="*/ 146 w 293"/>
              <a:gd name="T27" fmla="*/ 228 h 228"/>
              <a:gd name="T28" fmla="*/ 276 w 293"/>
              <a:gd name="T29" fmla="*/ 228 h 228"/>
              <a:gd name="T30" fmla="*/ 292 w 293"/>
              <a:gd name="T31" fmla="*/ 217 h 228"/>
              <a:gd name="T32" fmla="*/ 293 w 293"/>
              <a:gd name="T33" fmla="*/ 213 h 228"/>
              <a:gd name="T34" fmla="*/ 293 w 293"/>
              <a:gd name="T35" fmla="*/ 213 h 228"/>
              <a:gd name="T36" fmla="*/ 293 w 293"/>
              <a:gd name="T37" fmla="*/ 212 h 228"/>
              <a:gd name="T38" fmla="*/ 276 w 293"/>
              <a:gd name="T39" fmla="*/ 190 h 228"/>
              <a:gd name="T40" fmla="*/ 222 w 293"/>
              <a:gd name="T41" fmla="*/ 145 h 228"/>
              <a:gd name="T42" fmla="*/ 185 w 293"/>
              <a:gd name="T43" fmla="*/ 114 h 228"/>
              <a:gd name="T44" fmla="*/ 222 w 293"/>
              <a:gd name="T45" fmla="*/ 84 h 228"/>
              <a:gd name="T46" fmla="*/ 276 w 293"/>
              <a:gd name="T47" fmla="*/ 38 h 228"/>
              <a:gd name="T48" fmla="*/ 276 w 293"/>
              <a:gd name="T49" fmla="*/ 190 h 228"/>
              <a:gd name="T50" fmla="*/ 276 w 293"/>
              <a:gd name="T51" fmla="*/ 17 h 228"/>
              <a:gd name="T52" fmla="*/ 211 w 293"/>
              <a:gd name="T53" fmla="*/ 71 h 228"/>
              <a:gd name="T54" fmla="*/ 169 w 293"/>
              <a:gd name="T55" fmla="*/ 106 h 228"/>
              <a:gd name="T56" fmla="*/ 146 w 293"/>
              <a:gd name="T57" fmla="*/ 116 h 228"/>
              <a:gd name="T58" fmla="*/ 123 w 293"/>
              <a:gd name="T59" fmla="*/ 106 h 228"/>
              <a:gd name="T60" fmla="*/ 81 w 293"/>
              <a:gd name="T61" fmla="*/ 71 h 228"/>
              <a:gd name="T62" fmla="*/ 16 w 293"/>
              <a:gd name="T63" fmla="*/ 17 h 228"/>
              <a:gd name="T64" fmla="*/ 16 w 293"/>
              <a:gd name="T65" fmla="*/ 17 h 228"/>
              <a:gd name="T66" fmla="*/ 146 w 293"/>
              <a:gd name="T67" fmla="*/ 17 h 228"/>
              <a:gd name="T68" fmla="*/ 276 w 293"/>
              <a:gd name="T69" fmla="*/ 17 h 228"/>
              <a:gd name="T70" fmla="*/ 16 w 293"/>
              <a:gd name="T71" fmla="*/ 38 h 228"/>
              <a:gd name="T72" fmla="*/ 71 w 293"/>
              <a:gd name="T73" fmla="*/ 84 h 228"/>
              <a:gd name="T74" fmla="*/ 107 w 293"/>
              <a:gd name="T75" fmla="*/ 114 h 228"/>
              <a:gd name="T76" fmla="*/ 71 w 293"/>
              <a:gd name="T77" fmla="*/ 145 h 228"/>
              <a:gd name="T78" fmla="*/ 16 w 293"/>
              <a:gd name="T79" fmla="*/ 190 h 228"/>
              <a:gd name="T80" fmla="*/ 16 w 293"/>
              <a:gd name="T81" fmla="*/ 38 h 228"/>
              <a:gd name="T82" fmla="*/ 146 w 293"/>
              <a:gd name="T83" fmla="*/ 212 h 228"/>
              <a:gd name="T84" fmla="*/ 16 w 293"/>
              <a:gd name="T85" fmla="*/ 212 h 228"/>
              <a:gd name="T86" fmla="*/ 16 w 293"/>
              <a:gd name="T87" fmla="*/ 212 h 228"/>
              <a:gd name="T88" fmla="*/ 81 w 293"/>
              <a:gd name="T89" fmla="*/ 158 h 228"/>
              <a:gd name="T90" fmla="*/ 120 w 293"/>
              <a:gd name="T91" fmla="*/ 125 h 228"/>
              <a:gd name="T92" fmla="*/ 146 w 293"/>
              <a:gd name="T93" fmla="*/ 133 h 228"/>
              <a:gd name="T94" fmla="*/ 172 w 293"/>
              <a:gd name="T95" fmla="*/ 125 h 228"/>
              <a:gd name="T96" fmla="*/ 211 w 293"/>
              <a:gd name="T97" fmla="*/ 158 h 228"/>
              <a:gd name="T98" fmla="*/ 276 w 293"/>
              <a:gd name="T99" fmla="*/ 212 h 228"/>
              <a:gd name="T100" fmla="*/ 146 w 293"/>
              <a:gd name="T101" fmla="*/ 212 h 2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</a:cxnLst>
            <a:rect l="0" t="0" r="r" b="b"/>
            <a:pathLst>
              <a:path w="293" h="228">
                <a:moveTo>
                  <a:pt x="293" y="212"/>
                </a:moveTo>
                <a:cubicBezTo>
                  <a:pt x="293" y="212"/>
                  <a:pt x="293" y="212"/>
                  <a:pt x="293" y="212"/>
                </a:cubicBezTo>
                <a:cubicBezTo>
                  <a:pt x="293" y="17"/>
                  <a:pt x="293" y="17"/>
                  <a:pt x="293" y="17"/>
                </a:cubicBezTo>
                <a:cubicBezTo>
                  <a:pt x="293" y="17"/>
                  <a:pt x="293" y="17"/>
                  <a:pt x="293" y="17"/>
                </a:cubicBezTo>
                <a:cubicBezTo>
                  <a:pt x="293" y="15"/>
                  <a:pt x="292" y="13"/>
                  <a:pt x="292" y="11"/>
                </a:cubicBezTo>
                <a:cubicBezTo>
                  <a:pt x="289" y="5"/>
                  <a:pt x="283" y="0"/>
                  <a:pt x="276" y="0"/>
                </a:cubicBezTo>
                <a:cubicBezTo>
                  <a:pt x="146" y="0"/>
                  <a:pt x="146" y="0"/>
                  <a:pt x="146" y="0"/>
                </a:cubicBezTo>
                <a:cubicBezTo>
                  <a:pt x="16" y="0"/>
                  <a:pt x="16" y="0"/>
                  <a:pt x="16" y="0"/>
                </a:cubicBezTo>
                <a:cubicBezTo>
                  <a:pt x="9" y="0"/>
                  <a:pt x="3" y="5"/>
                  <a:pt x="1" y="11"/>
                </a:cubicBezTo>
                <a:cubicBezTo>
                  <a:pt x="0" y="13"/>
                  <a:pt x="0" y="15"/>
                  <a:pt x="0" y="18"/>
                </a:cubicBezTo>
                <a:cubicBezTo>
                  <a:pt x="0" y="211"/>
                  <a:pt x="0" y="211"/>
                  <a:pt x="0" y="211"/>
                </a:cubicBezTo>
                <a:cubicBezTo>
                  <a:pt x="0" y="213"/>
                  <a:pt x="0" y="215"/>
                  <a:pt x="1" y="217"/>
                </a:cubicBezTo>
                <a:cubicBezTo>
                  <a:pt x="3" y="224"/>
                  <a:pt x="9" y="228"/>
                  <a:pt x="16" y="228"/>
                </a:cubicBezTo>
                <a:cubicBezTo>
                  <a:pt x="146" y="228"/>
                  <a:pt x="146" y="228"/>
                  <a:pt x="146" y="228"/>
                </a:cubicBezTo>
                <a:cubicBezTo>
                  <a:pt x="276" y="228"/>
                  <a:pt x="276" y="228"/>
                  <a:pt x="276" y="228"/>
                </a:cubicBezTo>
                <a:cubicBezTo>
                  <a:pt x="283" y="228"/>
                  <a:pt x="289" y="224"/>
                  <a:pt x="292" y="217"/>
                </a:cubicBezTo>
                <a:cubicBezTo>
                  <a:pt x="292" y="216"/>
                  <a:pt x="292" y="214"/>
                  <a:pt x="293" y="213"/>
                </a:cubicBezTo>
                <a:cubicBezTo>
                  <a:pt x="293" y="213"/>
                  <a:pt x="293" y="213"/>
                  <a:pt x="293" y="213"/>
                </a:cubicBezTo>
                <a:cubicBezTo>
                  <a:pt x="293" y="212"/>
                  <a:pt x="293" y="212"/>
                  <a:pt x="293" y="212"/>
                </a:cubicBezTo>
                <a:close/>
                <a:moveTo>
                  <a:pt x="276" y="190"/>
                </a:moveTo>
                <a:cubicBezTo>
                  <a:pt x="222" y="145"/>
                  <a:pt x="222" y="145"/>
                  <a:pt x="222" y="145"/>
                </a:cubicBezTo>
                <a:cubicBezTo>
                  <a:pt x="185" y="114"/>
                  <a:pt x="185" y="114"/>
                  <a:pt x="185" y="114"/>
                </a:cubicBezTo>
                <a:cubicBezTo>
                  <a:pt x="222" y="84"/>
                  <a:pt x="222" y="84"/>
                  <a:pt x="222" y="84"/>
                </a:cubicBezTo>
                <a:cubicBezTo>
                  <a:pt x="276" y="38"/>
                  <a:pt x="276" y="38"/>
                  <a:pt x="276" y="38"/>
                </a:cubicBezTo>
                <a:lnTo>
                  <a:pt x="276" y="190"/>
                </a:lnTo>
                <a:close/>
                <a:moveTo>
                  <a:pt x="276" y="17"/>
                </a:moveTo>
                <a:cubicBezTo>
                  <a:pt x="211" y="71"/>
                  <a:pt x="211" y="71"/>
                  <a:pt x="211" y="71"/>
                </a:cubicBezTo>
                <a:cubicBezTo>
                  <a:pt x="169" y="106"/>
                  <a:pt x="169" y="106"/>
                  <a:pt x="169" y="106"/>
                </a:cubicBezTo>
                <a:cubicBezTo>
                  <a:pt x="163" y="112"/>
                  <a:pt x="155" y="116"/>
                  <a:pt x="146" y="116"/>
                </a:cubicBezTo>
                <a:cubicBezTo>
                  <a:pt x="137" y="116"/>
                  <a:pt x="129" y="112"/>
                  <a:pt x="123" y="106"/>
                </a:cubicBezTo>
                <a:cubicBezTo>
                  <a:pt x="81" y="71"/>
                  <a:pt x="81" y="71"/>
                  <a:pt x="81" y="71"/>
                </a:cubicBezTo>
                <a:cubicBezTo>
                  <a:pt x="16" y="17"/>
                  <a:pt x="16" y="17"/>
                  <a:pt x="16" y="17"/>
                </a:cubicBezTo>
                <a:cubicBezTo>
                  <a:pt x="16" y="17"/>
                  <a:pt x="16" y="17"/>
                  <a:pt x="16" y="17"/>
                </a:cubicBezTo>
                <a:cubicBezTo>
                  <a:pt x="146" y="17"/>
                  <a:pt x="146" y="17"/>
                  <a:pt x="146" y="17"/>
                </a:cubicBezTo>
                <a:lnTo>
                  <a:pt x="276" y="17"/>
                </a:lnTo>
                <a:close/>
                <a:moveTo>
                  <a:pt x="16" y="38"/>
                </a:moveTo>
                <a:cubicBezTo>
                  <a:pt x="71" y="84"/>
                  <a:pt x="71" y="84"/>
                  <a:pt x="71" y="84"/>
                </a:cubicBezTo>
                <a:cubicBezTo>
                  <a:pt x="107" y="114"/>
                  <a:pt x="107" y="114"/>
                  <a:pt x="107" y="114"/>
                </a:cubicBezTo>
                <a:cubicBezTo>
                  <a:pt x="71" y="145"/>
                  <a:pt x="71" y="145"/>
                  <a:pt x="71" y="145"/>
                </a:cubicBezTo>
                <a:cubicBezTo>
                  <a:pt x="16" y="190"/>
                  <a:pt x="16" y="190"/>
                  <a:pt x="16" y="190"/>
                </a:cubicBezTo>
                <a:lnTo>
                  <a:pt x="16" y="38"/>
                </a:lnTo>
                <a:close/>
                <a:moveTo>
                  <a:pt x="146" y="212"/>
                </a:moveTo>
                <a:cubicBezTo>
                  <a:pt x="16" y="212"/>
                  <a:pt x="16" y="212"/>
                  <a:pt x="16" y="212"/>
                </a:cubicBezTo>
                <a:cubicBezTo>
                  <a:pt x="16" y="212"/>
                  <a:pt x="16" y="212"/>
                  <a:pt x="16" y="212"/>
                </a:cubicBezTo>
                <a:cubicBezTo>
                  <a:pt x="81" y="158"/>
                  <a:pt x="81" y="158"/>
                  <a:pt x="81" y="158"/>
                </a:cubicBezTo>
                <a:cubicBezTo>
                  <a:pt x="120" y="125"/>
                  <a:pt x="120" y="125"/>
                  <a:pt x="120" y="125"/>
                </a:cubicBezTo>
                <a:cubicBezTo>
                  <a:pt x="128" y="130"/>
                  <a:pt x="137" y="133"/>
                  <a:pt x="146" y="133"/>
                </a:cubicBezTo>
                <a:cubicBezTo>
                  <a:pt x="155" y="133"/>
                  <a:pt x="164" y="130"/>
                  <a:pt x="172" y="125"/>
                </a:cubicBezTo>
                <a:cubicBezTo>
                  <a:pt x="211" y="158"/>
                  <a:pt x="211" y="158"/>
                  <a:pt x="211" y="158"/>
                </a:cubicBezTo>
                <a:cubicBezTo>
                  <a:pt x="276" y="212"/>
                  <a:pt x="276" y="212"/>
                  <a:pt x="276" y="212"/>
                </a:cubicBezTo>
                <a:lnTo>
                  <a:pt x="146" y="212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15" name="Group 24"/>
          <p:cNvGrpSpPr/>
          <p:nvPr/>
        </p:nvGrpSpPr>
        <p:grpSpPr>
          <a:xfrm>
            <a:off x="3027432" y="3842679"/>
            <a:ext cx="565054" cy="545792"/>
            <a:chOff x="5099140" y="1309474"/>
            <a:chExt cx="439257" cy="424283"/>
          </a:xfrm>
          <a:solidFill>
            <a:schemeClr val="tx1"/>
          </a:solidFill>
        </p:grpSpPr>
        <p:sp>
          <p:nvSpPr>
            <p:cNvPr id="16" name="Rectangle 18"/>
            <p:cNvSpPr>
              <a:spLocks noChangeArrowheads="1"/>
            </p:cNvSpPr>
            <p:nvPr/>
          </p:nvSpPr>
          <p:spPr bwMode="auto">
            <a:xfrm>
              <a:off x="5256374" y="1479187"/>
              <a:ext cx="47421" cy="44924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7" name="Rectangle 19"/>
            <p:cNvSpPr>
              <a:spLocks noChangeArrowheads="1"/>
            </p:cNvSpPr>
            <p:nvPr/>
          </p:nvSpPr>
          <p:spPr bwMode="auto">
            <a:xfrm>
              <a:off x="5331247" y="1479187"/>
              <a:ext cx="49916" cy="44924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8" name="Rectangle 20"/>
            <p:cNvSpPr>
              <a:spLocks noChangeArrowheads="1"/>
            </p:cNvSpPr>
            <p:nvPr/>
          </p:nvSpPr>
          <p:spPr bwMode="auto">
            <a:xfrm>
              <a:off x="5408617" y="1479187"/>
              <a:ext cx="49916" cy="44924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9" name="Rectangle 21"/>
            <p:cNvSpPr>
              <a:spLocks noChangeArrowheads="1"/>
            </p:cNvSpPr>
            <p:nvPr/>
          </p:nvSpPr>
          <p:spPr bwMode="auto">
            <a:xfrm>
              <a:off x="5256374" y="1546573"/>
              <a:ext cx="47421" cy="4742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0" name="Rectangle 22"/>
            <p:cNvSpPr>
              <a:spLocks noChangeArrowheads="1"/>
            </p:cNvSpPr>
            <p:nvPr/>
          </p:nvSpPr>
          <p:spPr bwMode="auto">
            <a:xfrm>
              <a:off x="5331247" y="1546573"/>
              <a:ext cx="49916" cy="4742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1" name="Rectangle 23"/>
            <p:cNvSpPr>
              <a:spLocks noChangeArrowheads="1"/>
            </p:cNvSpPr>
            <p:nvPr/>
          </p:nvSpPr>
          <p:spPr bwMode="auto">
            <a:xfrm>
              <a:off x="5408617" y="1546573"/>
              <a:ext cx="49916" cy="4742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2" name="Rectangle 24"/>
            <p:cNvSpPr>
              <a:spLocks noChangeArrowheads="1"/>
            </p:cNvSpPr>
            <p:nvPr/>
          </p:nvSpPr>
          <p:spPr bwMode="auto">
            <a:xfrm>
              <a:off x="5256374" y="1618951"/>
              <a:ext cx="47421" cy="44924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3" name="Rectangle 25"/>
            <p:cNvSpPr>
              <a:spLocks noChangeArrowheads="1"/>
            </p:cNvSpPr>
            <p:nvPr/>
          </p:nvSpPr>
          <p:spPr bwMode="auto">
            <a:xfrm>
              <a:off x="5179005" y="1546573"/>
              <a:ext cx="49916" cy="47421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4" name="Rectangle 26"/>
            <p:cNvSpPr>
              <a:spLocks noChangeArrowheads="1"/>
            </p:cNvSpPr>
            <p:nvPr/>
          </p:nvSpPr>
          <p:spPr bwMode="auto">
            <a:xfrm>
              <a:off x="5179005" y="1618951"/>
              <a:ext cx="49916" cy="44924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5" name="Rectangle 27"/>
            <p:cNvSpPr>
              <a:spLocks noChangeArrowheads="1"/>
            </p:cNvSpPr>
            <p:nvPr/>
          </p:nvSpPr>
          <p:spPr bwMode="auto">
            <a:xfrm>
              <a:off x="5331247" y="1618951"/>
              <a:ext cx="49916" cy="44924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6" name="Rectangle 28"/>
            <p:cNvSpPr>
              <a:spLocks noChangeArrowheads="1"/>
            </p:cNvSpPr>
            <p:nvPr/>
          </p:nvSpPr>
          <p:spPr bwMode="auto">
            <a:xfrm>
              <a:off x="5408617" y="1618951"/>
              <a:ext cx="49916" cy="44924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7" name="Freeform 29"/>
            <p:cNvSpPr>
              <a:spLocks noEditPoints="1"/>
            </p:cNvSpPr>
            <p:nvPr/>
          </p:nvSpPr>
          <p:spPr bwMode="auto">
            <a:xfrm>
              <a:off x="5099140" y="1339424"/>
              <a:ext cx="439257" cy="394333"/>
            </a:xfrm>
            <a:custGeom>
              <a:avLst/>
              <a:gdLst>
                <a:gd name="T0" fmla="*/ 174 w 176"/>
                <a:gd name="T1" fmla="*/ 0 h 158"/>
                <a:gd name="T2" fmla="*/ 150 w 176"/>
                <a:gd name="T3" fmla="*/ 0 h 158"/>
                <a:gd name="T4" fmla="*/ 150 w 176"/>
                <a:gd name="T5" fmla="*/ 16 h 158"/>
                <a:gd name="T6" fmla="*/ 126 w 176"/>
                <a:gd name="T7" fmla="*/ 16 h 158"/>
                <a:gd name="T8" fmla="*/ 126 w 176"/>
                <a:gd name="T9" fmla="*/ 0 h 158"/>
                <a:gd name="T10" fmla="*/ 52 w 176"/>
                <a:gd name="T11" fmla="*/ 0 h 158"/>
                <a:gd name="T12" fmla="*/ 52 w 176"/>
                <a:gd name="T13" fmla="*/ 16 h 158"/>
                <a:gd name="T14" fmla="*/ 28 w 176"/>
                <a:gd name="T15" fmla="*/ 16 h 158"/>
                <a:gd name="T16" fmla="*/ 28 w 176"/>
                <a:gd name="T17" fmla="*/ 0 h 158"/>
                <a:gd name="T18" fmla="*/ 0 w 176"/>
                <a:gd name="T19" fmla="*/ 0 h 158"/>
                <a:gd name="T20" fmla="*/ 0 w 176"/>
                <a:gd name="T21" fmla="*/ 158 h 158"/>
                <a:gd name="T22" fmla="*/ 13 w 176"/>
                <a:gd name="T23" fmla="*/ 158 h 158"/>
                <a:gd name="T24" fmla="*/ 162 w 176"/>
                <a:gd name="T25" fmla="*/ 158 h 158"/>
                <a:gd name="T26" fmla="*/ 176 w 176"/>
                <a:gd name="T27" fmla="*/ 158 h 158"/>
                <a:gd name="T28" fmla="*/ 174 w 176"/>
                <a:gd name="T29" fmla="*/ 0 h 158"/>
                <a:gd name="T30" fmla="*/ 162 w 176"/>
                <a:gd name="T31" fmla="*/ 144 h 158"/>
                <a:gd name="T32" fmla="*/ 13 w 176"/>
                <a:gd name="T33" fmla="*/ 144 h 158"/>
                <a:gd name="T34" fmla="*/ 13 w 176"/>
                <a:gd name="T35" fmla="*/ 44 h 158"/>
                <a:gd name="T36" fmla="*/ 162 w 176"/>
                <a:gd name="T37" fmla="*/ 44 h 158"/>
                <a:gd name="T38" fmla="*/ 162 w 176"/>
                <a:gd name="T39" fmla="*/ 144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76" h="158">
                  <a:moveTo>
                    <a:pt x="174" y="0"/>
                  </a:moveTo>
                  <a:lnTo>
                    <a:pt x="150" y="0"/>
                  </a:lnTo>
                  <a:lnTo>
                    <a:pt x="150" y="16"/>
                  </a:lnTo>
                  <a:lnTo>
                    <a:pt x="126" y="16"/>
                  </a:lnTo>
                  <a:lnTo>
                    <a:pt x="126" y="0"/>
                  </a:lnTo>
                  <a:lnTo>
                    <a:pt x="52" y="0"/>
                  </a:lnTo>
                  <a:lnTo>
                    <a:pt x="52" y="16"/>
                  </a:lnTo>
                  <a:lnTo>
                    <a:pt x="28" y="16"/>
                  </a:lnTo>
                  <a:lnTo>
                    <a:pt x="28" y="0"/>
                  </a:lnTo>
                  <a:lnTo>
                    <a:pt x="0" y="0"/>
                  </a:lnTo>
                  <a:lnTo>
                    <a:pt x="0" y="158"/>
                  </a:lnTo>
                  <a:lnTo>
                    <a:pt x="13" y="158"/>
                  </a:lnTo>
                  <a:lnTo>
                    <a:pt x="162" y="158"/>
                  </a:lnTo>
                  <a:lnTo>
                    <a:pt x="176" y="158"/>
                  </a:lnTo>
                  <a:lnTo>
                    <a:pt x="174" y="0"/>
                  </a:lnTo>
                  <a:close/>
                  <a:moveTo>
                    <a:pt x="162" y="144"/>
                  </a:moveTo>
                  <a:lnTo>
                    <a:pt x="13" y="144"/>
                  </a:lnTo>
                  <a:lnTo>
                    <a:pt x="13" y="44"/>
                  </a:lnTo>
                  <a:lnTo>
                    <a:pt x="162" y="44"/>
                  </a:lnTo>
                  <a:lnTo>
                    <a:pt x="162" y="14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8" name="Rectangle 30"/>
            <p:cNvSpPr>
              <a:spLocks noChangeArrowheads="1"/>
            </p:cNvSpPr>
            <p:nvPr/>
          </p:nvSpPr>
          <p:spPr bwMode="auto">
            <a:xfrm>
              <a:off x="5181500" y="1309474"/>
              <a:ext cx="37438" cy="59899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9" name="Rectangle 31"/>
            <p:cNvSpPr>
              <a:spLocks noChangeArrowheads="1"/>
            </p:cNvSpPr>
            <p:nvPr/>
          </p:nvSpPr>
          <p:spPr bwMode="auto">
            <a:xfrm>
              <a:off x="5428583" y="1309474"/>
              <a:ext cx="34941" cy="59899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sp>
        <p:nvSpPr>
          <p:cNvPr id="30" name="Freeform 36"/>
          <p:cNvSpPr>
            <a:spLocks noEditPoints="1"/>
          </p:cNvSpPr>
          <p:nvPr/>
        </p:nvSpPr>
        <p:spPr bwMode="auto">
          <a:xfrm>
            <a:off x="3027432" y="2559984"/>
            <a:ext cx="502029" cy="545174"/>
          </a:xfrm>
          <a:custGeom>
            <a:avLst/>
            <a:gdLst/>
            <a:ahLst/>
            <a:cxnLst>
              <a:cxn ang="0">
                <a:pos x="55" y="64"/>
              </a:cxn>
              <a:cxn ang="0">
                <a:pos x="0" y="59"/>
              </a:cxn>
              <a:cxn ang="0">
                <a:pos x="4" y="9"/>
              </a:cxn>
              <a:cxn ang="0">
                <a:pos x="9" y="5"/>
              </a:cxn>
              <a:cxn ang="0">
                <a:pos x="17" y="0"/>
              </a:cxn>
              <a:cxn ang="0">
                <a:pos x="23" y="9"/>
              </a:cxn>
              <a:cxn ang="0">
                <a:pos x="36" y="5"/>
              </a:cxn>
              <a:cxn ang="0">
                <a:pos x="44" y="0"/>
              </a:cxn>
              <a:cxn ang="0">
                <a:pos x="50" y="9"/>
              </a:cxn>
              <a:cxn ang="0">
                <a:pos x="59" y="13"/>
              </a:cxn>
              <a:cxn ang="0">
                <a:pos x="15" y="33"/>
              </a:cxn>
              <a:cxn ang="0">
                <a:pos x="4" y="23"/>
              </a:cxn>
              <a:cxn ang="0">
                <a:pos x="15" y="33"/>
              </a:cxn>
              <a:cxn ang="0">
                <a:pos x="15" y="35"/>
              </a:cxn>
              <a:cxn ang="0">
                <a:pos x="4" y="47"/>
              </a:cxn>
              <a:cxn ang="0">
                <a:pos x="15" y="59"/>
              </a:cxn>
              <a:cxn ang="0">
                <a:pos x="4" y="49"/>
              </a:cxn>
              <a:cxn ang="0">
                <a:pos x="15" y="59"/>
              </a:cxn>
              <a:cxn ang="0">
                <a:pos x="17" y="4"/>
              </a:cxn>
              <a:cxn ang="0">
                <a:pos x="13" y="5"/>
              </a:cxn>
              <a:cxn ang="0">
                <a:pos x="15" y="17"/>
              </a:cxn>
              <a:cxn ang="0">
                <a:pos x="18" y="16"/>
              </a:cxn>
              <a:cxn ang="0">
                <a:pos x="28" y="33"/>
              </a:cxn>
              <a:cxn ang="0">
                <a:pos x="17" y="23"/>
              </a:cxn>
              <a:cxn ang="0">
                <a:pos x="28" y="33"/>
              </a:cxn>
              <a:cxn ang="0">
                <a:pos x="28" y="35"/>
              </a:cxn>
              <a:cxn ang="0">
                <a:pos x="17" y="47"/>
              </a:cxn>
              <a:cxn ang="0">
                <a:pos x="28" y="59"/>
              </a:cxn>
              <a:cxn ang="0">
                <a:pos x="17" y="49"/>
              </a:cxn>
              <a:cxn ang="0">
                <a:pos x="28" y="59"/>
              </a:cxn>
              <a:cxn ang="0">
                <a:pos x="42" y="23"/>
              </a:cxn>
              <a:cxn ang="0">
                <a:pos x="31" y="33"/>
              </a:cxn>
              <a:cxn ang="0">
                <a:pos x="42" y="47"/>
              </a:cxn>
              <a:cxn ang="0">
                <a:pos x="31" y="35"/>
              </a:cxn>
              <a:cxn ang="0">
                <a:pos x="42" y="47"/>
              </a:cxn>
              <a:cxn ang="0">
                <a:pos x="42" y="49"/>
              </a:cxn>
              <a:cxn ang="0">
                <a:pos x="31" y="59"/>
              </a:cxn>
              <a:cxn ang="0">
                <a:pos x="45" y="5"/>
              </a:cxn>
              <a:cxn ang="0">
                <a:pos x="42" y="4"/>
              </a:cxn>
              <a:cxn ang="0">
                <a:pos x="41" y="16"/>
              </a:cxn>
              <a:cxn ang="0">
                <a:pos x="44" y="17"/>
              </a:cxn>
              <a:cxn ang="0">
                <a:pos x="45" y="5"/>
              </a:cxn>
              <a:cxn ang="0">
                <a:pos x="55" y="23"/>
              </a:cxn>
              <a:cxn ang="0">
                <a:pos x="44" y="33"/>
              </a:cxn>
              <a:cxn ang="0">
                <a:pos x="55" y="47"/>
              </a:cxn>
              <a:cxn ang="0">
                <a:pos x="44" y="35"/>
              </a:cxn>
              <a:cxn ang="0">
                <a:pos x="55" y="47"/>
              </a:cxn>
              <a:cxn ang="0">
                <a:pos x="55" y="49"/>
              </a:cxn>
              <a:cxn ang="0">
                <a:pos x="44" y="59"/>
              </a:cxn>
            </a:cxnLst>
            <a:rect l="0" t="0" r="r" b="b"/>
            <a:pathLst>
              <a:path w="59" h="64">
                <a:moveTo>
                  <a:pt x="59" y="59"/>
                </a:moveTo>
                <a:cubicBezTo>
                  <a:pt x="59" y="62"/>
                  <a:pt x="57" y="64"/>
                  <a:pt x="55" y="64"/>
                </a:cubicBezTo>
                <a:cubicBezTo>
                  <a:pt x="4" y="64"/>
                  <a:pt x="4" y="64"/>
                  <a:pt x="4" y="64"/>
                </a:cubicBezTo>
                <a:cubicBezTo>
                  <a:pt x="2" y="64"/>
                  <a:pt x="0" y="62"/>
                  <a:pt x="0" y="59"/>
                </a:cubicBezTo>
                <a:cubicBezTo>
                  <a:pt x="0" y="13"/>
                  <a:pt x="0" y="13"/>
                  <a:pt x="0" y="13"/>
                </a:cubicBezTo>
                <a:cubicBezTo>
                  <a:pt x="0" y="11"/>
                  <a:pt x="2" y="9"/>
                  <a:pt x="4" y="9"/>
                </a:cubicBezTo>
                <a:cubicBezTo>
                  <a:pt x="9" y="9"/>
                  <a:pt x="9" y="9"/>
                  <a:pt x="9" y="9"/>
                </a:cubicBezTo>
                <a:cubicBezTo>
                  <a:pt x="9" y="5"/>
                  <a:pt x="9" y="5"/>
                  <a:pt x="9" y="5"/>
                </a:cubicBezTo>
                <a:cubicBezTo>
                  <a:pt x="9" y="2"/>
                  <a:pt x="11" y="0"/>
                  <a:pt x="15" y="0"/>
                </a:cubicBezTo>
                <a:cubicBezTo>
                  <a:pt x="17" y="0"/>
                  <a:pt x="17" y="0"/>
                  <a:pt x="17" y="0"/>
                </a:cubicBezTo>
                <a:cubicBezTo>
                  <a:pt x="20" y="0"/>
                  <a:pt x="23" y="2"/>
                  <a:pt x="23" y="5"/>
                </a:cubicBezTo>
                <a:cubicBezTo>
                  <a:pt x="23" y="9"/>
                  <a:pt x="23" y="9"/>
                  <a:pt x="23" y="9"/>
                </a:cubicBezTo>
                <a:cubicBezTo>
                  <a:pt x="36" y="9"/>
                  <a:pt x="36" y="9"/>
                  <a:pt x="36" y="9"/>
                </a:cubicBezTo>
                <a:cubicBezTo>
                  <a:pt x="36" y="5"/>
                  <a:pt x="36" y="5"/>
                  <a:pt x="36" y="5"/>
                </a:cubicBezTo>
                <a:cubicBezTo>
                  <a:pt x="36" y="2"/>
                  <a:pt x="39" y="0"/>
                  <a:pt x="42" y="0"/>
                </a:cubicBezTo>
                <a:cubicBezTo>
                  <a:pt x="44" y="0"/>
                  <a:pt x="44" y="0"/>
                  <a:pt x="44" y="0"/>
                </a:cubicBezTo>
                <a:cubicBezTo>
                  <a:pt x="47" y="0"/>
                  <a:pt x="50" y="2"/>
                  <a:pt x="50" y="5"/>
                </a:cubicBezTo>
                <a:cubicBezTo>
                  <a:pt x="50" y="9"/>
                  <a:pt x="50" y="9"/>
                  <a:pt x="50" y="9"/>
                </a:cubicBezTo>
                <a:cubicBezTo>
                  <a:pt x="55" y="9"/>
                  <a:pt x="55" y="9"/>
                  <a:pt x="55" y="9"/>
                </a:cubicBezTo>
                <a:cubicBezTo>
                  <a:pt x="57" y="9"/>
                  <a:pt x="59" y="11"/>
                  <a:pt x="59" y="13"/>
                </a:cubicBezTo>
                <a:lnTo>
                  <a:pt x="59" y="59"/>
                </a:lnTo>
                <a:close/>
                <a:moveTo>
                  <a:pt x="15" y="33"/>
                </a:moveTo>
                <a:cubicBezTo>
                  <a:pt x="15" y="23"/>
                  <a:pt x="15" y="23"/>
                  <a:pt x="15" y="23"/>
                </a:cubicBezTo>
                <a:cubicBezTo>
                  <a:pt x="4" y="23"/>
                  <a:pt x="4" y="23"/>
                  <a:pt x="4" y="23"/>
                </a:cubicBezTo>
                <a:cubicBezTo>
                  <a:pt x="4" y="33"/>
                  <a:pt x="4" y="33"/>
                  <a:pt x="4" y="33"/>
                </a:cubicBezTo>
                <a:lnTo>
                  <a:pt x="15" y="33"/>
                </a:lnTo>
                <a:close/>
                <a:moveTo>
                  <a:pt x="15" y="47"/>
                </a:moveTo>
                <a:cubicBezTo>
                  <a:pt x="15" y="35"/>
                  <a:pt x="15" y="35"/>
                  <a:pt x="15" y="35"/>
                </a:cubicBezTo>
                <a:cubicBezTo>
                  <a:pt x="4" y="35"/>
                  <a:pt x="4" y="35"/>
                  <a:pt x="4" y="35"/>
                </a:cubicBezTo>
                <a:cubicBezTo>
                  <a:pt x="4" y="47"/>
                  <a:pt x="4" y="47"/>
                  <a:pt x="4" y="47"/>
                </a:cubicBezTo>
                <a:lnTo>
                  <a:pt x="15" y="47"/>
                </a:lnTo>
                <a:close/>
                <a:moveTo>
                  <a:pt x="15" y="59"/>
                </a:moveTo>
                <a:cubicBezTo>
                  <a:pt x="15" y="49"/>
                  <a:pt x="15" y="49"/>
                  <a:pt x="15" y="49"/>
                </a:cubicBezTo>
                <a:cubicBezTo>
                  <a:pt x="4" y="49"/>
                  <a:pt x="4" y="49"/>
                  <a:pt x="4" y="49"/>
                </a:cubicBezTo>
                <a:cubicBezTo>
                  <a:pt x="4" y="59"/>
                  <a:pt x="4" y="59"/>
                  <a:pt x="4" y="59"/>
                </a:cubicBezTo>
                <a:lnTo>
                  <a:pt x="15" y="59"/>
                </a:lnTo>
                <a:close/>
                <a:moveTo>
                  <a:pt x="18" y="5"/>
                </a:moveTo>
                <a:cubicBezTo>
                  <a:pt x="18" y="5"/>
                  <a:pt x="18" y="4"/>
                  <a:pt x="17" y="4"/>
                </a:cubicBezTo>
                <a:cubicBezTo>
                  <a:pt x="15" y="4"/>
                  <a:pt x="15" y="4"/>
                  <a:pt x="15" y="4"/>
                </a:cubicBezTo>
                <a:cubicBezTo>
                  <a:pt x="14" y="4"/>
                  <a:pt x="13" y="5"/>
                  <a:pt x="13" y="5"/>
                </a:cubicBezTo>
                <a:cubicBezTo>
                  <a:pt x="13" y="16"/>
                  <a:pt x="13" y="16"/>
                  <a:pt x="13" y="16"/>
                </a:cubicBezTo>
                <a:cubicBezTo>
                  <a:pt x="13" y="16"/>
                  <a:pt x="14" y="17"/>
                  <a:pt x="15" y="17"/>
                </a:cubicBezTo>
                <a:cubicBezTo>
                  <a:pt x="17" y="17"/>
                  <a:pt x="17" y="17"/>
                  <a:pt x="17" y="17"/>
                </a:cubicBezTo>
                <a:cubicBezTo>
                  <a:pt x="18" y="17"/>
                  <a:pt x="18" y="16"/>
                  <a:pt x="18" y="16"/>
                </a:cubicBezTo>
                <a:lnTo>
                  <a:pt x="18" y="5"/>
                </a:lnTo>
                <a:close/>
                <a:moveTo>
                  <a:pt x="28" y="33"/>
                </a:moveTo>
                <a:cubicBezTo>
                  <a:pt x="28" y="23"/>
                  <a:pt x="28" y="23"/>
                  <a:pt x="28" y="23"/>
                </a:cubicBezTo>
                <a:cubicBezTo>
                  <a:pt x="17" y="23"/>
                  <a:pt x="17" y="23"/>
                  <a:pt x="17" y="23"/>
                </a:cubicBezTo>
                <a:cubicBezTo>
                  <a:pt x="17" y="33"/>
                  <a:pt x="17" y="33"/>
                  <a:pt x="17" y="33"/>
                </a:cubicBezTo>
                <a:lnTo>
                  <a:pt x="28" y="33"/>
                </a:lnTo>
                <a:close/>
                <a:moveTo>
                  <a:pt x="28" y="47"/>
                </a:moveTo>
                <a:cubicBezTo>
                  <a:pt x="28" y="35"/>
                  <a:pt x="28" y="35"/>
                  <a:pt x="28" y="35"/>
                </a:cubicBezTo>
                <a:cubicBezTo>
                  <a:pt x="17" y="35"/>
                  <a:pt x="17" y="35"/>
                  <a:pt x="17" y="35"/>
                </a:cubicBezTo>
                <a:cubicBezTo>
                  <a:pt x="17" y="47"/>
                  <a:pt x="17" y="47"/>
                  <a:pt x="17" y="47"/>
                </a:cubicBezTo>
                <a:lnTo>
                  <a:pt x="28" y="47"/>
                </a:lnTo>
                <a:close/>
                <a:moveTo>
                  <a:pt x="28" y="59"/>
                </a:moveTo>
                <a:cubicBezTo>
                  <a:pt x="28" y="49"/>
                  <a:pt x="28" y="49"/>
                  <a:pt x="28" y="49"/>
                </a:cubicBezTo>
                <a:cubicBezTo>
                  <a:pt x="17" y="49"/>
                  <a:pt x="17" y="49"/>
                  <a:pt x="17" y="49"/>
                </a:cubicBezTo>
                <a:cubicBezTo>
                  <a:pt x="17" y="59"/>
                  <a:pt x="17" y="59"/>
                  <a:pt x="17" y="59"/>
                </a:cubicBezTo>
                <a:lnTo>
                  <a:pt x="28" y="59"/>
                </a:lnTo>
                <a:close/>
                <a:moveTo>
                  <a:pt x="42" y="33"/>
                </a:moveTo>
                <a:cubicBezTo>
                  <a:pt x="42" y="23"/>
                  <a:pt x="42" y="23"/>
                  <a:pt x="42" y="23"/>
                </a:cubicBezTo>
                <a:cubicBezTo>
                  <a:pt x="31" y="23"/>
                  <a:pt x="31" y="23"/>
                  <a:pt x="31" y="23"/>
                </a:cubicBezTo>
                <a:cubicBezTo>
                  <a:pt x="31" y="33"/>
                  <a:pt x="31" y="33"/>
                  <a:pt x="31" y="33"/>
                </a:cubicBezTo>
                <a:lnTo>
                  <a:pt x="42" y="33"/>
                </a:lnTo>
                <a:close/>
                <a:moveTo>
                  <a:pt x="42" y="47"/>
                </a:moveTo>
                <a:cubicBezTo>
                  <a:pt x="42" y="35"/>
                  <a:pt x="42" y="35"/>
                  <a:pt x="42" y="35"/>
                </a:cubicBezTo>
                <a:cubicBezTo>
                  <a:pt x="31" y="35"/>
                  <a:pt x="31" y="35"/>
                  <a:pt x="31" y="35"/>
                </a:cubicBezTo>
                <a:cubicBezTo>
                  <a:pt x="31" y="47"/>
                  <a:pt x="31" y="47"/>
                  <a:pt x="31" y="47"/>
                </a:cubicBezTo>
                <a:lnTo>
                  <a:pt x="42" y="47"/>
                </a:lnTo>
                <a:close/>
                <a:moveTo>
                  <a:pt x="42" y="59"/>
                </a:moveTo>
                <a:cubicBezTo>
                  <a:pt x="42" y="49"/>
                  <a:pt x="42" y="49"/>
                  <a:pt x="42" y="49"/>
                </a:cubicBezTo>
                <a:cubicBezTo>
                  <a:pt x="31" y="49"/>
                  <a:pt x="31" y="49"/>
                  <a:pt x="31" y="49"/>
                </a:cubicBezTo>
                <a:cubicBezTo>
                  <a:pt x="31" y="59"/>
                  <a:pt x="31" y="59"/>
                  <a:pt x="31" y="59"/>
                </a:cubicBezTo>
                <a:lnTo>
                  <a:pt x="42" y="59"/>
                </a:lnTo>
                <a:close/>
                <a:moveTo>
                  <a:pt x="45" y="5"/>
                </a:moveTo>
                <a:cubicBezTo>
                  <a:pt x="45" y="5"/>
                  <a:pt x="45" y="4"/>
                  <a:pt x="44" y="4"/>
                </a:cubicBezTo>
                <a:cubicBezTo>
                  <a:pt x="42" y="4"/>
                  <a:pt x="42" y="4"/>
                  <a:pt x="42" y="4"/>
                </a:cubicBezTo>
                <a:cubicBezTo>
                  <a:pt x="41" y="4"/>
                  <a:pt x="41" y="5"/>
                  <a:pt x="41" y="5"/>
                </a:cubicBezTo>
                <a:cubicBezTo>
                  <a:pt x="41" y="16"/>
                  <a:pt x="41" y="16"/>
                  <a:pt x="41" y="16"/>
                </a:cubicBezTo>
                <a:cubicBezTo>
                  <a:pt x="41" y="16"/>
                  <a:pt x="41" y="17"/>
                  <a:pt x="42" y="17"/>
                </a:cubicBezTo>
                <a:cubicBezTo>
                  <a:pt x="44" y="17"/>
                  <a:pt x="44" y="17"/>
                  <a:pt x="44" y="17"/>
                </a:cubicBezTo>
                <a:cubicBezTo>
                  <a:pt x="45" y="17"/>
                  <a:pt x="45" y="16"/>
                  <a:pt x="45" y="16"/>
                </a:cubicBezTo>
                <a:lnTo>
                  <a:pt x="45" y="5"/>
                </a:lnTo>
                <a:close/>
                <a:moveTo>
                  <a:pt x="55" y="33"/>
                </a:moveTo>
                <a:cubicBezTo>
                  <a:pt x="55" y="23"/>
                  <a:pt x="55" y="23"/>
                  <a:pt x="55" y="23"/>
                </a:cubicBezTo>
                <a:cubicBezTo>
                  <a:pt x="44" y="23"/>
                  <a:pt x="44" y="23"/>
                  <a:pt x="44" y="23"/>
                </a:cubicBezTo>
                <a:cubicBezTo>
                  <a:pt x="44" y="33"/>
                  <a:pt x="44" y="33"/>
                  <a:pt x="44" y="33"/>
                </a:cubicBezTo>
                <a:lnTo>
                  <a:pt x="55" y="33"/>
                </a:lnTo>
                <a:close/>
                <a:moveTo>
                  <a:pt x="55" y="47"/>
                </a:moveTo>
                <a:cubicBezTo>
                  <a:pt x="55" y="35"/>
                  <a:pt x="55" y="35"/>
                  <a:pt x="55" y="35"/>
                </a:cubicBezTo>
                <a:cubicBezTo>
                  <a:pt x="44" y="35"/>
                  <a:pt x="44" y="35"/>
                  <a:pt x="44" y="35"/>
                </a:cubicBezTo>
                <a:cubicBezTo>
                  <a:pt x="44" y="47"/>
                  <a:pt x="44" y="47"/>
                  <a:pt x="44" y="47"/>
                </a:cubicBezTo>
                <a:lnTo>
                  <a:pt x="55" y="47"/>
                </a:lnTo>
                <a:close/>
                <a:moveTo>
                  <a:pt x="55" y="59"/>
                </a:moveTo>
                <a:cubicBezTo>
                  <a:pt x="55" y="49"/>
                  <a:pt x="55" y="49"/>
                  <a:pt x="55" y="49"/>
                </a:cubicBezTo>
                <a:cubicBezTo>
                  <a:pt x="44" y="49"/>
                  <a:pt x="44" y="49"/>
                  <a:pt x="44" y="49"/>
                </a:cubicBezTo>
                <a:cubicBezTo>
                  <a:pt x="44" y="59"/>
                  <a:pt x="44" y="59"/>
                  <a:pt x="44" y="59"/>
                </a:cubicBezTo>
                <a:lnTo>
                  <a:pt x="55" y="59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31" name="Freeform 86"/>
          <p:cNvSpPr>
            <a:spLocks noEditPoints="1"/>
          </p:cNvSpPr>
          <p:nvPr/>
        </p:nvSpPr>
        <p:spPr bwMode="auto">
          <a:xfrm>
            <a:off x="5090755" y="1420392"/>
            <a:ext cx="602537" cy="542281"/>
          </a:xfrm>
          <a:custGeom>
            <a:avLst/>
            <a:gdLst>
              <a:gd name="T0" fmla="*/ 327 w 327"/>
              <a:gd name="T1" fmla="*/ 130 h 294"/>
              <a:gd name="T2" fmla="*/ 163 w 327"/>
              <a:gd name="T3" fmla="*/ 0 h 294"/>
              <a:gd name="T4" fmla="*/ 0 w 327"/>
              <a:gd name="T5" fmla="*/ 130 h 294"/>
              <a:gd name="T6" fmla="*/ 163 w 327"/>
              <a:gd name="T7" fmla="*/ 260 h 294"/>
              <a:gd name="T8" fmla="*/ 219 w 327"/>
              <a:gd name="T9" fmla="*/ 253 h 294"/>
              <a:gd name="T10" fmla="*/ 267 w 327"/>
              <a:gd name="T11" fmla="*/ 292 h 294"/>
              <a:gd name="T12" fmla="*/ 271 w 327"/>
              <a:gd name="T13" fmla="*/ 294 h 294"/>
              <a:gd name="T14" fmla="*/ 273 w 327"/>
              <a:gd name="T15" fmla="*/ 292 h 294"/>
              <a:gd name="T16" fmla="*/ 270 w 327"/>
              <a:gd name="T17" fmla="*/ 229 h 294"/>
              <a:gd name="T18" fmla="*/ 327 w 327"/>
              <a:gd name="T19" fmla="*/ 130 h 294"/>
              <a:gd name="T20" fmla="*/ 228 w 327"/>
              <a:gd name="T21" fmla="*/ 186 h 294"/>
              <a:gd name="T22" fmla="*/ 101 w 327"/>
              <a:gd name="T23" fmla="*/ 186 h 294"/>
              <a:gd name="T24" fmla="*/ 89 w 327"/>
              <a:gd name="T25" fmla="*/ 174 h 294"/>
              <a:gd name="T26" fmla="*/ 101 w 327"/>
              <a:gd name="T27" fmla="*/ 163 h 294"/>
              <a:gd name="T28" fmla="*/ 228 w 327"/>
              <a:gd name="T29" fmla="*/ 163 h 294"/>
              <a:gd name="T30" fmla="*/ 240 w 327"/>
              <a:gd name="T31" fmla="*/ 174 h 294"/>
              <a:gd name="T32" fmla="*/ 228 w 327"/>
              <a:gd name="T33" fmla="*/ 186 h 294"/>
              <a:gd name="T34" fmla="*/ 228 w 327"/>
              <a:gd name="T35" fmla="*/ 137 h 294"/>
              <a:gd name="T36" fmla="*/ 101 w 327"/>
              <a:gd name="T37" fmla="*/ 137 h 294"/>
              <a:gd name="T38" fmla="*/ 89 w 327"/>
              <a:gd name="T39" fmla="*/ 125 h 294"/>
              <a:gd name="T40" fmla="*/ 101 w 327"/>
              <a:gd name="T41" fmla="*/ 114 h 294"/>
              <a:gd name="T42" fmla="*/ 228 w 327"/>
              <a:gd name="T43" fmla="*/ 114 h 294"/>
              <a:gd name="T44" fmla="*/ 240 w 327"/>
              <a:gd name="T45" fmla="*/ 125 h 294"/>
              <a:gd name="T46" fmla="*/ 228 w 327"/>
              <a:gd name="T47" fmla="*/ 137 h 294"/>
              <a:gd name="T48" fmla="*/ 228 w 327"/>
              <a:gd name="T49" fmla="*/ 88 h 294"/>
              <a:gd name="T50" fmla="*/ 101 w 327"/>
              <a:gd name="T51" fmla="*/ 88 h 294"/>
              <a:gd name="T52" fmla="*/ 89 w 327"/>
              <a:gd name="T53" fmla="*/ 76 h 294"/>
              <a:gd name="T54" fmla="*/ 101 w 327"/>
              <a:gd name="T55" fmla="*/ 65 h 294"/>
              <a:gd name="T56" fmla="*/ 228 w 327"/>
              <a:gd name="T57" fmla="*/ 65 h 294"/>
              <a:gd name="T58" fmla="*/ 240 w 327"/>
              <a:gd name="T59" fmla="*/ 76 h 294"/>
              <a:gd name="T60" fmla="*/ 228 w 327"/>
              <a:gd name="T61" fmla="*/ 88 h 29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</a:cxnLst>
            <a:rect l="0" t="0" r="r" b="b"/>
            <a:pathLst>
              <a:path w="327" h="294">
                <a:moveTo>
                  <a:pt x="327" y="130"/>
                </a:moveTo>
                <a:cubicBezTo>
                  <a:pt x="327" y="58"/>
                  <a:pt x="254" y="0"/>
                  <a:pt x="163" y="0"/>
                </a:cubicBezTo>
                <a:cubicBezTo>
                  <a:pt x="73" y="0"/>
                  <a:pt x="0" y="58"/>
                  <a:pt x="0" y="130"/>
                </a:cubicBezTo>
                <a:cubicBezTo>
                  <a:pt x="0" y="202"/>
                  <a:pt x="73" y="260"/>
                  <a:pt x="163" y="260"/>
                </a:cubicBezTo>
                <a:cubicBezTo>
                  <a:pt x="183" y="260"/>
                  <a:pt x="202" y="258"/>
                  <a:pt x="219" y="253"/>
                </a:cubicBezTo>
                <a:cubicBezTo>
                  <a:pt x="267" y="292"/>
                  <a:pt x="267" y="292"/>
                  <a:pt x="267" y="292"/>
                </a:cubicBezTo>
                <a:cubicBezTo>
                  <a:pt x="268" y="293"/>
                  <a:pt x="270" y="294"/>
                  <a:pt x="271" y="294"/>
                </a:cubicBezTo>
                <a:cubicBezTo>
                  <a:pt x="272" y="294"/>
                  <a:pt x="273" y="293"/>
                  <a:pt x="273" y="292"/>
                </a:cubicBezTo>
                <a:cubicBezTo>
                  <a:pt x="270" y="229"/>
                  <a:pt x="270" y="229"/>
                  <a:pt x="270" y="229"/>
                </a:cubicBezTo>
                <a:cubicBezTo>
                  <a:pt x="305" y="205"/>
                  <a:pt x="327" y="170"/>
                  <a:pt x="327" y="130"/>
                </a:cubicBezTo>
                <a:close/>
                <a:moveTo>
                  <a:pt x="228" y="186"/>
                </a:moveTo>
                <a:cubicBezTo>
                  <a:pt x="101" y="186"/>
                  <a:pt x="101" y="186"/>
                  <a:pt x="101" y="186"/>
                </a:cubicBezTo>
                <a:cubicBezTo>
                  <a:pt x="94" y="186"/>
                  <a:pt x="89" y="181"/>
                  <a:pt x="89" y="174"/>
                </a:cubicBezTo>
                <a:cubicBezTo>
                  <a:pt x="89" y="168"/>
                  <a:pt x="94" y="163"/>
                  <a:pt x="101" y="163"/>
                </a:cubicBezTo>
                <a:cubicBezTo>
                  <a:pt x="228" y="163"/>
                  <a:pt x="228" y="163"/>
                  <a:pt x="228" y="163"/>
                </a:cubicBezTo>
                <a:cubicBezTo>
                  <a:pt x="234" y="163"/>
                  <a:pt x="240" y="168"/>
                  <a:pt x="240" y="174"/>
                </a:cubicBezTo>
                <a:cubicBezTo>
                  <a:pt x="240" y="181"/>
                  <a:pt x="234" y="186"/>
                  <a:pt x="228" y="186"/>
                </a:cubicBezTo>
                <a:close/>
                <a:moveTo>
                  <a:pt x="228" y="137"/>
                </a:moveTo>
                <a:cubicBezTo>
                  <a:pt x="101" y="137"/>
                  <a:pt x="101" y="137"/>
                  <a:pt x="101" y="137"/>
                </a:cubicBezTo>
                <a:cubicBezTo>
                  <a:pt x="94" y="137"/>
                  <a:pt x="89" y="132"/>
                  <a:pt x="89" y="125"/>
                </a:cubicBezTo>
                <a:cubicBezTo>
                  <a:pt x="89" y="119"/>
                  <a:pt x="94" y="114"/>
                  <a:pt x="101" y="114"/>
                </a:cubicBezTo>
                <a:cubicBezTo>
                  <a:pt x="228" y="114"/>
                  <a:pt x="228" y="114"/>
                  <a:pt x="228" y="114"/>
                </a:cubicBezTo>
                <a:cubicBezTo>
                  <a:pt x="234" y="114"/>
                  <a:pt x="240" y="119"/>
                  <a:pt x="240" y="125"/>
                </a:cubicBezTo>
                <a:cubicBezTo>
                  <a:pt x="240" y="132"/>
                  <a:pt x="234" y="137"/>
                  <a:pt x="228" y="137"/>
                </a:cubicBezTo>
                <a:close/>
                <a:moveTo>
                  <a:pt x="228" y="88"/>
                </a:moveTo>
                <a:cubicBezTo>
                  <a:pt x="101" y="88"/>
                  <a:pt x="101" y="88"/>
                  <a:pt x="101" y="88"/>
                </a:cubicBezTo>
                <a:cubicBezTo>
                  <a:pt x="94" y="88"/>
                  <a:pt x="89" y="83"/>
                  <a:pt x="89" y="76"/>
                </a:cubicBezTo>
                <a:cubicBezTo>
                  <a:pt x="89" y="70"/>
                  <a:pt x="94" y="65"/>
                  <a:pt x="101" y="65"/>
                </a:cubicBezTo>
                <a:cubicBezTo>
                  <a:pt x="228" y="65"/>
                  <a:pt x="228" y="65"/>
                  <a:pt x="228" y="65"/>
                </a:cubicBezTo>
                <a:cubicBezTo>
                  <a:pt x="234" y="65"/>
                  <a:pt x="240" y="70"/>
                  <a:pt x="240" y="76"/>
                </a:cubicBezTo>
                <a:cubicBezTo>
                  <a:pt x="240" y="83"/>
                  <a:pt x="234" y="88"/>
                  <a:pt x="228" y="88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32" name="Group 52"/>
          <p:cNvGrpSpPr/>
          <p:nvPr/>
        </p:nvGrpSpPr>
        <p:grpSpPr>
          <a:xfrm>
            <a:off x="5099867" y="2574865"/>
            <a:ext cx="652175" cy="515413"/>
            <a:chOff x="3653259" y="3001930"/>
            <a:chExt cx="658286" cy="520242"/>
          </a:xfrm>
          <a:solidFill>
            <a:schemeClr val="tx1"/>
          </a:solidFill>
        </p:grpSpPr>
        <p:sp>
          <p:nvSpPr>
            <p:cNvPr id="33" name="Freeform 9"/>
            <p:cNvSpPr/>
            <p:nvPr/>
          </p:nvSpPr>
          <p:spPr bwMode="auto">
            <a:xfrm>
              <a:off x="3864446" y="3138944"/>
              <a:ext cx="447099" cy="342020"/>
            </a:xfrm>
            <a:custGeom>
              <a:avLst/>
              <a:gdLst>
                <a:gd name="T0" fmla="*/ 1511 w 1915"/>
                <a:gd name="T1" fmla="*/ 0 h 1465"/>
                <a:gd name="T2" fmla="*/ 1550 w 1915"/>
                <a:gd name="T3" fmla="*/ 238 h 1465"/>
                <a:gd name="T4" fmla="*/ 207 w 1915"/>
                <a:gd name="T5" fmla="*/ 1231 h 1465"/>
                <a:gd name="T6" fmla="*/ 0 w 1915"/>
                <a:gd name="T7" fmla="*/ 1219 h 1465"/>
                <a:gd name="T8" fmla="*/ 796 w 1915"/>
                <a:gd name="T9" fmla="*/ 1465 h 1465"/>
                <a:gd name="T10" fmla="*/ 1915 w 1915"/>
                <a:gd name="T11" fmla="*/ 637 h 1465"/>
                <a:gd name="T12" fmla="*/ 1511 w 1915"/>
                <a:gd name="T13" fmla="*/ 0 h 14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915" h="1465">
                  <a:moveTo>
                    <a:pt x="1511" y="0"/>
                  </a:moveTo>
                  <a:cubicBezTo>
                    <a:pt x="1536" y="76"/>
                    <a:pt x="1550" y="156"/>
                    <a:pt x="1550" y="238"/>
                  </a:cubicBezTo>
                  <a:cubicBezTo>
                    <a:pt x="1550" y="787"/>
                    <a:pt x="949" y="1231"/>
                    <a:pt x="207" y="1231"/>
                  </a:cubicBezTo>
                  <a:cubicBezTo>
                    <a:pt x="137" y="1231"/>
                    <a:pt x="67" y="1227"/>
                    <a:pt x="0" y="1219"/>
                  </a:cubicBezTo>
                  <a:cubicBezTo>
                    <a:pt x="203" y="1371"/>
                    <a:pt x="484" y="1465"/>
                    <a:pt x="796" y="1465"/>
                  </a:cubicBezTo>
                  <a:cubicBezTo>
                    <a:pt x="1414" y="1465"/>
                    <a:pt x="1915" y="1094"/>
                    <a:pt x="1915" y="637"/>
                  </a:cubicBezTo>
                  <a:cubicBezTo>
                    <a:pt x="1915" y="381"/>
                    <a:pt x="1758" y="152"/>
                    <a:pt x="1511" y="0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34" name="Oval 10"/>
            <p:cNvSpPr>
              <a:spLocks noChangeArrowheads="1"/>
            </p:cNvSpPr>
            <p:nvPr/>
          </p:nvSpPr>
          <p:spPr bwMode="auto">
            <a:xfrm>
              <a:off x="3653259" y="3001930"/>
              <a:ext cx="522302" cy="387348"/>
            </a:xfrm>
            <a:prstGeom prst="ellipse">
              <a:avLst/>
            </a:pr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35" name="Freeform 11"/>
            <p:cNvSpPr/>
            <p:nvPr/>
          </p:nvSpPr>
          <p:spPr bwMode="auto">
            <a:xfrm>
              <a:off x="3671802" y="3262566"/>
              <a:ext cx="229730" cy="163799"/>
            </a:xfrm>
            <a:custGeom>
              <a:avLst/>
              <a:gdLst>
                <a:gd name="T0" fmla="*/ 407 w 981"/>
                <a:gd name="T1" fmla="*/ 157 h 703"/>
                <a:gd name="T2" fmla="*/ 69 w 981"/>
                <a:gd name="T3" fmla="*/ 611 h 703"/>
                <a:gd name="T4" fmla="*/ 107 w 981"/>
                <a:gd name="T5" fmla="*/ 699 h 703"/>
                <a:gd name="T6" fmla="*/ 764 w 981"/>
                <a:gd name="T7" fmla="*/ 330 h 703"/>
                <a:gd name="T8" fmla="*/ 407 w 981"/>
                <a:gd name="T9" fmla="*/ 157 h 7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81" h="703">
                  <a:moveTo>
                    <a:pt x="407" y="157"/>
                  </a:moveTo>
                  <a:cubicBezTo>
                    <a:pt x="332" y="348"/>
                    <a:pt x="138" y="567"/>
                    <a:pt x="69" y="611"/>
                  </a:cubicBezTo>
                  <a:cubicBezTo>
                    <a:pt x="0" y="655"/>
                    <a:pt x="31" y="694"/>
                    <a:pt x="107" y="699"/>
                  </a:cubicBezTo>
                  <a:cubicBezTo>
                    <a:pt x="183" y="703"/>
                    <a:pt x="546" y="660"/>
                    <a:pt x="764" y="330"/>
                  </a:cubicBezTo>
                  <a:cubicBezTo>
                    <a:pt x="981" y="0"/>
                    <a:pt x="407" y="157"/>
                    <a:pt x="407" y="157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36" name="Freeform 12"/>
            <p:cNvSpPr/>
            <p:nvPr/>
          </p:nvSpPr>
          <p:spPr bwMode="auto">
            <a:xfrm>
              <a:off x="4061211" y="3363524"/>
              <a:ext cx="232821" cy="158648"/>
            </a:xfrm>
            <a:custGeom>
              <a:avLst/>
              <a:gdLst>
                <a:gd name="T0" fmla="*/ 578 w 999"/>
                <a:gd name="T1" fmla="*/ 142 h 680"/>
                <a:gd name="T2" fmla="*/ 929 w 999"/>
                <a:gd name="T3" fmla="*/ 585 h 680"/>
                <a:gd name="T4" fmla="*/ 893 w 999"/>
                <a:gd name="T5" fmla="*/ 674 h 680"/>
                <a:gd name="T6" fmla="*/ 226 w 999"/>
                <a:gd name="T7" fmla="*/ 324 h 680"/>
                <a:gd name="T8" fmla="*/ 578 w 999"/>
                <a:gd name="T9" fmla="*/ 142 h 6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99" h="680">
                  <a:moveTo>
                    <a:pt x="578" y="142"/>
                  </a:moveTo>
                  <a:cubicBezTo>
                    <a:pt x="659" y="330"/>
                    <a:pt x="859" y="544"/>
                    <a:pt x="929" y="585"/>
                  </a:cubicBezTo>
                  <a:cubicBezTo>
                    <a:pt x="999" y="627"/>
                    <a:pt x="969" y="668"/>
                    <a:pt x="893" y="674"/>
                  </a:cubicBezTo>
                  <a:cubicBezTo>
                    <a:pt x="817" y="680"/>
                    <a:pt x="453" y="648"/>
                    <a:pt x="226" y="324"/>
                  </a:cubicBezTo>
                  <a:cubicBezTo>
                    <a:pt x="0" y="0"/>
                    <a:pt x="578" y="142"/>
                    <a:pt x="578" y="142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</p:grpSp>
      <p:sp>
        <p:nvSpPr>
          <p:cNvPr id="37" name="Freeform 82"/>
          <p:cNvSpPr>
            <a:spLocks noEditPoints="1"/>
          </p:cNvSpPr>
          <p:nvPr/>
        </p:nvSpPr>
        <p:spPr bwMode="auto">
          <a:xfrm>
            <a:off x="6269470" y="2566539"/>
            <a:ext cx="450209" cy="532065"/>
          </a:xfrm>
          <a:custGeom>
            <a:avLst/>
            <a:gdLst/>
            <a:ahLst/>
            <a:cxnLst>
              <a:cxn ang="0">
                <a:pos x="61" y="26"/>
              </a:cxn>
              <a:cxn ang="0">
                <a:pos x="61" y="68"/>
              </a:cxn>
              <a:cxn ang="0">
                <a:pos x="58" y="72"/>
              </a:cxn>
              <a:cxn ang="0">
                <a:pos x="4" y="72"/>
              </a:cxn>
              <a:cxn ang="0">
                <a:pos x="0" y="68"/>
              </a:cxn>
              <a:cxn ang="0">
                <a:pos x="0" y="4"/>
              </a:cxn>
              <a:cxn ang="0">
                <a:pos x="4" y="0"/>
              </a:cxn>
              <a:cxn ang="0">
                <a:pos x="36" y="0"/>
              </a:cxn>
              <a:cxn ang="0">
                <a:pos x="36" y="22"/>
              </a:cxn>
              <a:cxn ang="0">
                <a:pos x="40" y="26"/>
              </a:cxn>
              <a:cxn ang="0">
                <a:pos x="61" y="26"/>
              </a:cxn>
              <a:cxn ang="0">
                <a:pos x="46" y="32"/>
              </a:cxn>
              <a:cxn ang="0">
                <a:pos x="45" y="31"/>
              </a:cxn>
              <a:cxn ang="0">
                <a:pos x="16" y="31"/>
              </a:cxn>
              <a:cxn ang="0">
                <a:pos x="15" y="32"/>
              </a:cxn>
              <a:cxn ang="0">
                <a:pos x="15" y="35"/>
              </a:cxn>
              <a:cxn ang="0">
                <a:pos x="16" y="36"/>
              </a:cxn>
              <a:cxn ang="0">
                <a:pos x="45" y="36"/>
              </a:cxn>
              <a:cxn ang="0">
                <a:pos x="46" y="35"/>
              </a:cxn>
              <a:cxn ang="0">
                <a:pos x="46" y="32"/>
              </a:cxn>
              <a:cxn ang="0">
                <a:pos x="46" y="43"/>
              </a:cxn>
              <a:cxn ang="0">
                <a:pos x="45" y="41"/>
              </a:cxn>
              <a:cxn ang="0">
                <a:pos x="16" y="41"/>
              </a:cxn>
              <a:cxn ang="0">
                <a:pos x="15" y="43"/>
              </a:cxn>
              <a:cxn ang="0">
                <a:pos x="15" y="45"/>
              </a:cxn>
              <a:cxn ang="0">
                <a:pos x="16" y="47"/>
              </a:cxn>
              <a:cxn ang="0">
                <a:pos x="45" y="47"/>
              </a:cxn>
              <a:cxn ang="0">
                <a:pos x="46" y="45"/>
              </a:cxn>
              <a:cxn ang="0">
                <a:pos x="46" y="43"/>
              </a:cxn>
              <a:cxn ang="0">
                <a:pos x="46" y="53"/>
              </a:cxn>
              <a:cxn ang="0">
                <a:pos x="45" y="52"/>
              </a:cxn>
              <a:cxn ang="0">
                <a:pos x="16" y="52"/>
              </a:cxn>
              <a:cxn ang="0">
                <a:pos x="15" y="53"/>
              </a:cxn>
              <a:cxn ang="0">
                <a:pos x="15" y="56"/>
              </a:cxn>
              <a:cxn ang="0">
                <a:pos x="16" y="57"/>
              </a:cxn>
              <a:cxn ang="0">
                <a:pos x="45" y="57"/>
              </a:cxn>
              <a:cxn ang="0">
                <a:pos x="46" y="56"/>
              </a:cxn>
              <a:cxn ang="0">
                <a:pos x="46" y="53"/>
              </a:cxn>
              <a:cxn ang="0">
                <a:pos x="60" y="21"/>
              </a:cxn>
              <a:cxn ang="0">
                <a:pos x="41" y="21"/>
              </a:cxn>
              <a:cxn ang="0">
                <a:pos x="41" y="2"/>
              </a:cxn>
              <a:cxn ang="0">
                <a:pos x="42" y="3"/>
              </a:cxn>
              <a:cxn ang="0">
                <a:pos x="59" y="19"/>
              </a:cxn>
              <a:cxn ang="0">
                <a:pos x="60" y="21"/>
              </a:cxn>
            </a:cxnLst>
            <a:rect l="0" t="0" r="r" b="b"/>
            <a:pathLst>
              <a:path w="61" h="72">
                <a:moveTo>
                  <a:pt x="61" y="26"/>
                </a:moveTo>
                <a:cubicBezTo>
                  <a:pt x="61" y="68"/>
                  <a:pt x="61" y="68"/>
                  <a:pt x="61" y="68"/>
                </a:cubicBezTo>
                <a:cubicBezTo>
                  <a:pt x="61" y="71"/>
                  <a:pt x="60" y="72"/>
                  <a:pt x="58" y="72"/>
                </a:cubicBezTo>
                <a:cubicBezTo>
                  <a:pt x="4" y="72"/>
                  <a:pt x="4" y="72"/>
                  <a:pt x="4" y="72"/>
                </a:cubicBezTo>
                <a:cubicBezTo>
                  <a:pt x="1" y="72"/>
                  <a:pt x="0" y="71"/>
                  <a:pt x="0" y="68"/>
                </a:cubicBezTo>
                <a:cubicBezTo>
                  <a:pt x="0" y="4"/>
                  <a:pt x="0" y="4"/>
                  <a:pt x="0" y="4"/>
                </a:cubicBezTo>
                <a:cubicBezTo>
                  <a:pt x="0" y="2"/>
                  <a:pt x="1" y="0"/>
                  <a:pt x="4" y="0"/>
                </a:cubicBezTo>
                <a:cubicBezTo>
                  <a:pt x="36" y="0"/>
                  <a:pt x="36" y="0"/>
                  <a:pt x="36" y="0"/>
                </a:cubicBezTo>
                <a:cubicBezTo>
                  <a:pt x="36" y="22"/>
                  <a:pt x="36" y="22"/>
                  <a:pt x="36" y="22"/>
                </a:cubicBezTo>
                <a:cubicBezTo>
                  <a:pt x="36" y="24"/>
                  <a:pt x="37" y="26"/>
                  <a:pt x="40" y="26"/>
                </a:cubicBezTo>
                <a:lnTo>
                  <a:pt x="61" y="26"/>
                </a:lnTo>
                <a:close/>
                <a:moveTo>
                  <a:pt x="46" y="32"/>
                </a:moveTo>
                <a:cubicBezTo>
                  <a:pt x="46" y="32"/>
                  <a:pt x="45" y="31"/>
                  <a:pt x="45" y="31"/>
                </a:cubicBezTo>
                <a:cubicBezTo>
                  <a:pt x="16" y="31"/>
                  <a:pt x="16" y="31"/>
                  <a:pt x="16" y="31"/>
                </a:cubicBezTo>
                <a:cubicBezTo>
                  <a:pt x="16" y="31"/>
                  <a:pt x="15" y="32"/>
                  <a:pt x="15" y="32"/>
                </a:cubicBezTo>
                <a:cubicBezTo>
                  <a:pt x="15" y="35"/>
                  <a:pt x="15" y="35"/>
                  <a:pt x="15" y="35"/>
                </a:cubicBezTo>
                <a:cubicBezTo>
                  <a:pt x="15" y="36"/>
                  <a:pt x="16" y="36"/>
                  <a:pt x="16" y="36"/>
                </a:cubicBezTo>
                <a:cubicBezTo>
                  <a:pt x="45" y="36"/>
                  <a:pt x="45" y="36"/>
                  <a:pt x="45" y="36"/>
                </a:cubicBezTo>
                <a:cubicBezTo>
                  <a:pt x="45" y="36"/>
                  <a:pt x="46" y="36"/>
                  <a:pt x="46" y="35"/>
                </a:cubicBezTo>
                <a:lnTo>
                  <a:pt x="46" y="32"/>
                </a:lnTo>
                <a:close/>
                <a:moveTo>
                  <a:pt x="46" y="43"/>
                </a:moveTo>
                <a:cubicBezTo>
                  <a:pt x="46" y="42"/>
                  <a:pt x="45" y="41"/>
                  <a:pt x="45" y="41"/>
                </a:cubicBezTo>
                <a:cubicBezTo>
                  <a:pt x="16" y="41"/>
                  <a:pt x="16" y="41"/>
                  <a:pt x="16" y="41"/>
                </a:cubicBezTo>
                <a:cubicBezTo>
                  <a:pt x="16" y="41"/>
                  <a:pt x="15" y="42"/>
                  <a:pt x="15" y="43"/>
                </a:cubicBezTo>
                <a:cubicBezTo>
                  <a:pt x="15" y="45"/>
                  <a:pt x="15" y="45"/>
                  <a:pt x="15" y="45"/>
                </a:cubicBezTo>
                <a:cubicBezTo>
                  <a:pt x="15" y="46"/>
                  <a:pt x="16" y="47"/>
                  <a:pt x="16" y="47"/>
                </a:cubicBezTo>
                <a:cubicBezTo>
                  <a:pt x="45" y="47"/>
                  <a:pt x="45" y="47"/>
                  <a:pt x="45" y="47"/>
                </a:cubicBezTo>
                <a:cubicBezTo>
                  <a:pt x="45" y="47"/>
                  <a:pt x="46" y="46"/>
                  <a:pt x="46" y="45"/>
                </a:cubicBezTo>
                <a:lnTo>
                  <a:pt x="46" y="43"/>
                </a:lnTo>
                <a:close/>
                <a:moveTo>
                  <a:pt x="46" y="53"/>
                </a:moveTo>
                <a:cubicBezTo>
                  <a:pt x="46" y="52"/>
                  <a:pt x="45" y="52"/>
                  <a:pt x="45" y="52"/>
                </a:cubicBezTo>
                <a:cubicBezTo>
                  <a:pt x="16" y="52"/>
                  <a:pt x="16" y="52"/>
                  <a:pt x="16" y="52"/>
                </a:cubicBezTo>
                <a:cubicBezTo>
                  <a:pt x="16" y="52"/>
                  <a:pt x="15" y="52"/>
                  <a:pt x="15" y="53"/>
                </a:cubicBezTo>
                <a:cubicBezTo>
                  <a:pt x="15" y="56"/>
                  <a:pt x="15" y="56"/>
                  <a:pt x="15" y="56"/>
                </a:cubicBezTo>
                <a:cubicBezTo>
                  <a:pt x="15" y="56"/>
                  <a:pt x="16" y="57"/>
                  <a:pt x="16" y="57"/>
                </a:cubicBezTo>
                <a:cubicBezTo>
                  <a:pt x="45" y="57"/>
                  <a:pt x="45" y="57"/>
                  <a:pt x="45" y="57"/>
                </a:cubicBezTo>
                <a:cubicBezTo>
                  <a:pt x="45" y="57"/>
                  <a:pt x="46" y="56"/>
                  <a:pt x="46" y="56"/>
                </a:cubicBezTo>
                <a:lnTo>
                  <a:pt x="46" y="53"/>
                </a:lnTo>
                <a:close/>
                <a:moveTo>
                  <a:pt x="60" y="21"/>
                </a:moveTo>
                <a:cubicBezTo>
                  <a:pt x="41" y="21"/>
                  <a:pt x="41" y="21"/>
                  <a:pt x="41" y="21"/>
                </a:cubicBezTo>
                <a:cubicBezTo>
                  <a:pt x="41" y="2"/>
                  <a:pt x="41" y="2"/>
                  <a:pt x="41" y="2"/>
                </a:cubicBezTo>
                <a:cubicBezTo>
                  <a:pt x="41" y="2"/>
                  <a:pt x="42" y="3"/>
                  <a:pt x="42" y="3"/>
                </a:cubicBezTo>
                <a:cubicBezTo>
                  <a:pt x="59" y="19"/>
                  <a:pt x="59" y="19"/>
                  <a:pt x="59" y="19"/>
                </a:cubicBezTo>
                <a:cubicBezTo>
                  <a:pt x="59" y="20"/>
                  <a:pt x="59" y="20"/>
                  <a:pt x="60" y="21"/>
                </a:cubicBez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38" name="Group 119"/>
          <p:cNvGrpSpPr/>
          <p:nvPr/>
        </p:nvGrpSpPr>
        <p:grpSpPr>
          <a:xfrm>
            <a:off x="6282257" y="1440924"/>
            <a:ext cx="485341" cy="501216"/>
            <a:chOff x="1227138" y="271463"/>
            <a:chExt cx="679450" cy="701675"/>
          </a:xfrm>
          <a:solidFill>
            <a:schemeClr val="tx1"/>
          </a:solidFill>
        </p:grpSpPr>
        <p:sp>
          <p:nvSpPr>
            <p:cNvPr id="39" name="Freeform 5"/>
            <p:cNvSpPr>
              <a:spLocks noEditPoints="1"/>
            </p:cNvSpPr>
            <p:nvPr/>
          </p:nvSpPr>
          <p:spPr bwMode="auto">
            <a:xfrm>
              <a:off x="1566863" y="584200"/>
              <a:ext cx="339725" cy="342900"/>
            </a:xfrm>
            <a:custGeom>
              <a:avLst/>
              <a:gdLst/>
              <a:ahLst/>
              <a:cxnLst>
                <a:cxn ang="0">
                  <a:pos x="89" y="73"/>
                </a:cxn>
                <a:cxn ang="0">
                  <a:pos x="69" y="52"/>
                </a:cxn>
                <a:cxn ang="0">
                  <a:pos x="62" y="13"/>
                </a:cxn>
                <a:cxn ang="0">
                  <a:pos x="13" y="13"/>
                </a:cxn>
                <a:cxn ang="0">
                  <a:pos x="13" y="63"/>
                </a:cxn>
                <a:cxn ang="0">
                  <a:pos x="52" y="70"/>
                </a:cxn>
                <a:cxn ang="0">
                  <a:pos x="72" y="90"/>
                </a:cxn>
                <a:cxn ang="0">
                  <a:pos x="89" y="73"/>
                </a:cxn>
                <a:cxn ang="0">
                  <a:pos x="54" y="54"/>
                </a:cxn>
                <a:cxn ang="0">
                  <a:pos x="22" y="54"/>
                </a:cxn>
                <a:cxn ang="0">
                  <a:pos x="22" y="22"/>
                </a:cxn>
                <a:cxn ang="0">
                  <a:pos x="54" y="22"/>
                </a:cxn>
                <a:cxn ang="0">
                  <a:pos x="54" y="54"/>
                </a:cxn>
                <a:cxn ang="0">
                  <a:pos x="54" y="54"/>
                </a:cxn>
                <a:cxn ang="0">
                  <a:pos x="54" y="54"/>
                </a:cxn>
              </a:cxnLst>
              <a:rect l="0" t="0" r="r" b="b"/>
              <a:pathLst>
                <a:path w="89" h="90">
                  <a:moveTo>
                    <a:pt x="89" y="73"/>
                  </a:moveTo>
                  <a:cubicBezTo>
                    <a:pt x="69" y="52"/>
                    <a:pt x="69" y="52"/>
                    <a:pt x="69" y="52"/>
                  </a:cubicBezTo>
                  <a:cubicBezTo>
                    <a:pt x="75" y="40"/>
                    <a:pt x="73" y="24"/>
                    <a:pt x="62" y="13"/>
                  </a:cubicBezTo>
                  <a:cubicBezTo>
                    <a:pt x="49" y="0"/>
                    <a:pt x="27" y="0"/>
                    <a:pt x="13" y="13"/>
                  </a:cubicBezTo>
                  <a:cubicBezTo>
                    <a:pt x="0" y="27"/>
                    <a:pt x="0" y="49"/>
                    <a:pt x="13" y="63"/>
                  </a:cubicBezTo>
                  <a:cubicBezTo>
                    <a:pt x="24" y="73"/>
                    <a:pt x="39" y="75"/>
                    <a:pt x="52" y="70"/>
                  </a:cubicBezTo>
                  <a:cubicBezTo>
                    <a:pt x="72" y="90"/>
                    <a:pt x="72" y="90"/>
                    <a:pt x="72" y="90"/>
                  </a:cubicBezTo>
                  <a:lnTo>
                    <a:pt x="89" y="73"/>
                  </a:lnTo>
                  <a:close/>
                  <a:moveTo>
                    <a:pt x="54" y="54"/>
                  </a:moveTo>
                  <a:cubicBezTo>
                    <a:pt x="45" y="63"/>
                    <a:pt x="31" y="63"/>
                    <a:pt x="22" y="54"/>
                  </a:cubicBezTo>
                  <a:cubicBezTo>
                    <a:pt x="13" y="45"/>
                    <a:pt x="13" y="31"/>
                    <a:pt x="22" y="22"/>
                  </a:cubicBezTo>
                  <a:cubicBezTo>
                    <a:pt x="31" y="13"/>
                    <a:pt x="45" y="13"/>
                    <a:pt x="54" y="22"/>
                  </a:cubicBezTo>
                  <a:cubicBezTo>
                    <a:pt x="62" y="31"/>
                    <a:pt x="62" y="45"/>
                    <a:pt x="54" y="54"/>
                  </a:cubicBezTo>
                  <a:close/>
                  <a:moveTo>
                    <a:pt x="54" y="54"/>
                  </a:moveTo>
                  <a:cubicBezTo>
                    <a:pt x="54" y="54"/>
                    <a:pt x="54" y="54"/>
                    <a:pt x="54" y="54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40" name="Freeform 6"/>
            <p:cNvSpPr>
              <a:spLocks noEditPoints="1"/>
            </p:cNvSpPr>
            <p:nvPr/>
          </p:nvSpPr>
          <p:spPr bwMode="auto">
            <a:xfrm>
              <a:off x="1227138" y="271463"/>
              <a:ext cx="565150" cy="701675"/>
            </a:xfrm>
            <a:custGeom>
              <a:avLst/>
              <a:gdLst/>
              <a:ahLst/>
              <a:cxnLst>
                <a:cxn ang="0">
                  <a:pos x="127" y="161"/>
                </a:cxn>
                <a:cxn ang="0">
                  <a:pos x="101" y="152"/>
                </a:cxn>
                <a:cxn ang="0">
                  <a:pos x="25" y="152"/>
                </a:cxn>
                <a:cxn ang="0">
                  <a:pos x="25" y="139"/>
                </a:cxn>
                <a:cxn ang="0">
                  <a:pos x="91" y="139"/>
                </a:cxn>
                <a:cxn ang="0">
                  <a:pos x="86" y="126"/>
                </a:cxn>
                <a:cxn ang="0">
                  <a:pos x="25" y="126"/>
                </a:cxn>
                <a:cxn ang="0">
                  <a:pos x="25" y="113"/>
                </a:cxn>
                <a:cxn ang="0">
                  <a:pos x="86" y="113"/>
                </a:cxn>
                <a:cxn ang="0">
                  <a:pos x="91" y="99"/>
                </a:cxn>
                <a:cxn ang="0">
                  <a:pos x="25" y="99"/>
                </a:cxn>
                <a:cxn ang="0">
                  <a:pos x="25" y="87"/>
                </a:cxn>
                <a:cxn ang="0">
                  <a:pos x="102" y="87"/>
                </a:cxn>
                <a:cxn ang="0">
                  <a:pos x="127" y="79"/>
                </a:cxn>
                <a:cxn ang="0">
                  <a:pos x="148" y="85"/>
                </a:cxn>
                <a:cxn ang="0">
                  <a:pos x="148" y="0"/>
                </a:cxn>
                <a:cxn ang="0">
                  <a:pos x="53" y="0"/>
                </a:cxn>
                <a:cxn ang="0">
                  <a:pos x="53" y="56"/>
                </a:cxn>
                <a:cxn ang="0">
                  <a:pos x="0" y="56"/>
                </a:cxn>
                <a:cxn ang="0">
                  <a:pos x="0" y="184"/>
                </a:cxn>
                <a:cxn ang="0">
                  <a:pos x="148" y="184"/>
                </a:cxn>
                <a:cxn ang="0">
                  <a:pos x="148" y="168"/>
                </a:cxn>
                <a:cxn ang="0">
                  <a:pos x="140" y="159"/>
                </a:cxn>
                <a:cxn ang="0">
                  <a:pos x="127" y="161"/>
                </a:cxn>
                <a:cxn ang="0">
                  <a:pos x="127" y="161"/>
                </a:cxn>
                <a:cxn ang="0">
                  <a:pos x="127" y="161"/>
                </a:cxn>
              </a:cxnLst>
              <a:rect l="0" t="0" r="r" b="b"/>
              <a:pathLst>
                <a:path w="148" h="184">
                  <a:moveTo>
                    <a:pt x="127" y="161"/>
                  </a:moveTo>
                  <a:cubicBezTo>
                    <a:pt x="117" y="161"/>
                    <a:pt x="108" y="158"/>
                    <a:pt x="101" y="152"/>
                  </a:cubicBezTo>
                  <a:cubicBezTo>
                    <a:pt x="25" y="152"/>
                    <a:pt x="25" y="152"/>
                    <a:pt x="25" y="152"/>
                  </a:cubicBezTo>
                  <a:cubicBezTo>
                    <a:pt x="25" y="139"/>
                    <a:pt x="25" y="139"/>
                    <a:pt x="25" y="139"/>
                  </a:cubicBezTo>
                  <a:cubicBezTo>
                    <a:pt x="91" y="139"/>
                    <a:pt x="91" y="139"/>
                    <a:pt x="91" y="139"/>
                  </a:cubicBezTo>
                  <a:cubicBezTo>
                    <a:pt x="88" y="135"/>
                    <a:pt x="87" y="130"/>
                    <a:pt x="86" y="126"/>
                  </a:cubicBezTo>
                  <a:cubicBezTo>
                    <a:pt x="25" y="126"/>
                    <a:pt x="25" y="126"/>
                    <a:pt x="25" y="126"/>
                  </a:cubicBezTo>
                  <a:cubicBezTo>
                    <a:pt x="25" y="113"/>
                    <a:pt x="25" y="113"/>
                    <a:pt x="25" y="113"/>
                  </a:cubicBezTo>
                  <a:cubicBezTo>
                    <a:pt x="86" y="113"/>
                    <a:pt x="86" y="113"/>
                    <a:pt x="86" y="113"/>
                  </a:cubicBezTo>
                  <a:cubicBezTo>
                    <a:pt x="87" y="108"/>
                    <a:pt x="89" y="104"/>
                    <a:pt x="91" y="99"/>
                  </a:cubicBezTo>
                  <a:cubicBezTo>
                    <a:pt x="25" y="99"/>
                    <a:pt x="25" y="99"/>
                    <a:pt x="25" y="99"/>
                  </a:cubicBezTo>
                  <a:cubicBezTo>
                    <a:pt x="25" y="87"/>
                    <a:pt x="25" y="87"/>
                    <a:pt x="25" y="87"/>
                  </a:cubicBezTo>
                  <a:cubicBezTo>
                    <a:pt x="102" y="87"/>
                    <a:pt x="102" y="87"/>
                    <a:pt x="102" y="87"/>
                  </a:cubicBezTo>
                  <a:cubicBezTo>
                    <a:pt x="109" y="82"/>
                    <a:pt x="118" y="79"/>
                    <a:pt x="127" y="79"/>
                  </a:cubicBezTo>
                  <a:cubicBezTo>
                    <a:pt x="135" y="79"/>
                    <a:pt x="142" y="81"/>
                    <a:pt x="148" y="85"/>
                  </a:cubicBezTo>
                  <a:cubicBezTo>
                    <a:pt x="148" y="0"/>
                    <a:pt x="148" y="0"/>
                    <a:pt x="148" y="0"/>
                  </a:cubicBezTo>
                  <a:cubicBezTo>
                    <a:pt x="53" y="0"/>
                    <a:pt x="53" y="0"/>
                    <a:pt x="53" y="0"/>
                  </a:cubicBezTo>
                  <a:cubicBezTo>
                    <a:pt x="53" y="56"/>
                    <a:pt x="53" y="56"/>
                    <a:pt x="53" y="56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184"/>
                    <a:pt x="0" y="184"/>
                    <a:pt x="0" y="184"/>
                  </a:cubicBezTo>
                  <a:cubicBezTo>
                    <a:pt x="148" y="184"/>
                    <a:pt x="148" y="184"/>
                    <a:pt x="148" y="184"/>
                  </a:cubicBezTo>
                  <a:cubicBezTo>
                    <a:pt x="148" y="168"/>
                    <a:pt x="148" y="168"/>
                    <a:pt x="148" y="168"/>
                  </a:cubicBezTo>
                  <a:cubicBezTo>
                    <a:pt x="140" y="159"/>
                    <a:pt x="140" y="159"/>
                    <a:pt x="140" y="159"/>
                  </a:cubicBezTo>
                  <a:cubicBezTo>
                    <a:pt x="136" y="160"/>
                    <a:pt x="131" y="161"/>
                    <a:pt x="127" y="161"/>
                  </a:cubicBezTo>
                  <a:close/>
                  <a:moveTo>
                    <a:pt x="127" y="161"/>
                  </a:moveTo>
                  <a:cubicBezTo>
                    <a:pt x="127" y="161"/>
                    <a:pt x="127" y="161"/>
                    <a:pt x="127" y="161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41" name="Freeform 7"/>
            <p:cNvSpPr>
              <a:spLocks noEditPoints="1"/>
            </p:cNvSpPr>
            <p:nvPr/>
          </p:nvSpPr>
          <p:spPr bwMode="auto">
            <a:xfrm>
              <a:off x="1246188" y="293688"/>
              <a:ext cx="141288" cy="144463"/>
            </a:xfrm>
            <a:custGeom>
              <a:avLst/>
              <a:gdLst/>
              <a:ahLst/>
              <a:cxnLst>
                <a:cxn ang="0">
                  <a:pos x="89" y="0"/>
                </a:cxn>
                <a:cxn ang="0">
                  <a:pos x="0" y="91"/>
                </a:cxn>
                <a:cxn ang="0">
                  <a:pos x="89" y="91"/>
                </a:cxn>
                <a:cxn ang="0">
                  <a:pos x="89" y="0"/>
                </a:cxn>
                <a:cxn ang="0">
                  <a:pos x="89" y="0"/>
                </a:cxn>
                <a:cxn ang="0">
                  <a:pos x="89" y="0"/>
                </a:cxn>
              </a:cxnLst>
              <a:rect l="0" t="0" r="r" b="b"/>
              <a:pathLst>
                <a:path w="89" h="91">
                  <a:moveTo>
                    <a:pt x="89" y="0"/>
                  </a:moveTo>
                  <a:lnTo>
                    <a:pt x="0" y="91"/>
                  </a:lnTo>
                  <a:lnTo>
                    <a:pt x="89" y="91"/>
                  </a:lnTo>
                  <a:lnTo>
                    <a:pt x="89" y="0"/>
                  </a:lnTo>
                  <a:close/>
                  <a:moveTo>
                    <a:pt x="89" y="0"/>
                  </a:moveTo>
                  <a:lnTo>
                    <a:pt x="89" y="0"/>
                  </a:lnTo>
                  <a:close/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42" name="Freeform 8"/>
            <p:cNvSpPr>
              <a:spLocks noEditPoints="1"/>
            </p:cNvSpPr>
            <p:nvPr/>
          </p:nvSpPr>
          <p:spPr bwMode="auto">
            <a:xfrm>
              <a:off x="1246188" y="293688"/>
              <a:ext cx="141288" cy="144463"/>
            </a:xfrm>
            <a:custGeom>
              <a:avLst/>
              <a:gdLst/>
              <a:ahLst/>
              <a:cxnLst>
                <a:cxn ang="0">
                  <a:pos x="89" y="0"/>
                </a:cxn>
                <a:cxn ang="0">
                  <a:pos x="0" y="91"/>
                </a:cxn>
                <a:cxn ang="0">
                  <a:pos x="89" y="91"/>
                </a:cxn>
                <a:cxn ang="0">
                  <a:pos x="89" y="0"/>
                </a:cxn>
                <a:cxn ang="0">
                  <a:pos x="89" y="0"/>
                </a:cxn>
                <a:cxn ang="0">
                  <a:pos x="89" y="0"/>
                </a:cxn>
              </a:cxnLst>
              <a:rect l="0" t="0" r="r" b="b"/>
              <a:pathLst>
                <a:path w="89" h="91">
                  <a:moveTo>
                    <a:pt x="89" y="0"/>
                  </a:moveTo>
                  <a:lnTo>
                    <a:pt x="0" y="91"/>
                  </a:lnTo>
                  <a:lnTo>
                    <a:pt x="89" y="91"/>
                  </a:lnTo>
                  <a:lnTo>
                    <a:pt x="89" y="0"/>
                  </a:lnTo>
                  <a:moveTo>
                    <a:pt x="89" y="0"/>
                  </a:moveTo>
                  <a:lnTo>
                    <a:pt x="89" y="0"/>
                  </a:ln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grpSp>
        <p:nvGrpSpPr>
          <p:cNvPr id="43" name="Group 15"/>
          <p:cNvGrpSpPr>
            <a:grpSpLocks noChangeAspect="1"/>
          </p:cNvGrpSpPr>
          <p:nvPr/>
        </p:nvGrpSpPr>
        <p:grpSpPr bwMode="auto">
          <a:xfrm>
            <a:off x="7224516" y="1338343"/>
            <a:ext cx="630611" cy="706378"/>
            <a:chOff x="3415" y="1072"/>
            <a:chExt cx="541" cy="606"/>
          </a:xfrm>
          <a:solidFill>
            <a:schemeClr val="tx1"/>
          </a:solidFill>
        </p:grpSpPr>
        <p:sp>
          <p:nvSpPr>
            <p:cNvPr id="44" name="Freeform 16"/>
            <p:cNvSpPr>
              <a:spLocks noEditPoints="1"/>
            </p:cNvSpPr>
            <p:nvPr/>
          </p:nvSpPr>
          <p:spPr bwMode="auto">
            <a:xfrm>
              <a:off x="3518" y="1151"/>
              <a:ext cx="335" cy="450"/>
            </a:xfrm>
            <a:custGeom>
              <a:avLst/>
              <a:gdLst>
                <a:gd name="T0" fmla="*/ 1129 w 1467"/>
                <a:gd name="T1" fmla="*/ 1975 h 1975"/>
                <a:gd name="T2" fmla="*/ 339 w 1467"/>
                <a:gd name="T3" fmla="*/ 1975 h 1975"/>
                <a:gd name="T4" fmla="*/ 282 w 1467"/>
                <a:gd name="T5" fmla="*/ 1919 h 1975"/>
                <a:gd name="T6" fmla="*/ 282 w 1467"/>
                <a:gd name="T7" fmla="*/ 1311 h 1975"/>
                <a:gd name="T8" fmla="*/ 0 w 1467"/>
                <a:gd name="T9" fmla="*/ 733 h 1975"/>
                <a:gd name="T10" fmla="*/ 734 w 1467"/>
                <a:gd name="T11" fmla="*/ 0 h 1975"/>
                <a:gd name="T12" fmla="*/ 1467 w 1467"/>
                <a:gd name="T13" fmla="*/ 733 h 1975"/>
                <a:gd name="T14" fmla="*/ 1185 w 1467"/>
                <a:gd name="T15" fmla="*/ 1311 h 1975"/>
                <a:gd name="T16" fmla="*/ 1185 w 1467"/>
                <a:gd name="T17" fmla="*/ 1919 h 1975"/>
                <a:gd name="T18" fmla="*/ 1129 w 1467"/>
                <a:gd name="T19" fmla="*/ 1975 h 1975"/>
                <a:gd name="T20" fmla="*/ 395 w 1467"/>
                <a:gd name="T21" fmla="*/ 1862 h 1975"/>
                <a:gd name="T22" fmla="*/ 1072 w 1467"/>
                <a:gd name="T23" fmla="*/ 1862 h 1975"/>
                <a:gd name="T24" fmla="*/ 1072 w 1467"/>
                <a:gd name="T25" fmla="*/ 1283 h 1975"/>
                <a:gd name="T26" fmla="*/ 1096 w 1467"/>
                <a:gd name="T27" fmla="*/ 1237 h 1975"/>
                <a:gd name="T28" fmla="*/ 1355 w 1467"/>
                <a:gd name="T29" fmla="*/ 733 h 1975"/>
                <a:gd name="T30" fmla="*/ 734 w 1467"/>
                <a:gd name="T31" fmla="*/ 113 h 1975"/>
                <a:gd name="T32" fmla="*/ 113 w 1467"/>
                <a:gd name="T33" fmla="*/ 733 h 1975"/>
                <a:gd name="T34" fmla="*/ 372 w 1467"/>
                <a:gd name="T35" fmla="*/ 1237 h 1975"/>
                <a:gd name="T36" fmla="*/ 395 w 1467"/>
                <a:gd name="T37" fmla="*/ 1283 h 1975"/>
                <a:gd name="T38" fmla="*/ 395 w 1467"/>
                <a:gd name="T39" fmla="*/ 1862 h 19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467" h="1975">
                  <a:moveTo>
                    <a:pt x="1129" y="1975"/>
                  </a:moveTo>
                  <a:lnTo>
                    <a:pt x="339" y="1975"/>
                  </a:lnTo>
                  <a:cubicBezTo>
                    <a:pt x="308" y="1975"/>
                    <a:pt x="282" y="1950"/>
                    <a:pt x="282" y="1919"/>
                  </a:cubicBezTo>
                  <a:lnTo>
                    <a:pt x="282" y="1311"/>
                  </a:lnTo>
                  <a:cubicBezTo>
                    <a:pt x="105" y="1172"/>
                    <a:pt x="0" y="958"/>
                    <a:pt x="0" y="733"/>
                  </a:cubicBezTo>
                  <a:cubicBezTo>
                    <a:pt x="0" y="329"/>
                    <a:pt x="329" y="0"/>
                    <a:pt x="734" y="0"/>
                  </a:cubicBezTo>
                  <a:cubicBezTo>
                    <a:pt x="1138" y="0"/>
                    <a:pt x="1467" y="329"/>
                    <a:pt x="1467" y="733"/>
                  </a:cubicBezTo>
                  <a:cubicBezTo>
                    <a:pt x="1467" y="958"/>
                    <a:pt x="1362" y="1172"/>
                    <a:pt x="1185" y="1311"/>
                  </a:cubicBezTo>
                  <a:lnTo>
                    <a:pt x="1185" y="1919"/>
                  </a:lnTo>
                  <a:cubicBezTo>
                    <a:pt x="1185" y="1950"/>
                    <a:pt x="1160" y="1975"/>
                    <a:pt x="1129" y="1975"/>
                  </a:cubicBezTo>
                  <a:close/>
                  <a:moveTo>
                    <a:pt x="395" y="1862"/>
                  </a:moveTo>
                  <a:lnTo>
                    <a:pt x="1072" y="1862"/>
                  </a:lnTo>
                  <a:lnTo>
                    <a:pt x="1072" y="1283"/>
                  </a:lnTo>
                  <a:cubicBezTo>
                    <a:pt x="1072" y="1264"/>
                    <a:pt x="1081" y="1247"/>
                    <a:pt x="1096" y="1237"/>
                  </a:cubicBezTo>
                  <a:cubicBezTo>
                    <a:pt x="1258" y="1120"/>
                    <a:pt x="1355" y="932"/>
                    <a:pt x="1355" y="733"/>
                  </a:cubicBezTo>
                  <a:cubicBezTo>
                    <a:pt x="1355" y="391"/>
                    <a:pt x="1076" y="113"/>
                    <a:pt x="734" y="113"/>
                  </a:cubicBezTo>
                  <a:cubicBezTo>
                    <a:pt x="391" y="113"/>
                    <a:pt x="113" y="391"/>
                    <a:pt x="113" y="733"/>
                  </a:cubicBezTo>
                  <a:cubicBezTo>
                    <a:pt x="113" y="932"/>
                    <a:pt x="209" y="1120"/>
                    <a:pt x="372" y="1237"/>
                  </a:cubicBezTo>
                  <a:cubicBezTo>
                    <a:pt x="386" y="1248"/>
                    <a:pt x="395" y="1264"/>
                    <a:pt x="395" y="1283"/>
                  </a:cubicBezTo>
                  <a:lnTo>
                    <a:pt x="395" y="1862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45" name="Freeform 17"/>
            <p:cNvSpPr>
              <a:spLocks noEditPoints="1"/>
            </p:cNvSpPr>
            <p:nvPr/>
          </p:nvSpPr>
          <p:spPr bwMode="auto">
            <a:xfrm>
              <a:off x="3595" y="1575"/>
              <a:ext cx="180" cy="103"/>
            </a:xfrm>
            <a:custGeom>
              <a:avLst/>
              <a:gdLst>
                <a:gd name="T0" fmla="*/ 395 w 790"/>
                <a:gd name="T1" fmla="*/ 452 h 452"/>
                <a:gd name="T2" fmla="*/ 0 w 790"/>
                <a:gd name="T3" fmla="*/ 57 h 452"/>
                <a:gd name="T4" fmla="*/ 56 w 790"/>
                <a:gd name="T5" fmla="*/ 0 h 452"/>
                <a:gd name="T6" fmla="*/ 733 w 790"/>
                <a:gd name="T7" fmla="*/ 0 h 452"/>
                <a:gd name="T8" fmla="*/ 790 w 790"/>
                <a:gd name="T9" fmla="*/ 57 h 452"/>
                <a:gd name="T10" fmla="*/ 395 w 790"/>
                <a:gd name="T11" fmla="*/ 452 h 452"/>
                <a:gd name="T12" fmla="*/ 125 w 790"/>
                <a:gd name="T13" fmla="*/ 113 h 452"/>
                <a:gd name="T14" fmla="*/ 395 w 790"/>
                <a:gd name="T15" fmla="*/ 339 h 452"/>
                <a:gd name="T16" fmla="*/ 664 w 790"/>
                <a:gd name="T17" fmla="*/ 113 h 452"/>
                <a:gd name="T18" fmla="*/ 125 w 790"/>
                <a:gd name="T19" fmla="*/ 113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90" h="452">
                  <a:moveTo>
                    <a:pt x="395" y="452"/>
                  </a:moveTo>
                  <a:cubicBezTo>
                    <a:pt x="167" y="452"/>
                    <a:pt x="0" y="192"/>
                    <a:pt x="0" y="57"/>
                  </a:cubicBezTo>
                  <a:cubicBezTo>
                    <a:pt x="0" y="26"/>
                    <a:pt x="25" y="0"/>
                    <a:pt x="56" y="0"/>
                  </a:cubicBezTo>
                  <a:lnTo>
                    <a:pt x="733" y="0"/>
                  </a:lnTo>
                  <a:cubicBezTo>
                    <a:pt x="764" y="0"/>
                    <a:pt x="790" y="26"/>
                    <a:pt x="790" y="57"/>
                  </a:cubicBezTo>
                  <a:cubicBezTo>
                    <a:pt x="790" y="192"/>
                    <a:pt x="623" y="452"/>
                    <a:pt x="395" y="452"/>
                  </a:cubicBezTo>
                  <a:close/>
                  <a:moveTo>
                    <a:pt x="125" y="113"/>
                  </a:moveTo>
                  <a:cubicBezTo>
                    <a:pt x="161" y="206"/>
                    <a:pt x="267" y="339"/>
                    <a:pt x="395" y="339"/>
                  </a:cubicBezTo>
                  <a:cubicBezTo>
                    <a:pt x="522" y="339"/>
                    <a:pt x="628" y="206"/>
                    <a:pt x="664" y="113"/>
                  </a:cubicBezTo>
                  <a:lnTo>
                    <a:pt x="125" y="113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46" name="Freeform 18"/>
            <p:cNvSpPr/>
            <p:nvPr/>
          </p:nvSpPr>
          <p:spPr bwMode="auto">
            <a:xfrm>
              <a:off x="3595" y="1447"/>
              <a:ext cx="180" cy="25"/>
            </a:xfrm>
            <a:custGeom>
              <a:avLst/>
              <a:gdLst>
                <a:gd name="T0" fmla="*/ 733 w 790"/>
                <a:gd name="T1" fmla="*/ 113 h 113"/>
                <a:gd name="T2" fmla="*/ 56 w 790"/>
                <a:gd name="T3" fmla="*/ 113 h 113"/>
                <a:gd name="T4" fmla="*/ 0 w 790"/>
                <a:gd name="T5" fmla="*/ 56 h 113"/>
                <a:gd name="T6" fmla="*/ 56 w 790"/>
                <a:gd name="T7" fmla="*/ 0 h 113"/>
                <a:gd name="T8" fmla="*/ 733 w 790"/>
                <a:gd name="T9" fmla="*/ 0 h 113"/>
                <a:gd name="T10" fmla="*/ 790 w 790"/>
                <a:gd name="T11" fmla="*/ 56 h 113"/>
                <a:gd name="T12" fmla="*/ 733 w 790"/>
                <a:gd name="T13" fmla="*/ 113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90" h="113">
                  <a:moveTo>
                    <a:pt x="733" y="113"/>
                  </a:moveTo>
                  <a:lnTo>
                    <a:pt x="56" y="113"/>
                  </a:lnTo>
                  <a:cubicBezTo>
                    <a:pt x="25" y="113"/>
                    <a:pt x="0" y="87"/>
                    <a:pt x="0" y="56"/>
                  </a:cubicBezTo>
                  <a:cubicBezTo>
                    <a:pt x="0" y="25"/>
                    <a:pt x="25" y="0"/>
                    <a:pt x="56" y="0"/>
                  </a:cubicBezTo>
                  <a:lnTo>
                    <a:pt x="733" y="0"/>
                  </a:lnTo>
                  <a:cubicBezTo>
                    <a:pt x="764" y="0"/>
                    <a:pt x="790" y="25"/>
                    <a:pt x="790" y="56"/>
                  </a:cubicBezTo>
                  <a:cubicBezTo>
                    <a:pt x="790" y="87"/>
                    <a:pt x="764" y="113"/>
                    <a:pt x="733" y="113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47" name="Freeform 19"/>
            <p:cNvSpPr/>
            <p:nvPr/>
          </p:nvSpPr>
          <p:spPr bwMode="auto">
            <a:xfrm>
              <a:off x="3594" y="1458"/>
              <a:ext cx="182" cy="53"/>
            </a:xfrm>
            <a:custGeom>
              <a:avLst/>
              <a:gdLst>
                <a:gd name="T0" fmla="*/ 738 w 799"/>
                <a:gd name="T1" fmla="*/ 230 h 230"/>
                <a:gd name="T2" fmla="*/ 729 w 799"/>
                <a:gd name="T3" fmla="*/ 229 h 230"/>
                <a:gd name="T4" fmla="*/ 52 w 799"/>
                <a:gd name="T5" fmla="*/ 116 h 230"/>
                <a:gd name="T6" fmla="*/ 5 w 799"/>
                <a:gd name="T7" fmla="*/ 51 h 230"/>
                <a:gd name="T8" fmla="*/ 70 w 799"/>
                <a:gd name="T9" fmla="*/ 5 h 230"/>
                <a:gd name="T10" fmla="*/ 748 w 799"/>
                <a:gd name="T11" fmla="*/ 118 h 230"/>
                <a:gd name="T12" fmla="*/ 794 w 799"/>
                <a:gd name="T13" fmla="*/ 183 h 230"/>
                <a:gd name="T14" fmla="*/ 738 w 799"/>
                <a:gd name="T15" fmla="*/ 230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99" h="230">
                  <a:moveTo>
                    <a:pt x="738" y="230"/>
                  </a:moveTo>
                  <a:cubicBezTo>
                    <a:pt x="736" y="230"/>
                    <a:pt x="732" y="230"/>
                    <a:pt x="729" y="229"/>
                  </a:cubicBezTo>
                  <a:lnTo>
                    <a:pt x="52" y="116"/>
                  </a:lnTo>
                  <a:cubicBezTo>
                    <a:pt x="21" y="111"/>
                    <a:pt x="0" y="82"/>
                    <a:pt x="5" y="51"/>
                  </a:cubicBezTo>
                  <a:cubicBezTo>
                    <a:pt x="11" y="21"/>
                    <a:pt x="40" y="0"/>
                    <a:pt x="70" y="5"/>
                  </a:cubicBezTo>
                  <a:lnTo>
                    <a:pt x="748" y="118"/>
                  </a:lnTo>
                  <a:cubicBezTo>
                    <a:pt x="778" y="123"/>
                    <a:pt x="799" y="152"/>
                    <a:pt x="794" y="183"/>
                  </a:cubicBezTo>
                  <a:cubicBezTo>
                    <a:pt x="789" y="211"/>
                    <a:pt x="765" y="230"/>
                    <a:pt x="738" y="230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48" name="Freeform 20"/>
            <p:cNvSpPr/>
            <p:nvPr/>
          </p:nvSpPr>
          <p:spPr bwMode="auto">
            <a:xfrm>
              <a:off x="3594" y="1510"/>
              <a:ext cx="182" cy="52"/>
            </a:xfrm>
            <a:custGeom>
              <a:avLst/>
              <a:gdLst>
                <a:gd name="T0" fmla="*/ 738 w 799"/>
                <a:gd name="T1" fmla="*/ 230 h 230"/>
                <a:gd name="T2" fmla="*/ 729 w 799"/>
                <a:gd name="T3" fmla="*/ 229 h 230"/>
                <a:gd name="T4" fmla="*/ 52 w 799"/>
                <a:gd name="T5" fmla="*/ 116 h 230"/>
                <a:gd name="T6" fmla="*/ 5 w 799"/>
                <a:gd name="T7" fmla="*/ 51 h 230"/>
                <a:gd name="T8" fmla="*/ 70 w 799"/>
                <a:gd name="T9" fmla="*/ 5 h 230"/>
                <a:gd name="T10" fmla="*/ 748 w 799"/>
                <a:gd name="T11" fmla="*/ 118 h 230"/>
                <a:gd name="T12" fmla="*/ 794 w 799"/>
                <a:gd name="T13" fmla="*/ 183 h 230"/>
                <a:gd name="T14" fmla="*/ 738 w 799"/>
                <a:gd name="T15" fmla="*/ 230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99" h="230">
                  <a:moveTo>
                    <a:pt x="738" y="230"/>
                  </a:moveTo>
                  <a:cubicBezTo>
                    <a:pt x="736" y="230"/>
                    <a:pt x="732" y="230"/>
                    <a:pt x="729" y="229"/>
                  </a:cubicBezTo>
                  <a:lnTo>
                    <a:pt x="52" y="116"/>
                  </a:lnTo>
                  <a:cubicBezTo>
                    <a:pt x="21" y="111"/>
                    <a:pt x="0" y="82"/>
                    <a:pt x="5" y="51"/>
                  </a:cubicBezTo>
                  <a:cubicBezTo>
                    <a:pt x="11" y="20"/>
                    <a:pt x="40" y="0"/>
                    <a:pt x="70" y="5"/>
                  </a:cubicBezTo>
                  <a:lnTo>
                    <a:pt x="748" y="118"/>
                  </a:lnTo>
                  <a:cubicBezTo>
                    <a:pt x="778" y="123"/>
                    <a:pt x="799" y="152"/>
                    <a:pt x="794" y="183"/>
                  </a:cubicBezTo>
                  <a:cubicBezTo>
                    <a:pt x="789" y="210"/>
                    <a:pt x="765" y="230"/>
                    <a:pt x="738" y="230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49" name="Freeform 21"/>
            <p:cNvSpPr/>
            <p:nvPr/>
          </p:nvSpPr>
          <p:spPr bwMode="auto">
            <a:xfrm>
              <a:off x="3415" y="1318"/>
              <a:ext cx="77" cy="26"/>
            </a:xfrm>
            <a:custGeom>
              <a:avLst/>
              <a:gdLst>
                <a:gd name="T0" fmla="*/ 283 w 339"/>
                <a:gd name="T1" fmla="*/ 113 h 113"/>
                <a:gd name="T2" fmla="*/ 57 w 339"/>
                <a:gd name="T3" fmla="*/ 113 h 113"/>
                <a:gd name="T4" fmla="*/ 0 w 339"/>
                <a:gd name="T5" fmla="*/ 57 h 113"/>
                <a:gd name="T6" fmla="*/ 57 w 339"/>
                <a:gd name="T7" fmla="*/ 0 h 113"/>
                <a:gd name="T8" fmla="*/ 283 w 339"/>
                <a:gd name="T9" fmla="*/ 0 h 113"/>
                <a:gd name="T10" fmla="*/ 339 w 339"/>
                <a:gd name="T11" fmla="*/ 57 h 113"/>
                <a:gd name="T12" fmla="*/ 283 w 339"/>
                <a:gd name="T13" fmla="*/ 113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39" h="113">
                  <a:moveTo>
                    <a:pt x="283" y="113"/>
                  </a:moveTo>
                  <a:lnTo>
                    <a:pt x="57" y="113"/>
                  </a:lnTo>
                  <a:cubicBezTo>
                    <a:pt x="26" y="113"/>
                    <a:pt x="0" y="88"/>
                    <a:pt x="0" y="57"/>
                  </a:cubicBezTo>
                  <a:cubicBezTo>
                    <a:pt x="0" y="26"/>
                    <a:pt x="26" y="0"/>
                    <a:pt x="57" y="0"/>
                  </a:cubicBezTo>
                  <a:lnTo>
                    <a:pt x="283" y="0"/>
                  </a:lnTo>
                  <a:cubicBezTo>
                    <a:pt x="314" y="0"/>
                    <a:pt x="339" y="26"/>
                    <a:pt x="339" y="57"/>
                  </a:cubicBezTo>
                  <a:cubicBezTo>
                    <a:pt x="339" y="88"/>
                    <a:pt x="314" y="113"/>
                    <a:pt x="283" y="113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50" name="Freeform 22"/>
            <p:cNvSpPr/>
            <p:nvPr/>
          </p:nvSpPr>
          <p:spPr bwMode="auto">
            <a:xfrm>
              <a:off x="3878" y="1318"/>
              <a:ext cx="78" cy="26"/>
            </a:xfrm>
            <a:custGeom>
              <a:avLst/>
              <a:gdLst>
                <a:gd name="T0" fmla="*/ 283 w 339"/>
                <a:gd name="T1" fmla="*/ 113 h 113"/>
                <a:gd name="T2" fmla="*/ 57 w 339"/>
                <a:gd name="T3" fmla="*/ 113 h 113"/>
                <a:gd name="T4" fmla="*/ 0 w 339"/>
                <a:gd name="T5" fmla="*/ 57 h 113"/>
                <a:gd name="T6" fmla="*/ 57 w 339"/>
                <a:gd name="T7" fmla="*/ 0 h 113"/>
                <a:gd name="T8" fmla="*/ 283 w 339"/>
                <a:gd name="T9" fmla="*/ 0 h 113"/>
                <a:gd name="T10" fmla="*/ 339 w 339"/>
                <a:gd name="T11" fmla="*/ 57 h 113"/>
                <a:gd name="T12" fmla="*/ 283 w 339"/>
                <a:gd name="T13" fmla="*/ 113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39" h="113">
                  <a:moveTo>
                    <a:pt x="283" y="113"/>
                  </a:moveTo>
                  <a:lnTo>
                    <a:pt x="57" y="113"/>
                  </a:lnTo>
                  <a:cubicBezTo>
                    <a:pt x="26" y="113"/>
                    <a:pt x="0" y="88"/>
                    <a:pt x="0" y="57"/>
                  </a:cubicBezTo>
                  <a:cubicBezTo>
                    <a:pt x="0" y="26"/>
                    <a:pt x="26" y="0"/>
                    <a:pt x="57" y="0"/>
                  </a:cubicBezTo>
                  <a:lnTo>
                    <a:pt x="283" y="0"/>
                  </a:lnTo>
                  <a:cubicBezTo>
                    <a:pt x="314" y="0"/>
                    <a:pt x="339" y="26"/>
                    <a:pt x="339" y="57"/>
                  </a:cubicBezTo>
                  <a:cubicBezTo>
                    <a:pt x="339" y="88"/>
                    <a:pt x="314" y="113"/>
                    <a:pt x="283" y="113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51" name="Freeform 23"/>
            <p:cNvSpPr/>
            <p:nvPr/>
          </p:nvSpPr>
          <p:spPr bwMode="auto">
            <a:xfrm>
              <a:off x="3568" y="1072"/>
              <a:ext cx="55" cy="79"/>
            </a:xfrm>
            <a:custGeom>
              <a:avLst/>
              <a:gdLst>
                <a:gd name="T0" fmla="*/ 177 w 241"/>
                <a:gd name="T1" fmla="*/ 347 h 347"/>
                <a:gd name="T2" fmla="*/ 127 w 241"/>
                <a:gd name="T3" fmla="*/ 316 h 347"/>
                <a:gd name="T4" fmla="*/ 14 w 241"/>
                <a:gd name="T5" fmla="*/ 90 h 347"/>
                <a:gd name="T6" fmla="*/ 39 w 241"/>
                <a:gd name="T7" fmla="*/ 14 h 347"/>
                <a:gd name="T8" fmla="*/ 115 w 241"/>
                <a:gd name="T9" fmla="*/ 39 h 347"/>
                <a:gd name="T10" fmla="*/ 228 w 241"/>
                <a:gd name="T11" fmla="*/ 265 h 347"/>
                <a:gd name="T12" fmla="*/ 202 w 241"/>
                <a:gd name="T13" fmla="*/ 341 h 347"/>
                <a:gd name="T14" fmla="*/ 177 w 241"/>
                <a:gd name="T15" fmla="*/ 347 h 3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41" h="347">
                  <a:moveTo>
                    <a:pt x="177" y="347"/>
                  </a:moveTo>
                  <a:cubicBezTo>
                    <a:pt x="156" y="347"/>
                    <a:pt x="136" y="335"/>
                    <a:pt x="127" y="316"/>
                  </a:cubicBezTo>
                  <a:lnTo>
                    <a:pt x="14" y="90"/>
                  </a:lnTo>
                  <a:cubicBezTo>
                    <a:pt x="0" y="62"/>
                    <a:pt x="11" y="28"/>
                    <a:pt x="39" y="14"/>
                  </a:cubicBezTo>
                  <a:cubicBezTo>
                    <a:pt x="67" y="0"/>
                    <a:pt x="101" y="12"/>
                    <a:pt x="115" y="39"/>
                  </a:cubicBezTo>
                  <a:lnTo>
                    <a:pt x="228" y="265"/>
                  </a:lnTo>
                  <a:cubicBezTo>
                    <a:pt x="241" y="293"/>
                    <a:pt x="230" y="327"/>
                    <a:pt x="202" y="341"/>
                  </a:cubicBezTo>
                  <a:cubicBezTo>
                    <a:pt x="194" y="345"/>
                    <a:pt x="185" y="347"/>
                    <a:pt x="177" y="347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52" name="Freeform 24"/>
            <p:cNvSpPr/>
            <p:nvPr/>
          </p:nvSpPr>
          <p:spPr bwMode="auto">
            <a:xfrm>
              <a:off x="3748" y="1072"/>
              <a:ext cx="55" cy="79"/>
            </a:xfrm>
            <a:custGeom>
              <a:avLst/>
              <a:gdLst>
                <a:gd name="T0" fmla="*/ 64 w 242"/>
                <a:gd name="T1" fmla="*/ 347 h 347"/>
                <a:gd name="T2" fmla="*/ 39 w 242"/>
                <a:gd name="T3" fmla="*/ 341 h 347"/>
                <a:gd name="T4" fmla="*/ 14 w 242"/>
                <a:gd name="T5" fmla="*/ 265 h 347"/>
                <a:gd name="T6" fmla="*/ 126 w 242"/>
                <a:gd name="T7" fmla="*/ 39 h 347"/>
                <a:gd name="T8" fmla="*/ 202 w 242"/>
                <a:gd name="T9" fmla="*/ 14 h 347"/>
                <a:gd name="T10" fmla="*/ 228 w 242"/>
                <a:gd name="T11" fmla="*/ 89 h 347"/>
                <a:gd name="T12" fmla="*/ 115 w 242"/>
                <a:gd name="T13" fmla="*/ 315 h 347"/>
                <a:gd name="T14" fmla="*/ 64 w 242"/>
                <a:gd name="T15" fmla="*/ 347 h 3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42" h="347">
                  <a:moveTo>
                    <a:pt x="64" y="347"/>
                  </a:moveTo>
                  <a:cubicBezTo>
                    <a:pt x="56" y="347"/>
                    <a:pt x="47" y="345"/>
                    <a:pt x="39" y="341"/>
                  </a:cubicBezTo>
                  <a:cubicBezTo>
                    <a:pt x="11" y="327"/>
                    <a:pt x="0" y="293"/>
                    <a:pt x="14" y="265"/>
                  </a:cubicBezTo>
                  <a:lnTo>
                    <a:pt x="126" y="39"/>
                  </a:lnTo>
                  <a:cubicBezTo>
                    <a:pt x="141" y="11"/>
                    <a:pt x="175" y="0"/>
                    <a:pt x="202" y="14"/>
                  </a:cubicBezTo>
                  <a:cubicBezTo>
                    <a:pt x="230" y="28"/>
                    <a:pt x="242" y="62"/>
                    <a:pt x="228" y="89"/>
                  </a:cubicBezTo>
                  <a:lnTo>
                    <a:pt x="115" y="315"/>
                  </a:lnTo>
                  <a:cubicBezTo>
                    <a:pt x="105" y="335"/>
                    <a:pt x="85" y="347"/>
                    <a:pt x="64" y="347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53" name="Freeform 25"/>
            <p:cNvSpPr/>
            <p:nvPr/>
          </p:nvSpPr>
          <p:spPr bwMode="auto">
            <a:xfrm>
              <a:off x="3439" y="1175"/>
              <a:ext cx="81" cy="53"/>
            </a:xfrm>
            <a:custGeom>
              <a:avLst/>
              <a:gdLst>
                <a:gd name="T0" fmla="*/ 290 w 355"/>
                <a:gd name="T1" fmla="*/ 233 h 233"/>
                <a:gd name="T2" fmla="*/ 265 w 355"/>
                <a:gd name="T3" fmla="*/ 227 h 233"/>
                <a:gd name="T4" fmla="*/ 39 w 355"/>
                <a:gd name="T5" fmla="*/ 114 h 233"/>
                <a:gd name="T6" fmla="*/ 14 w 355"/>
                <a:gd name="T7" fmla="*/ 39 h 233"/>
                <a:gd name="T8" fmla="*/ 90 w 355"/>
                <a:gd name="T9" fmla="*/ 13 h 233"/>
                <a:gd name="T10" fmla="*/ 316 w 355"/>
                <a:gd name="T11" fmla="*/ 126 h 233"/>
                <a:gd name="T12" fmla="*/ 341 w 355"/>
                <a:gd name="T13" fmla="*/ 202 h 233"/>
                <a:gd name="T14" fmla="*/ 290 w 355"/>
                <a:gd name="T15" fmla="*/ 233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55" h="233">
                  <a:moveTo>
                    <a:pt x="290" y="233"/>
                  </a:moveTo>
                  <a:cubicBezTo>
                    <a:pt x="282" y="233"/>
                    <a:pt x="274" y="231"/>
                    <a:pt x="265" y="227"/>
                  </a:cubicBezTo>
                  <a:lnTo>
                    <a:pt x="39" y="114"/>
                  </a:lnTo>
                  <a:cubicBezTo>
                    <a:pt x="11" y="100"/>
                    <a:pt x="0" y="67"/>
                    <a:pt x="14" y="39"/>
                  </a:cubicBezTo>
                  <a:cubicBezTo>
                    <a:pt x="28" y="11"/>
                    <a:pt x="62" y="0"/>
                    <a:pt x="90" y="13"/>
                  </a:cubicBezTo>
                  <a:lnTo>
                    <a:pt x="316" y="126"/>
                  </a:lnTo>
                  <a:cubicBezTo>
                    <a:pt x="344" y="140"/>
                    <a:pt x="355" y="174"/>
                    <a:pt x="341" y="202"/>
                  </a:cubicBezTo>
                  <a:cubicBezTo>
                    <a:pt x="331" y="222"/>
                    <a:pt x="311" y="233"/>
                    <a:pt x="290" y="233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54" name="Freeform 26"/>
            <p:cNvSpPr/>
            <p:nvPr/>
          </p:nvSpPr>
          <p:spPr bwMode="auto">
            <a:xfrm>
              <a:off x="3851" y="1175"/>
              <a:ext cx="81" cy="53"/>
            </a:xfrm>
            <a:custGeom>
              <a:avLst/>
              <a:gdLst>
                <a:gd name="T0" fmla="*/ 64 w 354"/>
                <a:gd name="T1" fmla="*/ 233 h 233"/>
                <a:gd name="T2" fmla="*/ 13 w 354"/>
                <a:gd name="T3" fmla="*/ 202 h 233"/>
                <a:gd name="T4" fmla="*/ 39 w 354"/>
                <a:gd name="T5" fmla="*/ 126 h 233"/>
                <a:gd name="T6" fmla="*/ 265 w 354"/>
                <a:gd name="T7" fmla="*/ 13 h 233"/>
                <a:gd name="T8" fmla="*/ 340 w 354"/>
                <a:gd name="T9" fmla="*/ 39 h 233"/>
                <a:gd name="T10" fmla="*/ 315 w 354"/>
                <a:gd name="T11" fmla="*/ 115 h 233"/>
                <a:gd name="T12" fmla="*/ 89 w 354"/>
                <a:gd name="T13" fmla="*/ 228 h 233"/>
                <a:gd name="T14" fmla="*/ 64 w 354"/>
                <a:gd name="T15" fmla="*/ 233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54" h="233">
                  <a:moveTo>
                    <a:pt x="64" y="233"/>
                  </a:moveTo>
                  <a:cubicBezTo>
                    <a:pt x="43" y="233"/>
                    <a:pt x="23" y="222"/>
                    <a:pt x="13" y="202"/>
                  </a:cubicBezTo>
                  <a:cubicBezTo>
                    <a:pt x="0" y="174"/>
                    <a:pt x="11" y="140"/>
                    <a:pt x="39" y="126"/>
                  </a:cubicBezTo>
                  <a:lnTo>
                    <a:pt x="265" y="13"/>
                  </a:lnTo>
                  <a:cubicBezTo>
                    <a:pt x="292" y="0"/>
                    <a:pt x="326" y="11"/>
                    <a:pt x="340" y="39"/>
                  </a:cubicBezTo>
                  <a:cubicBezTo>
                    <a:pt x="354" y="67"/>
                    <a:pt x="343" y="101"/>
                    <a:pt x="315" y="115"/>
                  </a:cubicBezTo>
                  <a:lnTo>
                    <a:pt x="89" y="228"/>
                  </a:lnTo>
                  <a:cubicBezTo>
                    <a:pt x="81" y="231"/>
                    <a:pt x="72" y="233"/>
                    <a:pt x="64" y="233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</p:grpSp>
      <p:sp>
        <p:nvSpPr>
          <p:cNvPr id="55" name="Freeform 21"/>
          <p:cNvSpPr>
            <a:spLocks noEditPoints="1"/>
          </p:cNvSpPr>
          <p:nvPr/>
        </p:nvSpPr>
        <p:spPr bwMode="auto">
          <a:xfrm>
            <a:off x="7333677" y="2539194"/>
            <a:ext cx="401627" cy="586754"/>
          </a:xfrm>
          <a:custGeom>
            <a:avLst/>
            <a:gdLst/>
            <a:ahLst/>
            <a:cxnLst>
              <a:cxn ang="0">
                <a:pos x="35" y="0"/>
              </a:cxn>
              <a:cxn ang="0">
                <a:pos x="0" y="35"/>
              </a:cxn>
              <a:cxn ang="0">
                <a:pos x="16" y="74"/>
              </a:cxn>
              <a:cxn ang="0">
                <a:pos x="35" y="102"/>
              </a:cxn>
              <a:cxn ang="0">
                <a:pos x="54" y="74"/>
              </a:cxn>
              <a:cxn ang="0">
                <a:pos x="70" y="35"/>
              </a:cxn>
              <a:cxn ang="0">
                <a:pos x="35" y="0"/>
              </a:cxn>
              <a:cxn ang="0">
                <a:pos x="43" y="87"/>
              </a:cxn>
              <a:cxn ang="0">
                <a:pos x="27" y="89"/>
              </a:cxn>
              <a:cxn ang="0">
                <a:pos x="26" y="83"/>
              </a:cxn>
              <a:cxn ang="0">
                <a:pos x="26" y="83"/>
              </a:cxn>
              <a:cxn ang="0">
                <a:pos x="45" y="80"/>
              </a:cxn>
              <a:cxn ang="0">
                <a:pos x="44" y="83"/>
              </a:cxn>
              <a:cxn ang="0">
                <a:pos x="43" y="87"/>
              </a:cxn>
              <a:cxn ang="0">
                <a:pos x="25" y="79"/>
              </a:cxn>
              <a:cxn ang="0">
                <a:pos x="23" y="73"/>
              </a:cxn>
              <a:cxn ang="0">
                <a:pos x="47" y="73"/>
              </a:cxn>
              <a:cxn ang="0">
                <a:pos x="46" y="77"/>
              </a:cxn>
              <a:cxn ang="0">
                <a:pos x="25" y="79"/>
              </a:cxn>
              <a:cxn ang="0">
                <a:pos x="35" y="96"/>
              </a:cxn>
              <a:cxn ang="0">
                <a:pos x="29" y="92"/>
              </a:cxn>
              <a:cxn ang="0">
                <a:pos x="42" y="90"/>
              </a:cxn>
              <a:cxn ang="0">
                <a:pos x="35" y="96"/>
              </a:cxn>
              <a:cxn ang="0">
                <a:pos x="50" y="67"/>
              </a:cxn>
              <a:cxn ang="0">
                <a:pos x="20" y="67"/>
              </a:cxn>
              <a:cxn ang="0">
                <a:pos x="15" y="57"/>
              </a:cxn>
              <a:cxn ang="0">
                <a:pos x="6" y="35"/>
              </a:cxn>
              <a:cxn ang="0">
                <a:pos x="35" y="6"/>
              </a:cxn>
              <a:cxn ang="0">
                <a:pos x="64" y="35"/>
              </a:cxn>
              <a:cxn ang="0">
                <a:pos x="55" y="57"/>
              </a:cxn>
              <a:cxn ang="0">
                <a:pos x="50" y="67"/>
              </a:cxn>
              <a:cxn ang="0">
                <a:pos x="50" y="67"/>
              </a:cxn>
              <a:cxn ang="0">
                <a:pos x="50" y="67"/>
              </a:cxn>
            </a:cxnLst>
            <a:rect l="0" t="0" r="r" b="b"/>
            <a:pathLst>
              <a:path w="70" h="102">
                <a:moveTo>
                  <a:pt x="35" y="0"/>
                </a:moveTo>
                <a:cubicBezTo>
                  <a:pt x="16" y="0"/>
                  <a:pt x="0" y="16"/>
                  <a:pt x="0" y="35"/>
                </a:cubicBezTo>
                <a:cubicBezTo>
                  <a:pt x="0" y="48"/>
                  <a:pt x="12" y="62"/>
                  <a:pt x="16" y="74"/>
                </a:cubicBezTo>
                <a:cubicBezTo>
                  <a:pt x="22" y="91"/>
                  <a:pt x="22" y="102"/>
                  <a:pt x="35" y="102"/>
                </a:cubicBezTo>
                <a:cubicBezTo>
                  <a:pt x="49" y="102"/>
                  <a:pt x="48" y="92"/>
                  <a:pt x="54" y="74"/>
                </a:cubicBezTo>
                <a:cubicBezTo>
                  <a:pt x="58" y="62"/>
                  <a:pt x="70" y="48"/>
                  <a:pt x="70" y="35"/>
                </a:cubicBezTo>
                <a:cubicBezTo>
                  <a:pt x="70" y="16"/>
                  <a:pt x="54" y="0"/>
                  <a:pt x="35" y="0"/>
                </a:cubicBezTo>
                <a:close/>
                <a:moveTo>
                  <a:pt x="43" y="87"/>
                </a:moveTo>
                <a:cubicBezTo>
                  <a:pt x="27" y="89"/>
                  <a:pt x="27" y="89"/>
                  <a:pt x="27" y="89"/>
                </a:cubicBezTo>
                <a:cubicBezTo>
                  <a:pt x="27" y="87"/>
                  <a:pt x="26" y="85"/>
                  <a:pt x="26" y="83"/>
                </a:cubicBezTo>
                <a:cubicBezTo>
                  <a:pt x="26" y="83"/>
                  <a:pt x="26" y="83"/>
                  <a:pt x="26" y="83"/>
                </a:cubicBezTo>
                <a:cubicBezTo>
                  <a:pt x="45" y="80"/>
                  <a:pt x="45" y="80"/>
                  <a:pt x="45" y="80"/>
                </a:cubicBezTo>
                <a:cubicBezTo>
                  <a:pt x="45" y="81"/>
                  <a:pt x="45" y="82"/>
                  <a:pt x="44" y="83"/>
                </a:cubicBezTo>
                <a:cubicBezTo>
                  <a:pt x="44" y="84"/>
                  <a:pt x="44" y="86"/>
                  <a:pt x="43" y="87"/>
                </a:cubicBezTo>
                <a:close/>
                <a:moveTo>
                  <a:pt x="25" y="79"/>
                </a:moveTo>
                <a:cubicBezTo>
                  <a:pt x="24" y="78"/>
                  <a:pt x="23" y="76"/>
                  <a:pt x="23" y="73"/>
                </a:cubicBezTo>
                <a:cubicBezTo>
                  <a:pt x="47" y="73"/>
                  <a:pt x="47" y="73"/>
                  <a:pt x="47" y="73"/>
                </a:cubicBezTo>
                <a:cubicBezTo>
                  <a:pt x="47" y="75"/>
                  <a:pt x="47" y="76"/>
                  <a:pt x="46" y="77"/>
                </a:cubicBezTo>
                <a:lnTo>
                  <a:pt x="25" y="79"/>
                </a:lnTo>
                <a:close/>
                <a:moveTo>
                  <a:pt x="35" y="96"/>
                </a:moveTo>
                <a:cubicBezTo>
                  <a:pt x="32" y="96"/>
                  <a:pt x="30" y="95"/>
                  <a:pt x="29" y="92"/>
                </a:cubicBezTo>
                <a:cubicBezTo>
                  <a:pt x="42" y="90"/>
                  <a:pt x="42" y="90"/>
                  <a:pt x="42" y="90"/>
                </a:cubicBezTo>
                <a:cubicBezTo>
                  <a:pt x="40" y="95"/>
                  <a:pt x="39" y="96"/>
                  <a:pt x="35" y="96"/>
                </a:cubicBezTo>
                <a:close/>
                <a:moveTo>
                  <a:pt x="50" y="67"/>
                </a:moveTo>
                <a:cubicBezTo>
                  <a:pt x="20" y="67"/>
                  <a:pt x="20" y="67"/>
                  <a:pt x="20" y="67"/>
                </a:cubicBezTo>
                <a:cubicBezTo>
                  <a:pt x="19" y="64"/>
                  <a:pt x="17" y="60"/>
                  <a:pt x="15" y="57"/>
                </a:cubicBezTo>
                <a:cubicBezTo>
                  <a:pt x="11" y="49"/>
                  <a:pt x="6" y="41"/>
                  <a:pt x="6" y="35"/>
                </a:cubicBezTo>
                <a:cubicBezTo>
                  <a:pt x="6" y="19"/>
                  <a:pt x="19" y="6"/>
                  <a:pt x="35" y="6"/>
                </a:cubicBezTo>
                <a:cubicBezTo>
                  <a:pt x="51" y="6"/>
                  <a:pt x="64" y="19"/>
                  <a:pt x="64" y="35"/>
                </a:cubicBezTo>
                <a:cubicBezTo>
                  <a:pt x="64" y="41"/>
                  <a:pt x="60" y="49"/>
                  <a:pt x="55" y="57"/>
                </a:cubicBezTo>
                <a:cubicBezTo>
                  <a:pt x="53" y="60"/>
                  <a:pt x="52" y="64"/>
                  <a:pt x="50" y="67"/>
                </a:cubicBezTo>
                <a:close/>
                <a:moveTo>
                  <a:pt x="50" y="67"/>
                </a:moveTo>
                <a:cubicBezTo>
                  <a:pt x="50" y="67"/>
                  <a:pt x="50" y="67"/>
                  <a:pt x="50" y="67"/>
                </a:cubicBezTo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56" name="Group 12"/>
          <p:cNvGrpSpPr>
            <a:grpSpLocks noChangeAspect="1"/>
          </p:cNvGrpSpPr>
          <p:nvPr/>
        </p:nvGrpSpPr>
        <p:grpSpPr bwMode="auto">
          <a:xfrm>
            <a:off x="6139011" y="3782053"/>
            <a:ext cx="597590" cy="601349"/>
            <a:chOff x="-797" y="1468"/>
            <a:chExt cx="636" cy="640"/>
          </a:xfrm>
          <a:solidFill>
            <a:schemeClr val="tx1"/>
          </a:solidFill>
        </p:grpSpPr>
        <p:sp>
          <p:nvSpPr>
            <p:cNvPr id="57" name="Freeform 13"/>
            <p:cNvSpPr>
              <a:spLocks noEditPoints="1"/>
            </p:cNvSpPr>
            <p:nvPr/>
          </p:nvSpPr>
          <p:spPr bwMode="auto">
            <a:xfrm>
              <a:off x="-654" y="1468"/>
              <a:ext cx="493" cy="640"/>
            </a:xfrm>
            <a:custGeom>
              <a:avLst/>
              <a:gdLst>
                <a:gd name="T0" fmla="*/ 1372 w 2173"/>
                <a:gd name="T1" fmla="*/ 0 h 2822"/>
                <a:gd name="T2" fmla="*/ 621 w 2173"/>
                <a:gd name="T3" fmla="*/ 0 h 2822"/>
                <a:gd name="T4" fmla="*/ 762 w 2173"/>
                <a:gd name="T5" fmla="*/ 226 h 2822"/>
                <a:gd name="T6" fmla="*/ 1242 w 2173"/>
                <a:gd name="T7" fmla="*/ 226 h 2822"/>
                <a:gd name="T8" fmla="*/ 1242 w 2173"/>
                <a:gd name="T9" fmla="*/ 931 h 2822"/>
                <a:gd name="T10" fmla="*/ 1947 w 2173"/>
                <a:gd name="T11" fmla="*/ 931 h 2822"/>
                <a:gd name="T12" fmla="*/ 1947 w 2173"/>
                <a:gd name="T13" fmla="*/ 2596 h 2822"/>
                <a:gd name="T14" fmla="*/ 226 w 2173"/>
                <a:gd name="T15" fmla="*/ 2596 h 2822"/>
                <a:gd name="T16" fmla="*/ 226 w 2173"/>
                <a:gd name="T17" fmla="*/ 1217 h 2822"/>
                <a:gd name="T18" fmla="*/ 0 w 2173"/>
                <a:gd name="T19" fmla="*/ 1193 h 2822"/>
                <a:gd name="T20" fmla="*/ 0 w 2173"/>
                <a:gd name="T21" fmla="*/ 2822 h 2822"/>
                <a:gd name="T22" fmla="*/ 2173 w 2173"/>
                <a:gd name="T23" fmla="*/ 2822 h 2822"/>
                <a:gd name="T24" fmla="*/ 2173 w 2173"/>
                <a:gd name="T25" fmla="*/ 832 h 2822"/>
                <a:gd name="T26" fmla="*/ 1372 w 2173"/>
                <a:gd name="T27" fmla="*/ 0 h 2822"/>
                <a:gd name="T28" fmla="*/ 1411 w 2173"/>
                <a:gd name="T29" fmla="*/ 762 h 2822"/>
                <a:gd name="T30" fmla="*/ 1411 w 2173"/>
                <a:gd name="T31" fmla="*/ 377 h 2822"/>
                <a:gd name="T32" fmla="*/ 1783 w 2173"/>
                <a:gd name="T33" fmla="*/ 762 h 2822"/>
                <a:gd name="T34" fmla="*/ 1411 w 2173"/>
                <a:gd name="T35" fmla="*/ 762 h 28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173" h="2822">
                  <a:moveTo>
                    <a:pt x="1372" y="0"/>
                  </a:moveTo>
                  <a:lnTo>
                    <a:pt x="621" y="0"/>
                  </a:lnTo>
                  <a:lnTo>
                    <a:pt x="762" y="226"/>
                  </a:lnTo>
                  <a:lnTo>
                    <a:pt x="1242" y="226"/>
                  </a:lnTo>
                  <a:lnTo>
                    <a:pt x="1242" y="931"/>
                  </a:lnTo>
                  <a:lnTo>
                    <a:pt x="1947" y="931"/>
                  </a:lnTo>
                  <a:lnTo>
                    <a:pt x="1947" y="2596"/>
                  </a:lnTo>
                  <a:lnTo>
                    <a:pt x="226" y="2596"/>
                  </a:lnTo>
                  <a:lnTo>
                    <a:pt x="226" y="1217"/>
                  </a:lnTo>
                  <a:lnTo>
                    <a:pt x="0" y="1193"/>
                  </a:lnTo>
                  <a:lnTo>
                    <a:pt x="0" y="2822"/>
                  </a:lnTo>
                  <a:lnTo>
                    <a:pt x="2173" y="2822"/>
                  </a:lnTo>
                  <a:lnTo>
                    <a:pt x="2173" y="832"/>
                  </a:lnTo>
                  <a:lnTo>
                    <a:pt x="1372" y="0"/>
                  </a:lnTo>
                  <a:close/>
                  <a:moveTo>
                    <a:pt x="1411" y="762"/>
                  </a:moveTo>
                  <a:lnTo>
                    <a:pt x="1411" y="377"/>
                  </a:lnTo>
                  <a:lnTo>
                    <a:pt x="1783" y="762"/>
                  </a:lnTo>
                  <a:lnTo>
                    <a:pt x="1411" y="762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58" name="Rectangle 14"/>
            <p:cNvSpPr>
              <a:spLocks noChangeArrowheads="1"/>
            </p:cNvSpPr>
            <p:nvPr/>
          </p:nvSpPr>
          <p:spPr bwMode="auto">
            <a:xfrm>
              <a:off x="-551" y="1775"/>
              <a:ext cx="281" cy="26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59" name="Rectangle 15"/>
            <p:cNvSpPr>
              <a:spLocks noChangeArrowheads="1"/>
            </p:cNvSpPr>
            <p:nvPr/>
          </p:nvSpPr>
          <p:spPr bwMode="auto">
            <a:xfrm>
              <a:off x="-551" y="1865"/>
              <a:ext cx="281" cy="25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60" name="Rectangle 16"/>
            <p:cNvSpPr>
              <a:spLocks noChangeArrowheads="1"/>
            </p:cNvSpPr>
            <p:nvPr/>
          </p:nvSpPr>
          <p:spPr bwMode="auto">
            <a:xfrm>
              <a:off x="-551" y="1954"/>
              <a:ext cx="281" cy="26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  <p:sp>
          <p:nvSpPr>
            <p:cNvPr id="61" name="Freeform 17"/>
            <p:cNvSpPr>
              <a:spLocks noEditPoints="1"/>
            </p:cNvSpPr>
            <p:nvPr/>
          </p:nvSpPr>
          <p:spPr bwMode="auto">
            <a:xfrm>
              <a:off x="-797" y="1480"/>
              <a:ext cx="301" cy="311"/>
            </a:xfrm>
            <a:custGeom>
              <a:avLst/>
              <a:gdLst>
                <a:gd name="T0" fmla="*/ 1193 w 1328"/>
                <a:gd name="T1" fmla="*/ 837 h 1373"/>
                <a:gd name="T2" fmla="*/ 1325 w 1328"/>
                <a:gd name="T3" fmla="*/ 485 h 1373"/>
                <a:gd name="T4" fmla="*/ 822 w 1328"/>
                <a:gd name="T5" fmla="*/ 7 h 1373"/>
                <a:gd name="T6" fmla="*/ 342 w 1328"/>
                <a:gd name="T7" fmla="*/ 509 h 1373"/>
                <a:gd name="T8" fmla="*/ 468 w 1328"/>
                <a:gd name="T9" fmla="*/ 828 h 1373"/>
                <a:gd name="T10" fmla="*/ 247 w 1328"/>
                <a:gd name="T11" fmla="*/ 924 h 1373"/>
                <a:gd name="T12" fmla="*/ 26 w 1328"/>
                <a:gd name="T13" fmla="*/ 1160 h 1373"/>
                <a:gd name="T14" fmla="*/ 1 w 1328"/>
                <a:gd name="T15" fmla="*/ 1240 h 1373"/>
                <a:gd name="T16" fmla="*/ 137 w 1328"/>
                <a:gd name="T17" fmla="*/ 1372 h 1373"/>
                <a:gd name="T18" fmla="*/ 216 w 1328"/>
                <a:gd name="T19" fmla="*/ 1343 h 1373"/>
                <a:gd name="T20" fmla="*/ 440 w 1328"/>
                <a:gd name="T21" fmla="*/ 1107 h 1373"/>
                <a:gd name="T22" fmla="*/ 525 w 1328"/>
                <a:gd name="T23" fmla="*/ 884 h 1373"/>
                <a:gd name="T24" fmla="*/ 848 w 1328"/>
                <a:gd name="T25" fmla="*/ 993 h 1373"/>
                <a:gd name="T26" fmla="*/ 1193 w 1328"/>
                <a:gd name="T27" fmla="*/ 837 h 1373"/>
                <a:gd name="T28" fmla="*/ 626 w 1328"/>
                <a:gd name="T29" fmla="*/ 720 h 1373"/>
                <a:gd name="T30" fmla="*/ 532 w 1328"/>
                <a:gd name="T31" fmla="*/ 506 h 1373"/>
                <a:gd name="T32" fmla="*/ 827 w 1328"/>
                <a:gd name="T33" fmla="*/ 197 h 1373"/>
                <a:gd name="T34" fmla="*/ 1135 w 1328"/>
                <a:gd name="T35" fmla="*/ 490 h 1373"/>
                <a:gd name="T36" fmla="*/ 843 w 1328"/>
                <a:gd name="T37" fmla="*/ 803 h 1373"/>
                <a:gd name="T38" fmla="*/ 626 w 1328"/>
                <a:gd name="T39" fmla="*/ 720 h 13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28" h="1373">
                  <a:moveTo>
                    <a:pt x="1193" y="837"/>
                  </a:moveTo>
                  <a:cubicBezTo>
                    <a:pt x="1285" y="740"/>
                    <a:pt x="1328" y="613"/>
                    <a:pt x="1325" y="485"/>
                  </a:cubicBezTo>
                  <a:cubicBezTo>
                    <a:pt x="1318" y="220"/>
                    <a:pt x="1087" y="0"/>
                    <a:pt x="822" y="7"/>
                  </a:cubicBezTo>
                  <a:cubicBezTo>
                    <a:pt x="554" y="15"/>
                    <a:pt x="335" y="241"/>
                    <a:pt x="342" y="509"/>
                  </a:cubicBezTo>
                  <a:cubicBezTo>
                    <a:pt x="345" y="624"/>
                    <a:pt x="388" y="737"/>
                    <a:pt x="468" y="828"/>
                  </a:cubicBezTo>
                  <a:lnTo>
                    <a:pt x="247" y="924"/>
                  </a:lnTo>
                  <a:lnTo>
                    <a:pt x="26" y="1160"/>
                  </a:lnTo>
                  <a:cubicBezTo>
                    <a:pt x="8" y="1183"/>
                    <a:pt x="0" y="1212"/>
                    <a:pt x="1" y="1240"/>
                  </a:cubicBezTo>
                  <a:cubicBezTo>
                    <a:pt x="3" y="1311"/>
                    <a:pt x="64" y="1373"/>
                    <a:pt x="137" y="1372"/>
                  </a:cubicBezTo>
                  <a:cubicBezTo>
                    <a:pt x="166" y="1371"/>
                    <a:pt x="192" y="1361"/>
                    <a:pt x="216" y="1343"/>
                  </a:cubicBezTo>
                  <a:lnTo>
                    <a:pt x="440" y="1107"/>
                  </a:lnTo>
                  <a:lnTo>
                    <a:pt x="525" y="884"/>
                  </a:lnTo>
                  <a:cubicBezTo>
                    <a:pt x="619" y="959"/>
                    <a:pt x="733" y="996"/>
                    <a:pt x="848" y="993"/>
                  </a:cubicBezTo>
                  <a:cubicBezTo>
                    <a:pt x="974" y="989"/>
                    <a:pt x="1098" y="937"/>
                    <a:pt x="1193" y="837"/>
                  </a:cubicBezTo>
                  <a:close/>
                  <a:moveTo>
                    <a:pt x="626" y="720"/>
                  </a:moveTo>
                  <a:cubicBezTo>
                    <a:pt x="565" y="662"/>
                    <a:pt x="534" y="585"/>
                    <a:pt x="532" y="506"/>
                  </a:cubicBezTo>
                  <a:cubicBezTo>
                    <a:pt x="528" y="345"/>
                    <a:pt x="661" y="202"/>
                    <a:pt x="827" y="197"/>
                  </a:cubicBezTo>
                  <a:cubicBezTo>
                    <a:pt x="988" y="193"/>
                    <a:pt x="1131" y="326"/>
                    <a:pt x="1135" y="490"/>
                  </a:cubicBezTo>
                  <a:cubicBezTo>
                    <a:pt x="1140" y="658"/>
                    <a:pt x="1006" y="798"/>
                    <a:pt x="843" y="803"/>
                  </a:cubicBezTo>
                  <a:cubicBezTo>
                    <a:pt x="765" y="805"/>
                    <a:pt x="687" y="776"/>
                    <a:pt x="626" y="720"/>
                  </a:cubicBez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th-TH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Cordia New" panose="020B0304020202020204" pitchFamily="34" charset="-34"/>
              </a:endParaRPr>
            </a:p>
          </p:txBody>
        </p:sp>
      </p:grpSp>
      <p:sp>
        <p:nvSpPr>
          <p:cNvPr id="62" name="Freeform 101"/>
          <p:cNvSpPr>
            <a:spLocks noEditPoints="1"/>
          </p:cNvSpPr>
          <p:nvPr/>
        </p:nvSpPr>
        <p:spPr bwMode="auto">
          <a:xfrm>
            <a:off x="1851743" y="2588883"/>
            <a:ext cx="735494" cy="487376"/>
          </a:xfrm>
          <a:custGeom>
            <a:avLst/>
            <a:gdLst/>
            <a:ahLst/>
            <a:cxnLst>
              <a:cxn ang="0">
                <a:pos x="77" y="43"/>
              </a:cxn>
              <a:cxn ang="0">
                <a:pos x="77" y="47"/>
              </a:cxn>
              <a:cxn ang="0">
                <a:pos x="70" y="51"/>
              </a:cxn>
              <a:cxn ang="0">
                <a:pos x="6" y="51"/>
              </a:cxn>
              <a:cxn ang="0">
                <a:pos x="0" y="47"/>
              </a:cxn>
              <a:cxn ang="0">
                <a:pos x="0" y="43"/>
              </a:cxn>
              <a:cxn ang="0">
                <a:pos x="6" y="43"/>
              </a:cxn>
              <a:cxn ang="0">
                <a:pos x="70" y="43"/>
              </a:cxn>
              <a:cxn ang="0">
                <a:pos x="77" y="43"/>
              </a:cxn>
              <a:cxn ang="0">
                <a:pos x="10" y="34"/>
              </a:cxn>
              <a:cxn ang="0">
                <a:pos x="10" y="6"/>
              </a:cxn>
              <a:cxn ang="0">
                <a:pos x="16" y="0"/>
              </a:cxn>
              <a:cxn ang="0">
                <a:pos x="60" y="0"/>
              </a:cxn>
              <a:cxn ang="0">
                <a:pos x="67" y="6"/>
              </a:cxn>
              <a:cxn ang="0">
                <a:pos x="67" y="34"/>
              </a:cxn>
              <a:cxn ang="0">
                <a:pos x="60" y="41"/>
              </a:cxn>
              <a:cxn ang="0">
                <a:pos x="16" y="41"/>
              </a:cxn>
              <a:cxn ang="0">
                <a:pos x="10" y="34"/>
              </a:cxn>
              <a:cxn ang="0">
                <a:pos x="15" y="34"/>
              </a:cxn>
              <a:cxn ang="0">
                <a:pos x="16" y="36"/>
              </a:cxn>
              <a:cxn ang="0">
                <a:pos x="60" y="36"/>
              </a:cxn>
              <a:cxn ang="0">
                <a:pos x="61" y="34"/>
              </a:cxn>
              <a:cxn ang="0">
                <a:pos x="61" y="6"/>
              </a:cxn>
              <a:cxn ang="0">
                <a:pos x="60" y="5"/>
              </a:cxn>
              <a:cxn ang="0">
                <a:pos x="16" y="5"/>
              </a:cxn>
              <a:cxn ang="0">
                <a:pos x="15" y="6"/>
              </a:cxn>
              <a:cxn ang="0">
                <a:pos x="15" y="34"/>
              </a:cxn>
              <a:cxn ang="0">
                <a:pos x="42" y="47"/>
              </a:cxn>
              <a:cxn ang="0">
                <a:pos x="42" y="46"/>
              </a:cxn>
              <a:cxn ang="0">
                <a:pos x="35" y="46"/>
              </a:cxn>
              <a:cxn ang="0">
                <a:pos x="34" y="47"/>
              </a:cxn>
              <a:cxn ang="0">
                <a:pos x="35" y="47"/>
              </a:cxn>
              <a:cxn ang="0">
                <a:pos x="42" y="47"/>
              </a:cxn>
              <a:cxn ang="0">
                <a:pos x="42" y="47"/>
              </a:cxn>
            </a:cxnLst>
            <a:rect l="0" t="0" r="r" b="b"/>
            <a:pathLst>
              <a:path w="77" h="51">
                <a:moveTo>
                  <a:pt x="77" y="43"/>
                </a:moveTo>
                <a:cubicBezTo>
                  <a:pt x="77" y="47"/>
                  <a:pt x="77" y="47"/>
                  <a:pt x="77" y="47"/>
                </a:cubicBezTo>
                <a:cubicBezTo>
                  <a:pt x="77" y="49"/>
                  <a:pt x="74" y="51"/>
                  <a:pt x="70" y="51"/>
                </a:cubicBezTo>
                <a:cubicBezTo>
                  <a:pt x="6" y="51"/>
                  <a:pt x="6" y="51"/>
                  <a:pt x="6" y="51"/>
                </a:cubicBezTo>
                <a:cubicBezTo>
                  <a:pt x="3" y="51"/>
                  <a:pt x="0" y="49"/>
                  <a:pt x="0" y="47"/>
                </a:cubicBezTo>
                <a:cubicBezTo>
                  <a:pt x="0" y="43"/>
                  <a:pt x="0" y="43"/>
                  <a:pt x="0" y="43"/>
                </a:cubicBezTo>
                <a:cubicBezTo>
                  <a:pt x="6" y="43"/>
                  <a:pt x="6" y="43"/>
                  <a:pt x="6" y="43"/>
                </a:cubicBezTo>
                <a:cubicBezTo>
                  <a:pt x="70" y="43"/>
                  <a:pt x="70" y="43"/>
                  <a:pt x="70" y="43"/>
                </a:cubicBezTo>
                <a:lnTo>
                  <a:pt x="77" y="43"/>
                </a:lnTo>
                <a:close/>
                <a:moveTo>
                  <a:pt x="10" y="34"/>
                </a:moveTo>
                <a:cubicBezTo>
                  <a:pt x="10" y="6"/>
                  <a:pt x="10" y="6"/>
                  <a:pt x="10" y="6"/>
                </a:cubicBezTo>
                <a:cubicBezTo>
                  <a:pt x="10" y="2"/>
                  <a:pt x="13" y="0"/>
                  <a:pt x="16" y="0"/>
                </a:cubicBezTo>
                <a:cubicBezTo>
                  <a:pt x="60" y="0"/>
                  <a:pt x="60" y="0"/>
                  <a:pt x="60" y="0"/>
                </a:cubicBezTo>
                <a:cubicBezTo>
                  <a:pt x="64" y="0"/>
                  <a:pt x="67" y="2"/>
                  <a:pt x="67" y="6"/>
                </a:cubicBezTo>
                <a:cubicBezTo>
                  <a:pt x="67" y="34"/>
                  <a:pt x="67" y="34"/>
                  <a:pt x="67" y="34"/>
                </a:cubicBezTo>
                <a:cubicBezTo>
                  <a:pt x="67" y="38"/>
                  <a:pt x="64" y="41"/>
                  <a:pt x="60" y="41"/>
                </a:cubicBezTo>
                <a:cubicBezTo>
                  <a:pt x="16" y="41"/>
                  <a:pt x="16" y="41"/>
                  <a:pt x="16" y="41"/>
                </a:cubicBezTo>
                <a:cubicBezTo>
                  <a:pt x="13" y="41"/>
                  <a:pt x="10" y="38"/>
                  <a:pt x="10" y="34"/>
                </a:cubicBezTo>
                <a:close/>
                <a:moveTo>
                  <a:pt x="15" y="34"/>
                </a:moveTo>
                <a:cubicBezTo>
                  <a:pt x="15" y="35"/>
                  <a:pt x="16" y="36"/>
                  <a:pt x="16" y="36"/>
                </a:cubicBezTo>
                <a:cubicBezTo>
                  <a:pt x="60" y="36"/>
                  <a:pt x="60" y="36"/>
                  <a:pt x="60" y="36"/>
                </a:cubicBezTo>
                <a:cubicBezTo>
                  <a:pt x="61" y="36"/>
                  <a:pt x="61" y="35"/>
                  <a:pt x="61" y="34"/>
                </a:cubicBezTo>
                <a:cubicBezTo>
                  <a:pt x="61" y="6"/>
                  <a:pt x="61" y="6"/>
                  <a:pt x="61" y="6"/>
                </a:cubicBezTo>
                <a:cubicBezTo>
                  <a:pt x="61" y="5"/>
                  <a:pt x="61" y="5"/>
                  <a:pt x="60" y="5"/>
                </a:cubicBezTo>
                <a:cubicBezTo>
                  <a:pt x="16" y="5"/>
                  <a:pt x="16" y="5"/>
                  <a:pt x="16" y="5"/>
                </a:cubicBezTo>
                <a:cubicBezTo>
                  <a:pt x="16" y="5"/>
                  <a:pt x="15" y="5"/>
                  <a:pt x="15" y="6"/>
                </a:cubicBezTo>
                <a:lnTo>
                  <a:pt x="15" y="34"/>
                </a:lnTo>
                <a:close/>
                <a:moveTo>
                  <a:pt x="42" y="47"/>
                </a:moveTo>
                <a:cubicBezTo>
                  <a:pt x="42" y="46"/>
                  <a:pt x="42" y="46"/>
                  <a:pt x="42" y="46"/>
                </a:cubicBezTo>
                <a:cubicBezTo>
                  <a:pt x="35" y="46"/>
                  <a:pt x="35" y="46"/>
                  <a:pt x="35" y="46"/>
                </a:cubicBezTo>
                <a:cubicBezTo>
                  <a:pt x="35" y="46"/>
                  <a:pt x="34" y="46"/>
                  <a:pt x="34" y="47"/>
                </a:cubicBezTo>
                <a:cubicBezTo>
                  <a:pt x="34" y="47"/>
                  <a:pt x="35" y="47"/>
                  <a:pt x="35" y="47"/>
                </a:cubicBezTo>
                <a:cubicBezTo>
                  <a:pt x="42" y="47"/>
                  <a:pt x="42" y="47"/>
                  <a:pt x="42" y="47"/>
                </a:cubicBezTo>
                <a:cubicBezTo>
                  <a:pt x="42" y="47"/>
                  <a:pt x="42" y="47"/>
                  <a:pt x="42" y="47"/>
                </a:cubicBez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63" name="Freeform 74"/>
          <p:cNvSpPr>
            <a:spLocks noEditPoints="1"/>
          </p:cNvSpPr>
          <p:nvPr/>
        </p:nvSpPr>
        <p:spPr bwMode="auto">
          <a:xfrm>
            <a:off x="4078527" y="2617570"/>
            <a:ext cx="554382" cy="430003"/>
          </a:xfrm>
          <a:custGeom>
            <a:avLst/>
            <a:gdLst/>
            <a:ahLst/>
            <a:cxnLst>
              <a:cxn ang="0">
                <a:pos x="66" y="17"/>
              </a:cxn>
              <a:cxn ang="0">
                <a:pos x="47" y="30"/>
              </a:cxn>
              <a:cxn ang="0">
                <a:pos x="37" y="36"/>
              </a:cxn>
              <a:cxn ang="0">
                <a:pos x="36" y="36"/>
              </a:cxn>
              <a:cxn ang="0">
                <a:pos x="36" y="36"/>
              </a:cxn>
              <a:cxn ang="0">
                <a:pos x="26" y="30"/>
              </a:cxn>
              <a:cxn ang="0">
                <a:pos x="7" y="17"/>
              </a:cxn>
              <a:cxn ang="0">
                <a:pos x="0" y="7"/>
              </a:cxn>
              <a:cxn ang="0">
                <a:pos x="7" y="0"/>
              </a:cxn>
              <a:cxn ang="0">
                <a:pos x="66" y="0"/>
              </a:cxn>
              <a:cxn ang="0">
                <a:pos x="72" y="6"/>
              </a:cxn>
              <a:cxn ang="0">
                <a:pos x="66" y="17"/>
              </a:cxn>
              <a:cxn ang="0">
                <a:pos x="72" y="50"/>
              </a:cxn>
              <a:cxn ang="0">
                <a:pos x="66" y="56"/>
              </a:cxn>
              <a:cxn ang="0">
                <a:pos x="7" y="56"/>
              </a:cxn>
              <a:cxn ang="0">
                <a:pos x="0" y="50"/>
              </a:cxn>
              <a:cxn ang="0">
                <a:pos x="0" y="18"/>
              </a:cxn>
              <a:cxn ang="0">
                <a:pos x="5" y="21"/>
              </a:cxn>
              <a:cxn ang="0">
                <a:pos x="24" y="35"/>
              </a:cxn>
              <a:cxn ang="0">
                <a:pos x="36" y="41"/>
              </a:cxn>
              <a:cxn ang="0">
                <a:pos x="36" y="41"/>
              </a:cxn>
              <a:cxn ang="0">
                <a:pos x="37" y="41"/>
              </a:cxn>
              <a:cxn ang="0">
                <a:pos x="48" y="35"/>
              </a:cxn>
              <a:cxn ang="0">
                <a:pos x="68" y="21"/>
              </a:cxn>
              <a:cxn ang="0">
                <a:pos x="72" y="18"/>
              </a:cxn>
              <a:cxn ang="0">
                <a:pos x="72" y="50"/>
              </a:cxn>
            </a:cxnLst>
            <a:rect l="0" t="0" r="r" b="b"/>
            <a:pathLst>
              <a:path w="72" h="56">
                <a:moveTo>
                  <a:pt x="66" y="17"/>
                </a:moveTo>
                <a:cubicBezTo>
                  <a:pt x="59" y="21"/>
                  <a:pt x="53" y="26"/>
                  <a:pt x="47" y="30"/>
                </a:cubicBezTo>
                <a:cubicBezTo>
                  <a:pt x="44" y="32"/>
                  <a:pt x="40" y="36"/>
                  <a:pt x="37" y="36"/>
                </a:cubicBezTo>
                <a:cubicBezTo>
                  <a:pt x="36" y="36"/>
                  <a:pt x="36" y="36"/>
                  <a:pt x="36" y="36"/>
                </a:cubicBezTo>
                <a:cubicBezTo>
                  <a:pt x="36" y="36"/>
                  <a:pt x="36" y="36"/>
                  <a:pt x="36" y="36"/>
                </a:cubicBezTo>
                <a:cubicBezTo>
                  <a:pt x="33" y="36"/>
                  <a:pt x="29" y="32"/>
                  <a:pt x="26" y="30"/>
                </a:cubicBezTo>
                <a:cubicBezTo>
                  <a:pt x="20" y="26"/>
                  <a:pt x="14" y="21"/>
                  <a:pt x="7" y="17"/>
                </a:cubicBezTo>
                <a:cubicBezTo>
                  <a:pt x="5" y="15"/>
                  <a:pt x="0" y="11"/>
                  <a:pt x="0" y="7"/>
                </a:cubicBezTo>
                <a:cubicBezTo>
                  <a:pt x="0" y="3"/>
                  <a:pt x="3" y="0"/>
                  <a:pt x="7" y="0"/>
                </a:cubicBezTo>
                <a:cubicBezTo>
                  <a:pt x="66" y="0"/>
                  <a:pt x="66" y="0"/>
                  <a:pt x="66" y="0"/>
                </a:cubicBezTo>
                <a:cubicBezTo>
                  <a:pt x="70" y="0"/>
                  <a:pt x="72" y="2"/>
                  <a:pt x="72" y="6"/>
                </a:cubicBezTo>
                <a:cubicBezTo>
                  <a:pt x="72" y="11"/>
                  <a:pt x="69" y="15"/>
                  <a:pt x="66" y="17"/>
                </a:cubicBezTo>
                <a:close/>
                <a:moveTo>
                  <a:pt x="72" y="50"/>
                </a:moveTo>
                <a:cubicBezTo>
                  <a:pt x="72" y="53"/>
                  <a:pt x="70" y="56"/>
                  <a:pt x="66" y="56"/>
                </a:cubicBezTo>
                <a:cubicBezTo>
                  <a:pt x="7" y="56"/>
                  <a:pt x="7" y="56"/>
                  <a:pt x="7" y="56"/>
                </a:cubicBezTo>
                <a:cubicBezTo>
                  <a:pt x="3" y="56"/>
                  <a:pt x="0" y="53"/>
                  <a:pt x="0" y="50"/>
                </a:cubicBezTo>
                <a:cubicBezTo>
                  <a:pt x="0" y="18"/>
                  <a:pt x="0" y="18"/>
                  <a:pt x="0" y="18"/>
                </a:cubicBezTo>
                <a:cubicBezTo>
                  <a:pt x="2" y="19"/>
                  <a:pt x="3" y="20"/>
                  <a:pt x="5" y="21"/>
                </a:cubicBezTo>
                <a:cubicBezTo>
                  <a:pt x="11" y="26"/>
                  <a:pt x="18" y="30"/>
                  <a:pt x="24" y="35"/>
                </a:cubicBezTo>
                <a:cubicBezTo>
                  <a:pt x="28" y="38"/>
                  <a:pt x="32" y="41"/>
                  <a:pt x="36" y="41"/>
                </a:cubicBezTo>
                <a:cubicBezTo>
                  <a:pt x="36" y="41"/>
                  <a:pt x="36" y="41"/>
                  <a:pt x="36" y="41"/>
                </a:cubicBezTo>
                <a:cubicBezTo>
                  <a:pt x="37" y="41"/>
                  <a:pt x="37" y="41"/>
                  <a:pt x="37" y="41"/>
                </a:cubicBezTo>
                <a:cubicBezTo>
                  <a:pt x="41" y="41"/>
                  <a:pt x="45" y="38"/>
                  <a:pt x="48" y="35"/>
                </a:cubicBezTo>
                <a:cubicBezTo>
                  <a:pt x="55" y="30"/>
                  <a:pt x="62" y="26"/>
                  <a:pt x="68" y="21"/>
                </a:cubicBezTo>
                <a:cubicBezTo>
                  <a:pt x="70" y="20"/>
                  <a:pt x="71" y="19"/>
                  <a:pt x="72" y="18"/>
                </a:cubicBezTo>
                <a:lnTo>
                  <a:pt x="72" y="50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64" name="Group 15"/>
          <p:cNvGrpSpPr/>
          <p:nvPr/>
        </p:nvGrpSpPr>
        <p:grpSpPr>
          <a:xfrm>
            <a:off x="6261880" y="5074630"/>
            <a:ext cx="663995" cy="566827"/>
            <a:chOff x="3440113" y="1050925"/>
            <a:chExt cx="390525" cy="333376"/>
          </a:xfrm>
          <a:solidFill>
            <a:schemeClr val="tx1"/>
          </a:solidFill>
        </p:grpSpPr>
        <p:sp>
          <p:nvSpPr>
            <p:cNvPr id="65" name="Freeform 8"/>
            <p:cNvSpPr/>
            <p:nvPr/>
          </p:nvSpPr>
          <p:spPr bwMode="auto">
            <a:xfrm>
              <a:off x="3563938" y="1244600"/>
              <a:ext cx="69850" cy="71438"/>
            </a:xfrm>
            <a:custGeom>
              <a:avLst/>
              <a:gdLst>
                <a:gd name="T0" fmla="*/ 44 w 44"/>
                <a:gd name="T1" fmla="*/ 25 h 45"/>
                <a:gd name="T2" fmla="*/ 19 w 44"/>
                <a:gd name="T3" fmla="*/ 0 h 45"/>
                <a:gd name="T4" fmla="*/ 19 w 44"/>
                <a:gd name="T5" fmla="*/ 0 h 45"/>
                <a:gd name="T6" fmla="*/ 0 w 44"/>
                <a:gd name="T7" fmla="*/ 45 h 45"/>
                <a:gd name="T8" fmla="*/ 44 w 44"/>
                <a:gd name="T9" fmla="*/ 25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4" h="45">
                  <a:moveTo>
                    <a:pt x="44" y="25"/>
                  </a:moveTo>
                  <a:lnTo>
                    <a:pt x="19" y="0"/>
                  </a:lnTo>
                  <a:lnTo>
                    <a:pt x="19" y="0"/>
                  </a:lnTo>
                  <a:lnTo>
                    <a:pt x="0" y="45"/>
                  </a:lnTo>
                  <a:lnTo>
                    <a:pt x="44" y="2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66" name="Rectangle 9"/>
            <p:cNvSpPr>
              <a:spLocks noChangeArrowheads="1"/>
            </p:cNvSpPr>
            <p:nvPr/>
          </p:nvSpPr>
          <p:spPr bwMode="auto">
            <a:xfrm>
              <a:off x="3633788" y="1284288"/>
              <a:ext cx="1588" cy="15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67" name="Freeform 10"/>
            <p:cNvSpPr/>
            <p:nvPr/>
          </p:nvSpPr>
          <p:spPr bwMode="auto">
            <a:xfrm>
              <a:off x="3605213" y="1074738"/>
              <a:ext cx="176213" cy="176213"/>
            </a:xfrm>
            <a:custGeom>
              <a:avLst/>
              <a:gdLst>
                <a:gd name="T0" fmla="*/ 101 w 111"/>
                <a:gd name="T1" fmla="*/ 0 h 111"/>
                <a:gd name="T2" fmla="*/ 0 w 111"/>
                <a:gd name="T3" fmla="*/ 101 h 111"/>
                <a:gd name="T4" fmla="*/ 10 w 111"/>
                <a:gd name="T5" fmla="*/ 111 h 111"/>
                <a:gd name="T6" fmla="*/ 111 w 111"/>
                <a:gd name="T7" fmla="*/ 10 h 111"/>
                <a:gd name="T8" fmla="*/ 101 w 111"/>
                <a:gd name="T9" fmla="*/ 0 h 1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11" h="111">
                  <a:moveTo>
                    <a:pt x="101" y="0"/>
                  </a:moveTo>
                  <a:lnTo>
                    <a:pt x="0" y="101"/>
                  </a:lnTo>
                  <a:lnTo>
                    <a:pt x="10" y="111"/>
                  </a:lnTo>
                  <a:lnTo>
                    <a:pt x="111" y="10"/>
                  </a:lnTo>
                  <a:lnTo>
                    <a:pt x="10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68" name="Freeform 11"/>
            <p:cNvSpPr/>
            <p:nvPr/>
          </p:nvSpPr>
          <p:spPr bwMode="auto">
            <a:xfrm>
              <a:off x="3629025" y="1098550"/>
              <a:ext cx="177800" cy="177800"/>
            </a:xfrm>
            <a:custGeom>
              <a:avLst/>
              <a:gdLst>
                <a:gd name="T0" fmla="*/ 0 w 112"/>
                <a:gd name="T1" fmla="*/ 102 h 112"/>
                <a:gd name="T2" fmla="*/ 10 w 112"/>
                <a:gd name="T3" fmla="*/ 112 h 112"/>
                <a:gd name="T4" fmla="*/ 112 w 112"/>
                <a:gd name="T5" fmla="*/ 12 h 112"/>
                <a:gd name="T6" fmla="*/ 102 w 112"/>
                <a:gd name="T7" fmla="*/ 0 h 112"/>
                <a:gd name="T8" fmla="*/ 0 w 112"/>
                <a:gd name="T9" fmla="*/ 102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12" h="112">
                  <a:moveTo>
                    <a:pt x="0" y="102"/>
                  </a:moveTo>
                  <a:lnTo>
                    <a:pt x="10" y="112"/>
                  </a:lnTo>
                  <a:lnTo>
                    <a:pt x="112" y="12"/>
                  </a:lnTo>
                  <a:lnTo>
                    <a:pt x="102" y="0"/>
                  </a:lnTo>
                  <a:lnTo>
                    <a:pt x="0" y="10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69" name="Freeform 12"/>
            <p:cNvSpPr/>
            <p:nvPr/>
          </p:nvSpPr>
          <p:spPr bwMode="auto">
            <a:xfrm>
              <a:off x="3775075" y="1050925"/>
              <a:ext cx="55563" cy="52388"/>
            </a:xfrm>
            <a:custGeom>
              <a:avLst/>
              <a:gdLst>
                <a:gd name="T0" fmla="*/ 14 w 21"/>
                <a:gd name="T1" fmla="*/ 6 h 20"/>
                <a:gd name="T2" fmla="*/ 0 w 21"/>
                <a:gd name="T3" fmla="*/ 6 h 20"/>
                <a:gd name="T4" fmla="*/ 15 w 21"/>
                <a:gd name="T5" fmla="*/ 20 h 20"/>
                <a:gd name="T6" fmla="*/ 14 w 21"/>
                <a:gd name="T7" fmla="*/ 6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" h="20">
                  <a:moveTo>
                    <a:pt x="14" y="6"/>
                  </a:moveTo>
                  <a:cubicBezTo>
                    <a:pt x="8" y="0"/>
                    <a:pt x="0" y="6"/>
                    <a:pt x="0" y="6"/>
                  </a:cubicBezTo>
                  <a:cubicBezTo>
                    <a:pt x="15" y="20"/>
                    <a:pt x="15" y="20"/>
                    <a:pt x="15" y="20"/>
                  </a:cubicBezTo>
                  <a:cubicBezTo>
                    <a:pt x="15" y="20"/>
                    <a:pt x="21" y="14"/>
                    <a:pt x="14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70" name="Freeform 13"/>
            <p:cNvSpPr/>
            <p:nvPr/>
          </p:nvSpPr>
          <p:spPr bwMode="auto">
            <a:xfrm>
              <a:off x="3440113" y="1058863"/>
              <a:ext cx="327025" cy="325438"/>
            </a:xfrm>
            <a:custGeom>
              <a:avLst/>
              <a:gdLst>
                <a:gd name="T0" fmla="*/ 182 w 206"/>
                <a:gd name="T1" fmla="*/ 180 h 205"/>
                <a:gd name="T2" fmla="*/ 25 w 206"/>
                <a:gd name="T3" fmla="*/ 180 h 205"/>
                <a:gd name="T4" fmla="*/ 25 w 206"/>
                <a:gd name="T5" fmla="*/ 25 h 205"/>
                <a:gd name="T6" fmla="*/ 172 w 206"/>
                <a:gd name="T7" fmla="*/ 25 h 205"/>
                <a:gd name="T8" fmla="*/ 198 w 206"/>
                <a:gd name="T9" fmla="*/ 0 h 205"/>
                <a:gd name="T10" fmla="*/ 0 w 206"/>
                <a:gd name="T11" fmla="*/ 0 h 205"/>
                <a:gd name="T12" fmla="*/ 0 w 206"/>
                <a:gd name="T13" fmla="*/ 205 h 205"/>
                <a:gd name="T14" fmla="*/ 206 w 206"/>
                <a:gd name="T15" fmla="*/ 205 h 205"/>
                <a:gd name="T16" fmla="*/ 206 w 206"/>
                <a:gd name="T17" fmla="*/ 76 h 205"/>
                <a:gd name="T18" fmla="*/ 182 w 206"/>
                <a:gd name="T19" fmla="*/ 101 h 205"/>
                <a:gd name="T20" fmla="*/ 182 w 206"/>
                <a:gd name="T21" fmla="*/ 180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06" h="205">
                  <a:moveTo>
                    <a:pt x="182" y="180"/>
                  </a:moveTo>
                  <a:lnTo>
                    <a:pt x="25" y="180"/>
                  </a:lnTo>
                  <a:lnTo>
                    <a:pt x="25" y="25"/>
                  </a:lnTo>
                  <a:lnTo>
                    <a:pt x="172" y="25"/>
                  </a:lnTo>
                  <a:lnTo>
                    <a:pt x="198" y="0"/>
                  </a:lnTo>
                  <a:lnTo>
                    <a:pt x="0" y="0"/>
                  </a:lnTo>
                  <a:lnTo>
                    <a:pt x="0" y="205"/>
                  </a:lnTo>
                  <a:lnTo>
                    <a:pt x="206" y="205"/>
                  </a:lnTo>
                  <a:lnTo>
                    <a:pt x="206" y="76"/>
                  </a:lnTo>
                  <a:lnTo>
                    <a:pt x="182" y="101"/>
                  </a:lnTo>
                  <a:lnTo>
                    <a:pt x="182" y="18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grpSp>
        <p:nvGrpSpPr>
          <p:cNvPr id="71" name="Group 44"/>
          <p:cNvGrpSpPr/>
          <p:nvPr/>
        </p:nvGrpSpPr>
        <p:grpSpPr>
          <a:xfrm>
            <a:off x="949410" y="2524088"/>
            <a:ext cx="542181" cy="616967"/>
            <a:chOff x="2927811" y="2108124"/>
            <a:chExt cx="361887" cy="411804"/>
          </a:xfrm>
          <a:solidFill>
            <a:schemeClr val="tx1"/>
          </a:solidFill>
        </p:grpSpPr>
        <p:sp>
          <p:nvSpPr>
            <p:cNvPr id="72" name="Freeform 68"/>
            <p:cNvSpPr>
              <a:spLocks noEditPoints="1"/>
            </p:cNvSpPr>
            <p:nvPr/>
          </p:nvSpPr>
          <p:spPr bwMode="auto">
            <a:xfrm>
              <a:off x="2927811" y="2108124"/>
              <a:ext cx="164722" cy="299494"/>
            </a:xfrm>
            <a:custGeom>
              <a:avLst/>
              <a:gdLst>
                <a:gd name="T0" fmla="*/ 50 w 50"/>
                <a:gd name="T1" fmla="*/ 83 h 90"/>
                <a:gd name="T2" fmla="*/ 50 w 50"/>
                <a:gd name="T3" fmla="*/ 7 h 90"/>
                <a:gd name="T4" fmla="*/ 44 w 50"/>
                <a:gd name="T5" fmla="*/ 0 h 90"/>
                <a:gd name="T6" fmla="*/ 6 w 50"/>
                <a:gd name="T7" fmla="*/ 0 h 90"/>
                <a:gd name="T8" fmla="*/ 0 w 50"/>
                <a:gd name="T9" fmla="*/ 7 h 90"/>
                <a:gd name="T10" fmla="*/ 0 w 50"/>
                <a:gd name="T11" fmla="*/ 83 h 90"/>
                <a:gd name="T12" fmla="*/ 6 w 50"/>
                <a:gd name="T13" fmla="*/ 90 h 90"/>
                <a:gd name="T14" fmla="*/ 44 w 50"/>
                <a:gd name="T15" fmla="*/ 90 h 90"/>
                <a:gd name="T16" fmla="*/ 50 w 50"/>
                <a:gd name="T17" fmla="*/ 83 h 90"/>
                <a:gd name="T18" fmla="*/ 39 w 50"/>
                <a:gd name="T19" fmla="*/ 5 h 90"/>
                <a:gd name="T20" fmla="*/ 41 w 50"/>
                <a:gd name="T21" fmla="*/ 6 h 90"/>
                <a:gd name="T22" fmla="*/ 39 w 50"/>
                <a:gd name="T23" fmla="*/ 8 h 90"/>
                <a:gd name="T24" fmla="*/ 38 w 50"/>
                <a:gd name="T25" fmla="*/ 6 h 90"/>
                <a:gd name="T26" fmla="*/ 39 w 50"/>
                <a:gd name="T27" fmla="*/ 5 h 90"/>
                <a:gd name="T28" fmla="*/ 16 w 50"/>
                <a:gd name="T29" fmla="*/ 5 h 90"/>
                <a:gd name="T30" fmla="*/ 34 w 50"/>
                <a:gd name="T31" fmla="*/ 5 h 90"/>
                <a:gd name="T32" fmla="*/ 34 w 50"/>
                <a:gd name="T33" fmla="*/ 7 h 90"/>
                <a:gd name="T34" fmla="*/ 16 w 50"/>
                <a:gd name="T35" fmla="*/ 7 h 90"/>
                <a:gd name="T36" fmla="*/ 16 w 50"/>
                <a:gd name="T37" fmla="*/ 5 h 90"/>
                <a:gd name="T38" fmla="*/ 5 w 50"/>
                <a:gd name="T39" fmla="*/ 69 h 90"/>
                <a:gd name="T40" fmla="*/ 5 w 50"/>
                <a:gd name="T41" fmla="*/ 11 h 90"/>
                <a:gd name="T42" fmla="*/ 45 w 50"/>
                <a:gd name="T43" fmla="*/ 11 h 90"/>
                <a:gd name="T44" fmla="*/ 45 w 50"/>
                <a:gd name="T45" fmla="*/ 69 h 90"/>
                <a:gd name="T46" fmla="*/ 5 w 50"/>
                <a:gd name="T47" fmla="*/ 69 h 90"/>
                <a:gd name="T48" fmla="*/ 25 w 50"/>
                <a:gd name="T49" fmla="*/ 83 h 90"/>
                <a:gd name="T50" fmla="*/ 21 w 50"/>
                <a:gd name="T51" fmla="*/ 79 h 90"/>
                <a:gd name="T52" fmla="*/ 25 w 50"/>
                <a:gd name="T53" fmla="*/ 75 h 90"/>
                <a:gd name="T54" fmla="*/ 29 w 50"/>
                <a:gd name="T55" fmla="*/ 79 h 90"/>
                <a:gd name="T56" fmla="*/ 25 w 50"/>
                <a:gd name="T57" fmla="*/ 83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50" h="90">
                  <a:moveTo>
                    <a:pt x="50" y="83"/>
                  </a:moveTo>
                  <a:cubicBezTo>
                    <a:pt x="50" y="7"/>
                    <a:pt x="50" y="7"/>
                    <a:pt x="50" y="7"/>
                  </a:cubicBezTo>
                  <a:cubicBezTo>
                    <a:pt x="50" y="3"/>
                    <a:pt x="47" y="0"/>
                    <a:pt x="44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0" y="87"/>
                    <a:pt x="3" y="90"/>
                    <a:pt x="6" y="90"/>
                  </a:cubicBezTo>
                  <a:cubicBezTo>
                    <a:pt x="44" y="90"/>
                    <a:pt x="44" y="90"/>
                    <a:pt x="44" y="90"/>
                  </a:cubicBezTo>
                  <a:cubicBezTo>
                    <a:pt x="47" y="90"/>
                    <a:pt x="50" y="87"/>
                    <a:pt x="50" y="83"/>
                  </a:cubicBezTo>
                  <a:close/>
                  <a:moveTo>
                    <a:pt x="39" y="5"/>
                  </a:moveTo>
                  <a:cubicBezTo>
                    <a:pt x="40" y="5"/>
                    <a:pt x="41" y="5"/>
                    <a:pt x="41" y="6"/>
                  </a:cubicBezTo>
                  <a:cubicBezTo>
                    <a:pt x="41" y="7"/>
                    <a:pt x="40" y="8"/>
                    <a:pt x="39" y="8"/>
                  </a:cubicBezTo>
                  <a:cubicBezTo>
                    <a:pt x="38" y="8"/>
                    <a:pt x="38" y="7"/>
                    <a:pt x="38" y="6"/>
                  </a:cubicBezTo>
                  <a:cubicBezTo>
                    <a:pt x="38" y="5"/>
                    <a:pt x="38" y="5"/>
                    <a:pt x="39" y="5"/>
                  </a:cubicBezTo>
                  <a:close/>
                  <a:moveTo>
                    <a:pt x="16" y="5"/>
                  </a:moveTo>
                  <a:cubicBezTo>
                    <a:pt x="34" y="5"/>
                    <a:pt x="34" y="5"/>
                    <a:pt x="34" y="5"/>
                  </a:cubicBezTo>
                  <a:cubicBezTo>
                    <a:pt x="34" y="7"/>
                    <a:pt x="34" y="7"/>
                    <a:pt x="34" y="7"/>
                  </a:cubicBezTo>
                  <a:cubicBezTo>
                    <a:pt x="16" y="7"/>
                    <a:pt x="16" y="7"/>
                    <a:pt x="16" y="7"/>
                  </a:cubicBezTo>
                  <a:lnTo>
                    <a:pt x="16" y="5"/>
                  </a:lnTo>
                  <a:close/>
                  <a:moveTo>
                    <a:pt x="5" y="69"/>
                  </a:moveTo>
                  <a:cubicBezTo>
                    <a:pt x="5" y="11"/>
                    <a:pt x="5" y="11"/>
                    <a:pt x="5" y="11"/>
                  </a:cubicBezTo>
                  <a:cubicBezTo>
                    <a:pt x="45" y="11"/>
                    <a:pt x="45" y="11"/>
                    <a:pt x="45" y="11"/>
                  </a:cubicBezTo>
                  <a:cubicBezTo>
                    <a:pt x="45" y="69"/>
                    <a:pt x="45" y="69"/>
                    <a:pt x="45" y="69"/>
                  </a:cubicBezTo>
                  <a:lnTo>
                    <a:pt x="5" y="69"/>
                  </a:lnTo>
                  <a:close/>
                  <a:moveTo>
                    <a:pt x="25" y="83"/>
                  </a:moveTo>
                  <a:cubicBezTo>
                    <a:pt x="23" y="83"/>
                    <a:pt x="21" y="81"/>
                    <a:pt x="21" y="79"/>
                  </a:cubicBezTo>
                  <a:cubicBezTo>
                    <a:pt x="21" y="77"/>
                    <a:pt x="23" y="75"/>
                    <a:pt x="25" y="75"/>
                  </a:cubicBezTo>
                  <a:cubicBezTo>
                    <a:pt x="27" y="75"/>
                    <a:pt x="29" y="77"/>
                    <a:pt x="29" y="79"/>
                  </a:cubicBezTo>
                  <a:cubicBezTo>
                    <a:pt x="29" y="81"/>
                    <a:pt x="27" y="83"/>
                    <a:pt x="25" y="8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73" name="Freeform 69"/>
            <p:cNvSpPr>
              <a:spLocks noEditPoints="1"/>
            </p:cNvSpPr>
            <p:nvPr/>
          </p:nvSpPr>
          <p:spPr bwMode="auto">
            <a:xfrm>
              <a:off x="3119985" y="2220434"/>
              <a:ext cx="169713" cy="299494"/>
            </a:xfrm>
            <a:custGeom>
              <a:avLst/>
              <a:gdLst>
                <a:gd name="T0" fmla="*/ 44 w 51"/>
                <a:gd name="T1" fmla="*/ 0 h 90"/>
                <a:gd name="T2" fmla="*/ 7 w 51"/>
                <a:gd name="T3" fmla="*/ 0 h 90"/>
                <a:gd name="T4" fmla="*/ 0 w 51"/>
                <a:gd name="T5" fmla="*/ 7 h 90"/>
                <a:gd name="T6" fmla="*/ 0 w 51"/>
                <a:gd name="T7" fmla="*/ 83 h 90"/>
                <a:gd name="T8" fmla="*/ 7 w 51"/>
                <a:gd name="T9" fmla="*/ 90 h 90"/>
                <a:gd name="T10" fmla="*/ 44 w 51"/>
                <a:gd name="T11" fmla="*/ 90 h 90"/>
                <a:gd name="T12" fmla="*/ 51 w 51"/>
                <a:gd name="T13" fmla="*/ 83 h 90"/>
                <a:gd name="T14" fmla="*/ 51 w 51"/>
                <a:gd name="T15" fmla="*/ 7 h 90"/>
                <a:gd name="T16" fmla="*/ 44 w 51"/>
                <a:gd name="T17" fmla="*/ 0 h 90"/>
                <a:gd name="T18" fmla="*/ 40 w 51"/>
                <a:gd name="T19" fmla="*/ 5 h 90"/>
                <a:gd name="T20" fmla="*/ 42 w 51"/>
                <a:gd name="T21" fmla="*/ 6 h 90"/>
                <a:gd name="T22" fmla="*/ 40 w 51"/>
                <a:gd name="T23" fmla="*/ 8 h 90"/>
                <a:gd name="T24" fmla="*/ 38 w 51"/>
                <a:gd name="T25" fmla="*/ 6 h 90"/>
                <a:gd name="T26" fmla="*/ 40 w 51"/>
                <a:gd name="T27" fmla="*/ 5 h 90"/>
                <a:gd name="T28" fmla="*/ 17 w 51"/>
                <a:gd name="T29" fmla="*/ 5 h 90"/>
                <a:gd name="T30" fmla="*/ 34 w 51"/>
                <a:gd name="T31" fmla="*/ 5 h 90"/>
                <a:gd name="T32" fmla="*/ 34 w 51"/>
                <a:gd name="T33" fmla="*/ 7 h 90"/>
                <a:gd name="T34" fmla="*/ 17 w 51"/>
                <a:gd name="T35" fmla="*/ 7 h 90"/>
                <a:gd name="T36" fmla="*/ 17 w 51"/>
                <a:gd name="T37" fmla="*/ 5 h 90"/>
                <a:gd name="T38" fmla="*/ 26 w 51"/>
                <a:gd name="T39" fmla="*/ 83 h 90"/>
                <a:gd name="T40" fmla="*/ 21 w 51"/>
                <a:gd name="T41" fmla="*/ 79 h 90"/>
                <a:gd name="T42" fmla="*/ 26 w 51"/>
                <a:gd name="T43" fmla="*/ 75 h 90"/>
                <a:gd name="T44" fmla="*/ 30 w 51"/>
                <a:gd name="T45" fmla="*/ 79 h 90"/>
                <a:gd name="T46" fmla="*/ 26 w 51"/>
                <a:gd name="T47" fmla="*/ 83 h 90"/>
                <a:gd name="T48" fmla="*/ 46 w 51"/>
                <a:gd name="T49" fmla="*/ 69 h 90"/>
                <a:gd name="T50" fmla="*/ 5 w 51"/>
                <a:gd name="T51" fmla="*/ 69 h 90"/>
                <a:gd name="T52" fmla="*/ 5 w 51"/>
                <a:gd name="T53" fmla="*/ 11 h 90"/>
                <a:gd name="T54" fmla="*/ 46 w 51"/>
                <a:gd name="T55" fmla="*/ 11 h 90"/>
                <a:gd name="T56" fmla="*/ 46 w 51"/>
                <a:gd name="T57" fmla="*/ 69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51" h="90">
                  <a:moveTo>
                    <a:pt x="44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0" y="87"/>
                    <a:pt x="3" y="90"/>
                    <a:pt x="7" y="90"/>
                  </a:cubicBezTo>
                  <a:cubicBezTo>
                    <a:pt x="44" y="90"/>
                    <a:pt x="44" y="90"/>
                    <a:pt x="44" y="90"/>
                  </a:cubicBezTo>
                  <a:cubicBezTo>
                    <a:pt x="48" y="90"/>
                    <a:pt x="51" y="87"/>
                    <a:pt x="51" y="83"/>
                  </a:cubicBezTo>
                  <a:cubicBezTo>
                    <a:pt x="51" y="7"/>
                    <a:pt x="51" y="7"/>
                    <a:pt x="51" y="7"/>
                  </a:cubicBezTo>
                  <a:cubicBezTo>
                    <a:pt x="51" y="3"/>
                    <a:pt x="48" y="0"/>
                    <a:pt x="44" y="0"/>
                  </a:cubicBezTo>
                  <a:close/>
                  <a:moveTo>
                    <a:pt x="40" y="5"/>
                  </a:moveTo>
                  <a:cubicBezTo>
                    <a:pt x="41" y="5"/>
                    <a:pt x="42" y="5"/>
                    <a:pt x="42" y="6"/>
                  </a:cubicBezTo>
                  <a:cubicBezTo>
                    <a:pt x="42" y="7"/>
                    <a:pt x="41" y="8"/>
                    <a:pt x="40" y="8"/>
                  </a:cubicBezTo>
                  <a:cubicBezTo>
                    <a:pt x="39" y="8"/>
                    <a:pt x="38" y="7"/>
                    <a:pt x="38" y="6"/>
                  </a:cubicBezTo>
                  <a:cubicBezTo>
                    <a:pt x="38" y="5"/>
                    <a:pt x="39" y="5"/>
                    <a:pt x="40" y="5"/>
                  </a:cubicBezTo>
                  <a:close/>
                  <a:moveTo>
                    <a:pt x="17" y="5"/>
                  </a:moveTo>
                  <a:cubicBezTo>
                    <a:pt x="34" y="5"/>
                    <a:pt x="34" y="5"/>
                    <a:pt x="34" y="5"/>
                  </a:cubicBezTo>
                  <a:cubicBezTo>
                    <a:pt x="34" y="7"/>
                    <a:pt x="34" y="7"/>
                    <a:pt x="34" y="7"/>
                  </a:cubicBezTo>
                  <a:cubicBezTo>
                    <a:pt x="17" y="7"/>
                    <a:pt x="17" y="7"/>
                    <a:pt x="17" y="7"/>
                  </a:cubicBezTo>
                  <a:lnTo>
                    <a:pt x="17" y="5"/>
                  </a:lnTo>
                  <a:close/>
                  <a:moveTo>
                    <a:pt x="26" y="83"/>
                  </a:moveTo>
                  <a:cubicBezTo>
                    <a:pt x="23" y="83"/>
                    <a:pt x="21" y="81"/>
                    <a:pt x="21" y="79"/>
                  </a:cubicBezTo>
                  <a:cubicBezTo>
                    <a:pt x="21" y="77"/>
                    <a:pt x="23" y="75"/>
                    <a:pt x="26" y="75"/>
                  </a:cubicBezTo>
                  <a:cubicBezTo>
                    <a:pt x="28" y="75"/>
                    <a:pt x="30" y="77"/>
                    <a:pt x="30" y="79"/>
                  </a:cubicBezTo>
                  <a:cubicBezTo>
                    <a:pt x="30" y="81"/>
                    <a:pt x="28" y="83"/>
                    <a:pt x="26" y="83"/>
                  </a:cubicBezTo>
                  <a:close/>
                  <a:moveTo>
                    <a:pt x="46" y="69"/>
                  </a:moveTo>
                  <a:cubicBezTo>
                    <a:pt x="5" y="69"/>
                    <a:pt x="5" y="69"/>
                    <a:pt x="5" y="69"/>
                  </a:cubicBezTo>
                  <a:cubicBezTo>
                    <a:pt x="5" y="11"/>
                    <a:pt x="5" y="11"/>
                    <a:pt x="5" y="11"/>
                  </a:cubicBezTo>
                  <a:cubicBezTo>
                    <a:pt x="46" y="11"/>
                    <a:pt x="46" y="11"/>
                    <a:pt x="46" y="11"/>
                  </a:cubicBezTo>
                  <a:lnTo>
                    <a:pt x="46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74" name="Freeform 70"/>
            <p:cNvSpPr/>
            <p:nvPr/>
          </p:nvSpPr>
          <p:spPr bwMode="auto">
            <a:xfrm>
              <a:off x="3107507" y="2125594"/>
              <a:ext cx="99831" cy="82362"/>
            </a:xfrm>
            <a:custGeom>
              <a:avLst/>
              <a:gdLst>
                <a:gd name="T0" fmla="*/ 32 w 40"/>
                <a:gd name="T1" fmla="*/ 33 h 33"/>
                <a:gd name="T2" fmla="*/ 40 w 40"/>
                <a:gd name="T3" fmla="*/ 33 h 33"/>
                <a:gd name="T4" fmla="*/ 40 w 40"/>
                <a:gd name="T5" fmla="*/ 8 h 33"/>
                <a:gd name="T6" fmla="*/ 40 w 40"/>
                <a:gd name="T7" fmla="*/ 0 h 33"/>
                <a:gd name="T8" fmla="*/ 32 w 40"/>
                <a:gd name="T9" fmla="*/ 0 h 33"/>
                <a:gd name="T10" fmla="*/ 0 w 40"/>
                <a:gd name="T11" fmla="*/ 0 h 33"/>
                <a:gd name="T12" fmla="*/ 0 w 40"/>
                <a:gd name="T13" fmla="*/ 8 h 33"/>
                <a:gd name="T14" fmla="*/ 32 w 40"/>
                <a:gd name="T15" fmla="*/ 8 h 33"/>
                <a:gd name="T16" fmla="*/ 32 w 40"/>
                <a:gd name="T17" fmla="*/ 33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0" h="33">
                  <a:moveTo>
                    <a:pt x="32" y="33"/>
                  </a:moveTo>
                  <a:lnTo>
                    <a:pt x="40" y="33"/>
                  </a:lnTo>
                  <a:lnTo>
                    <a:pt x="40" y="8"/>
                  </a:lnTo>
                  <a:lnTo>
                    <a:pt x="40" y="0"/>
                  </a:lnTo>
                  <a:lnTo>
                    <a:pt x="32" y="0"/>
                  </a:lnTo>
                  <a:lnTo>
                    <a:pt x="0" y="0"/>
                  </a:lnTo>
                  <a:lnTo>
                    <a:pt x="0" y="8"/>
                  </a:lnTo>
                  <a:lnTo>
                    <a:pt x="32" y="8"/>
                  </a:lnTo>
                  <a:lnTo>
                    <a:pt x="32" y="3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75" name="Freeform 71"/>
            <p:cNvSpPr/>
            <p:nvPr/>
          </p:nvSpPr>
          <p:spPr bwMode="auto">
            <a:xfrm>
              <a:off x="3017659" y="2425088"/>
              <a:ext cx="82362" cy="82362"/>
            </a:xfrm>
            <a:custGeom>
              <a:avLst/>
              <a:gdLst>
                <a:gd name="T0" fmla="*/ 8 w 33"/>
                <a:gd name="T1" fmla="*/ 0 h 33"/>
                <a:gd name="T2" fmla="*/ 0 w 33"/>
                <a:gd name="T3" fmla="*/ 0 h 33"/>
                <a:gd name="T4" fmla="*/ 0 w 33"/>
                <a:gd name="T5" fmla="*/ 25 h 33"/>
                <a:gd name="T6" fmla="*/ 0 w 33"/>
                <a:gd name="T7" fmla="*/ 33 h 33"/>
                <a:gd name="T8" fmla="*/ 8 w 33"/>
                <a:gd name="T9" fmla="*/ 33 h 33"/>
                <a:gd name="T10" fmla="*/ 33 w 33"/>
                <a:gd name="T11" fmla="*/ 33 h 33"/>
                <a:gd name="T12" fmla="*/ 33 w 33"/>
                <a:gd name="T13" fmla="*/ 25 h 33"/>
                <a:gd name="T14" fmla="*/ 8 w 33"/>
                <a:gd name="T15" fmla="*/ 25 h 33"/>
                <a:gd name="T16" fmla="*/ 8 w 33"/>
                <a:gd name="T1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3" h="33">
                  <a:moveTo>
                    <a:pt x="8" y="0"/>
                  </a:moveTo>
                  <a:lnTo>
                    <a:pt x="0" y="0"/>
                  </a:lnTo>
                  <a:lnTo>
                    <a:pt x="0" y="25"/>
                  </a:lnTo>
                  <a:lnTo>
                    <a:pt x="0" y="33"/>
                  </a:lnTo>
                  <a:lnTo>
                    <a:pt x="8" y="33"/>
                  </a:lnTo>
                  <a:lnTo>
                    <a:pt x="33" y="33"/>
                  </a:lnTo>
                  <a:lnTo>
                    <a:pt x="33" y="25"/>
                  </a:lnTo>
                  <a:lnTo>
                    <a:pt x="8" y="25"/>
                  </a:lnTo>
                  <a:lnTo>
                    <a:pt x="8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grpSp>
        <p:nvGrpSpPr>
          <p:cNvPr id="76" name="Group 46"/>
          <p:cNvGrpSpPr/>
          <p:nvPr/>
        </p:nvGrpSpPr>
        <p:grpSpPr>
          <a:xfrm>
            <a:off x="1896335" y="5081813"/>
            <a:ext cx="633488" cy="552460"/>
            <a:chOff x="5368132" y="3540125"/>
            <a:chExt cx="465138" cy="435769"/>
          </a:xfrm>
          <a:solidFill>
            <a:schemeClr val="tx1"/>
          </a:solidFill>
        </p:grpSpPr>
        <p:sp>
          <p:nvSpPr>
            <p:cNvPr id="77" name="AutoShape 110"/>
            <p:cNvSpPr/>
            <p:nvPr/>
          </p:nvSpPr>
          <p:spPr bwMode="auto">
            <a:xfrm>
              <a:off x="5426869" y="3598069"/>
              <a:ext cx="347663" cy="23256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699" y="20255"/>
                  </a:moveTo>
                  <a:lnTo>
                    <a:pt x="899" y="20255"/>
                  </a:lnTo>
                  <a:lnTo>
                    <a:pt x="899" y="1350"/>
                  </a:lnTo>
                  <a:lnTo>
                    <a:pt x="20699" y="1350"/>
                  </a:lnTo>
                  <a:cubicBezTo>
                    <a:pt x="20699" y="1350"/>
                    <a:pt x="20699" y="20255"/>
                    <a:pt x="20699" y="20255"/>
                  </a:cubicBezTo>
                  <a:close/>
                  <a:moveTo>
                    <a:pt x="20699" y="0"/>
                  </a:moveTo>
                  <a:lnTo>
                    <a:pt x="899" y="5"/>
                  </a:lnTo>
                  <a:cubicBezTo>
                    <a:pt x="402" y="5"/>
                    <a:pt x="0" y="603"/>
                    <a:pt x="0" y="1350"/>
                  </a:cubicBezTo>
                  <a:lnTo>
                    <a:pt x="0" y="20249"/>
                  </a:lnTo>
                  <a:cubicBezTo>
                    <a:pt x="0" y="20996"/>
                    <a:pt x="402" y="21599"/>
                    <a:pt x="899" y="21599"/>
                  </a:cubicBezTo>
                  <a:lnTo>
                    <a:pt x="20699" y="21599"/>
                  </a:lnTo>
                  <a:cubicBezTo>
                    <a:pt x="21197" y="21599"/>
                    <a:pt x="21600" y="20996"/>
                    <a:pt x="21600" y="20249"/>
                  </a:cubicBezTo>
                  <a:lnTo>
                    <a:pt x="21600" y="1350"/>
                  </a:lnTo>
                  <a:cubicBezTo>
                    <a:pt x="21600" y="603"/>
                    <a:pt x="21197" y="0"/>
                    <a:pt x="20699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78" name="AutoShape 111"/>
            <p:cNvSpPr/>
            <p:nvPr/>
          </p:nvSpPr>
          <p:spPr bwMode="auto">
            <a:xfrm>
              <a:off x="5368132" y="3540125"/>
              <a:ext cx="465138" cy="43576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249" y="16562"/>
                  </a:moveTo>
                  <a:cubicBezTo>
                    <a:pt x="20249" y="16959"/>
                    <a:pt x="19946" y="17282"/>
                    <a:pt x="19575" y="17282"/>
                  </a:cubicBezTo>
                  <a:lnTo>
                    <a:pt x="13499" y="17282"/>
                  </a:lnTo>
                  <a:lnTo>
                    <a:pt x="8099" y="17282"/>
                  </a:lnTo>
                  <a:lnTo>
                    <a:pt x="2024" y="17282"/>
                  </a:lnTo>
                  <a:cubicBezTo>
                    <a:pt x="1651" y="17282"/>
                    <a:pt x="1349" y="16959"/>
                    <a:pt x="1349" y="16562"/>
                  </a:cubicBezTo>
                  <a:lnTo>
                    <a:pt x="1349" y="2160"/>
                  </a:lnTo>
                  <a:cubicBezTo>
                    <a:pt x="1349" y="1762"/>
                    <a:pt x="1651" y="1440"/>
                    <a:pt x="2024" y="1440"/>
                  </a:cubicBezTo>
                  <a:lnTo>
                    <a:pt x="19575" y="1440"/>
                  </a:lnTo>
                  <a:cubicBezTo>
                    <a:pt x="19946" y="1440"/>
                    <a:pt x="20249" y="1762"/>
                    <a:pt x="20249" y="2160"/>
                  </a:cubicBezTo>
                  <a:cubicBezTo>
                    <a:pt x="20249" y="2160"/>
                    <a:pt x="20249" y="16562"/>
                    <a:pt x="20249" y="16562"/>
                  </a:cubicBezTo>
                  <a:close/>
                  <a:moveTo>
                    <a:pt x="19575" y="0"/>
                  </a:moveTo>
                  <a:lnTo>
                    <a:pt x="2024" y="0"/>
                  </a:lnTo>
                  <a:cubicBezTo>
                    <a:pt x="905" y="0"/>
                    <a:pt x="0" y="966"/>
                    <a:pt x="0" y="2160"/>
                  </a:cubicBezTo>
                  <a:lnTo>
                    <a:pt x="0" y="16562"/>
                  </a:lnTo>
                  <a:cubicBezTo>
                    <a:pt x="0" y="17753"/>
                    <a:pt x="903" y="18718"/>
                    <a:pt x="2018" y="18721"/>
                  </a:cubicBezTo>
                  <a:lnTo>
                    <a:pt x="8774" y="18721"/>
                  </a:lnTo>
                  <a:lnTo>
                    <a:pt x="8774" y="19597"/>
                  </a:lnTo>
                  <a:lnTo>
                    <a:pt x="4561" y="20181"/>
                  </a:lnTo>
                  <a:cubicBezTo>
                    <a:pt x="4260" y="20262"/>
                    <a:pt x="4049" y="20549"/>
                    <a:pt x="4049" y="20879"/>
                  </a:cubicBezTo>
                  <a:cubicBezTo>
                    <a:pt x="4049" y="21277"/>
                    <a:pt x="4351" y="21599"/>
                    <a:pt x="4724" y="21599"/>
                  </a:cubicBezTo>
                  <a:lnTo>
                    <a:pt x="16874" y="21599"/>
                  </a:lnTo>
                  <a:cubicBezTo>
                    <a:pt x="17248" y="21599"/>
                    <a:pt x="17549" y="21277"/>
                    <a:pt x="17549" y="20879"/>
                  </a:cubicBezTo>
                  <a:cubicBezTo>
                    <a:pt x="17549" y="20549"/>
                    <a:pt x="17339" y="20262"/>
                    <a:pt x="17038" y="20181"/>
                  </a:cubicBezTo>
                  <a:lnTo>
                    <a:pt x="12824" y="19597"/>
                  </a:lnTo>
                  <a:lnTo>
                    <a:pt x="12824" y="18721"/>
                  </a:lnTo>
                  <a:lnTo>
                    <a:pt x="19581" y="18721"/>
                  </a:lnTo>
                  <a:cubicBezTo>
                    <a:pt x="20696" y="18718"/>
                    <a:pt x="21600" y="17753"/>
                    <a:pt x="21600" y="16562"/>
                  </a:cubicBezTo>
                  <a:lnTo>
                    <a:pt x="21600" y="2160"/>
                  </a:lnTo>
                  <a:cubicBezTo>
                    <a:pt x="21600" y="966"/>
                    <a:pt x="20692" y="0"/>
                    <a:pt x="19575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</p:grpSp>
      <p:grpSp>
        <p:nvGrpSpPr>
          <p:cNvPr id="79" name="Group 63"/>
          <p:cNvGrpSpPr/>
          <p:nvPr/>
        </p:nvGrpSpPr>
        <p:grpSpPr>
          <a:xfrm>
            <a:off x="3039904" y="5041867"/>
            <a:ext cx="563574" cy="617342"/>
            <a:chOff x="7287419" y="4435475"/>
            <a:chExt cx="464344" cy="465138"/>
          </a:xfrm>
          <a:solidFill>
            <a:schemeClr val="tx1"/>
          </a:solidFill>
        </p:grpSpPr>
        <p:sp>
          <p:nvSpPr>
            <p:cNvPr id="80" name="AutoShape 18"/>
            <p:cNvSpPr/>
            <p:nvPr/>
          </p:nvSpPr>
          <p:spPr bwMode="auto">
            <a:xfrm>
              <a:off x="7287419" y="4435475"/>
              <a:ext cx="464344" cy="4651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249" y="19799"/>
                  </a:moveTo>
                  <a:cubicBezTo>
                    <a:pt x="20249" y="20048"/>
                    <a:pt x="20048" y="20249"/>
                    <a:pt x="19799" y="20249"/>
                  </a:cubicBezTo>
                  <a:lnTo>
                    <a:pt x="1800" y="20249"/>
                  </a:lnTo>
                  <a:cubicBezTo>
                    <a:pt x="1551" y="20249"/>
                    <a:pt x="1349" y="20048"/>
                    <a:pt x="1349" y="19799"/>
                  </a:cubicBezTo>
                  <a:lnTo>
                    <a:pt x="1349" y="3824"/>
                  </a:lnTo>
                  <a:cubicBezTo>
                    <a:pt x="1349" y="3576"/>
                    <a:pt x="1551" y="3375"/>
                    <a:pt x="1800" y="3375"/>
                  </a:cubicBezTo>
                  <a:lnTo>
                    <a:pt x="4724" y="3375"/>
                  </a:lnTo>
                  <a:lnTo>
                    <a:pt x="4724" y="4725"/>
                  </a:lnTo>
                  <a:cubicBezTo>
                    <a:pt x="4724" y="5098"/>
                    <a:pt x="5027" y="5400"/>
                    <a:pt x="5399" y="5400"/>
                  </a:cubicBezTo>
                  <a:cubicBezTo>
                    <a:pt x="5772" y="5400"/>
                    <a:pt x="6074" y="5098"/>
                    <a:pt x="6074" y="4725"/>
                  </a:cubicBezTo>
                  <a:lnTo>
                    <a:pt x="6074" y="3375"/>
                  </a:lnTo>
                  <a:lnTo>
                    <a:pt x="10124" y="3375"/>
                  </a:lnTo>
                  <a:lnTo>
                    <a:pt x="10124" y="4725"/>
                  </a:lnTo>
                  <a:cubicBezTo>
                    <a:pt x="10124" y="5098"/>
                    <a:pt x="10427" y="5400"/>
                    <a:pt x="10800" y="5400"/>
                  </a:cubicBezTo>
                  <a:cubicBezTo>
                    <a:pt x="11172" y="5400"/>
                    <a:pt x="11474" y="5098"/>
                    <a:pt x="11474" y="4725"/>
                  </a:cubicBezTo>
                  <a:lnTo>
                    <a:pt x="11474" y="3375"/>
                  </a:lnTo>
                  <a:lnTo>
                    <a:pt x="15524" y="3375"/>
                  </a:lnTo>
                  <a:lnTo>
                    <a:pt x="15524" y="4725"/>
                  </a:lnTo>
                  <a:cubicBezTo>
                    <a:pt x="15524" y="5098"/>
                    <a:pt x="15827" y="5400"/>
                    <a:pt x="16199" y="5400"/>
                  </a:cubicBezTo>
                  <a:cubicBezTo>
                    <a:pt x="16572" y="5400"/>
                    <a:pt x="16874" y="5098"/>
                    <a:pt x="16874" y="4725"/>
                  </a:cubicBezTo>
                  <a:lnTo>
                    <a:pt x="16874" y="3375"/>
                  </a:lnTo>
                  <a:lnTo>
                    <a:pt x="19799" y="3375"/>
                  </a:lnTo>
                  <a:cubicBezTo>
                    <a:pt x="20048" y="3375"/>
                    <a:pt x="20249" y="3576"/>
                    <a:pt x="20249" y="3824"/>
                  </a:cubicBezTo>
                  <a:cubicBezTo>
                    <a:pt x="20249" y="3824"/>
                    <a:pt x="20249" y="19799"/>
                    <a:pt x="20249" y="19799"/>
                  </a:cubicBezTo>
                  <a:close/>
                  <a:moveTo>
                    <a:pt x="19799" y="2025"/>
                  </a:moveTo>
                  <a:lnTo>
                    <a:pt x="16874" y="2025"/>
                  </a:lnTo>
                  <a:lnTo>
                    <a:pt x="16874" y="675"/>
                  </a:lnTo>
                  <a:cubicBezTo>
                    <a:pt x="16874" y="301"/>
                    <a:pt x="16572" y="0"/>
                    <a:pt x="16199" y="0"/>
                  </a:cubicBezTo>
                  <a:cubicBezTo>
                    <a:pt x="15827" y="0"/>
                    <a:pt x="15524" y="301"/>
                    <a:pt x="15524" y="675"/>
                  </a:cubicBezTo>
                  <a:lnTo>
                    <a:pt x="15524" y="2025"/>
                  </a:lnTo>
                  <a:lnTo>
                    <a:pt x="11474" y="2025"/>
                  </a:lnTo>
                  <a:lnTo>
                    <a:pt x="11474" y="675"/>
                  </a:lnTo>
                  <a:cubicBezTo>
                    <a:pt x="11474" y="301"/>
                    <a:pt x="11172" y="0"/>
                    <a:pt x="10800" y="0"/>
                  </a:cubicBezTo>
                  <a:cubicBezTo>
                    <a:pt x="10427" y="0"/>
                    <a:pt x="10124" y="301"/>
                    <a:pt x="10124" y="675"/>
                  </a:cubicBezTo>
                  <a:lnTo>
                    <a:pt x="10124" y="2025"/>
                  </a:lnTo>
                  <a:lnTo>
                    <a:pt x="6074" y="2025"/>
                  </a:lnTo>
                  <a:lnTo>
                    <a:pt x="6074" y="675"/>
                  </a:lnTo>
                  <a:cubicBezTo>
                    <a:pt x="6074" y="301"/>
                    <a:pt x="5772" y="0"/>
                    <a:pt x="5399" y="0"/>
                  </a:cubicBezTo>
                  <a:cubicBezTo>
                    <a:pt x="5027" y="0"/>
                    <a:pt x="4724" y="301"/>
                    <a:pt x="4724" y="675"/>
                  </a:cubicBezTo>
                  <a:lnTo>
                    <a:pt x="4724" y="2025"/>
                  </a:lnTo>
                  <a:lnTo>
                    <a:pt x="1800" y="2025"/>
                  </a:lnTo>
                  <a:cubicBezTo>
                    <a:pt x="805" y="2025"/>
                    <a:pt x="0" y="2830"/>
                    <a:pt x="0" y="3824"/>
                  </a:cubicBezTo>
                  <a:lnTo>
                    <a:pt x="0" y="19799"/>
                  </a:lnTo>
                  <a:cubicBezTo>
                    <a:pt x="0" y="20793"/>
                    <a:pt x="805" y="21599"/>
                    <a:pt x="1800" y="21599"/>
                  </a:cubicBezTo>
                  <a:lnTo>
                    <a:pt x="19799" y="21599"/>
                  </a:lnTo>
                  <a:cubicBezTo>
                    <a:pt x="20794" y="21599"/>
                    <a:pt x="21600" y="20793"/>
                    <a:pt x="21600" y="19799"/>
                  </a:cubicBezTo>
                  <a:lnTo>
                    <a:pt x="21600" y="3824"/>
                  </a:lnTo>
                  <a:cubicBezTo>
                    <a:pt x="21600" y="2830"/>
                    <a:pt x="20794" y="2025"/>
                    <a:pt x="19799" y="202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1" name="AutoShape 19"/>
            <p:cNvSpPr/>
            <p:nvPr/>
          </p:nvSpPr>
          <p:spPr bwMode="auto">
            <a:xfrm>
              <a:off x="7389019" y="4610100"/>
              <a:ext cx="57944" cy="43657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2" name="AutoShape 20"/>
            <p:cNvSpPr/>
            <p:nvPr/>
          </p:nvSpPr>
          <p:spPr bwMode="auto">
            <a:xfrm>
              <a:off x="7389019" y="4682332"/>
              <a:ext cx="57944" cy="436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3" name="AutoShape 21"/>
            <p:cNvSpPr/>
            <p:nvPr/>
          </p:nvSpPr>
          <p:spPr bwMode="auto">
            <a:xfrm>
              <a:off x="7389019" y="4755357"/>
              <a:ext cx="57944" cy="4286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4" name="AutoShape 22"/>
            <p:cNvSpPr/>
            <p:nvPr/>
          </p:nvSpPr>
          <p:spPr bwMode="auto">
            <a:xfrm>
              <a:off x="7490619" y="4755357"/>
              <a:ext cx="57944" cy="4286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5" name="AutoShape 23"/>
            <p:cNvSpPr/>
            <p:nvPr/>
          </p:nvSpPr>
          <p:spPr bwMode="auto">
            <a:xfrm>
              <a:off x="7490619" y="4682332"/>
              <a:ext cx="57944" cy="436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6" name="AutoShape 24"/>
            <p:cNvSpPr/>
            <p:nvPr/>
          </p:nvSpPr>
          <p:spPr bwMode="auto">
            <a:xfrm>
              <a:off x="7490619" y="4610100"/>
              <a:ext cx="57944" cy="43657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7" name="AutoShape 25"/>
            <p:cNvSpPr/>
            <p:nvPr/>
          </p:nvSpPr>
          <p:spPr bwMode="auto">
            <a:xfrm>
              <a:off x="7592219" y="4755357"/>
              <a:ext cx="57944" cy="4286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8" name="AutoShape 26"/>
            <p:cNvSpPr/>
            <p:nvPr/>
          </p:nvSpPr>
          <p:spPr bwMode="auto">
            <a:xfrm>
              <a:off x="7592219" y="4682332"/>
              <a:ext cx="57944" cy="436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89" name="AutoShape 27"/>
            <p:cNvSpPr/>
            <p:nvPr/>
          </p:nvSpPr>
          <p:spPr bwMode="auto">
            <a:xfrm>
              <a:off x="7592219" y="4610100"/>
              <a:ext cx="57944" cy="43657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21599"/>
                  </a:moveTo>
                  <a:lnTo>
                    <a:pt x="21600" y="21599"/>
                  </a:lnTo>
                  <a:lnTo>
                    <a:pt x="21600" y="0"/>
                  </a:lnTo>
                  <a:lnTo>
                    <a:pt x="0" y="0"/>
                  </a:lnTo>
                  <a:cubicBezTo>
                    <a:pt x="0" y="0"/>
                    <a:pt x="0" y="21599"/>
                    <a:pt x="0" y="21599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</p:grpSp>
      <p:sp>
        <p:nvSpPr>
          <p:cNvPr id="90" name="AutoShape 83"/>
          <p:cNvSpPr/>
          <p:nvPr/>
        </p:nvSpPr>
        <p:spPr bwMode="auto">
          <a:xfrm>
            <a:off x="4089988" y="3921983"/>
            <a:ext cx="589850" cy="38718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11610" y="13990"/>
                </a:moveTo>
                <a:cubicBezTo>
                  <a:pt x="11373" y="14259"/>
                  <a:pt x="11093" y="14400"/>
                  <a:pt x="10800" y="14400"/>
                </a:cubicBezTo>
                <a:cubicBezTo>
                  <a:pt x="10505" y="14400"/>
                  <a:pt x="10225" y="14259"/>
                  <a:pt x="9990" y="13990"/>
                </a:cubicBezTo>
                <a:lnTo>
                  <a:pt x="7198" y="10800"/>
                </a:lnTo>
                <a:lnTo>
                  <a:pt x="6636" y="10157"/>
                </a:lnTo>
                <a:lnTo>
                  <a:pt x="1349" y="4115"/>
                </a:lnTo>
                <a:lnTo>
                  <a:pt x="1349" y="4114"/>
                </a:lnTo>
                <a:cubicBezTo>
                  <a:pt x="1349" y="2980"/>
                  <a:pt x="1955" y="2057"/>
                  <a:pt x="2699" y="2057"/>
                </a:cubicBezTo>
                <a:lnTo>
                  <a:pt x="18899" y="2057"/>
                </a:lnTo>
                <a:cubicBezTo>
                  <a:pt x="19643" y="2057"/>
                  <a:pt x="20249" y="2980"/>
                  <a:pt x="20249" y="4114"/>
                </a:cubicBezTo>
                <a:cubicBezTo>
                  <a:pt x="20249" y="4114"/>
                  <a:pt x="11610" y="13990"/>
                  <a:pt x="11610" y="13990"/>
                </a:cubicBezTo>
                <a:close/>
                <a:moveTo>
                  <a:pt x="20249" y="16198"/>
                </a:moveTo>
                <a:lnTo>
                  <a:pt x="15525" y="10800"/>
                </a:lnTo>
                <a:lnTo>
                  <a:pt x="20249" y="5399"/>
                </a:lnTo>
                <a:cubicBezTo>
                  <a:pt x="20249" y="5399"/>
                  <a:pt x="20249" y="16198"/>
                  <a:pt x="20249" y="16198"/>
                </a:cubicBezTo>
                <a:close/>
                <a:moveTo>
                  <a:pt x="20249" y="17484"/>
                </a:moveTo>
                <a:cubicBezTo>
                  <a:pt x="20249" y="18620"/>
                  <a:pt x="19643" y="19541"/>
                  <a:pt x="18899" y="19541"/>
                </a:cubicBezTo>
                <a:lnTo>
                  <a:pt x="2699" y="19541"/>
                </a:lnTo>
                <a:cubicBezTo>
                  <a:pt x="1955" y="19541"/>
                  <a:pt x="1349" y="18620"/>
                  <a:pt x="1349" y="17484"/>
                </a:cubicBezTo>
                <a:lnTo>
                  <a:pt x="6636" y="11442"/>
                </a:lnTo>
                <a:lnTo>
                  <a:pt x="9585" y="14813"/>
                </a:lnTo>
                <a:cubicBezTo>
                  <a:pt x="9945" y="15222"/>
                  <a:pt x="10372" y="15429"/>
                  <a:pt x="10800" y="15429"/>
                </a:cubicBezTo>
                <a:cubicBezTo>
                  <a:pt x="11228" y="15429"/>
                  <a:pt x="11654" y="15222"/>
                  <a:pt x="12015" y="14813"/>
                </a:cubicBezTo>
                <a:lnTo>
                  <a:pt x="14963" y="11442"/>
                </a:lnTo>
                <a:cubicBezTo>
                  <a:pt x="14963" y="11442"/>
                  <a:pt x="20249" y="17484"/>
                  <a:pt x="20249" y="17484"/>
                </a:cubicBezTo>
                <a:close/>
                <a:moveTo>
                  <a:pt x="1349" y="5399"/>
                </a:moveTo>
                <a:lnTo>
                  <a:pt x="6074" y="10800"/>
                </a:lnTo>
                <a:lnTo>
                  <a:pt x="1349" y="16198"/>
                </a:lnTo>
                <a:cubicBezTo>
                  <a:pt x="1349" y="16198"/>
                  <a:pt x="1349" y="5399"/>
                  <a:pt x="1349" y="5399"/>
                </a:cubicBezTo>
                <a:close/>
                <a:moveTo>
                  <a:pt x="18899" y="0"/>
                </a:moveTo>
                <a:lnTo>
                  <a:pt x="2699" y="0"/>
                </a:lnTo>
                <a:cubicBezTo>
                  <a:pt x="1208" y="0"/>
                  <a:pt x="0" y="1842"/>
                  <a:pt x="0" y="4114"/>
                </a:cubicBezTo>
                <a:lnTo>
                  <a:pt x="0" y="17484"/>
                </a:lnTo>
                <a:cubicBezTo>
                  <a:pt x="0" y="19756"/>
                  <a:pt x="1208" y="21600"/>
                  <a:pt x="2699" y="21600"/>
                </a:cubicBezTo>
                <a:lnTo>
                  <a:pt x="18899" y="21600"/>
                </a:lnTo>
                <a:cubicBezTo>
                  <a:pt x="20391" y="21600"/>
                  <a:pt x="21600" y="19756"/>
                  <a:pt x="21600" y="17484"/>
                </a:cubicBezTo>
                <a:lnTo>
                  <a:pt x="21600" y="4114"/>
                </a:lnTo>
                <a:cubicBezTo>
                  <a:pt x="21600" y="1842"/>
                  <a:pt x="20391" y="0"/>
                  <a:pt x="18899" y="0"/>
                </a:cubicBezTo>
              </a:path>
            </a:pathLst>
          </a:custGeom>
          <a:solidFill>
            <a:schemeClr val="tx1"/>
          </a:solidFill>
          <a:ln>
            <a:noFill/>
          </a:ln>
          <a:effectLst/>
        </p:spPr>
        <p:txBody>
          <a:bodyPr lIns="19050" tIns="19050" rIns="19050" bIns="19050" anchor="ctr"/>
          <a:lstStyle/>
          <a:p>
            <a:pPr marL="0" marR="0" lvl="0" indent="0" algn="ctr" defTabSz="228600" rtl="0" eaLnBrk="1" fontAlgn="base" latinLnBrk="0" hangingPunct="0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ClrTx/>
              <a:buSzTx/>
              <a:buFontTx/>
              <a:buNone/>
              <a:defRPr/>
            </a:pPr>
            <a:endParaRPr kumimoji="0" lang="en-US" sz="1500" b="0" i="0" u="none" strike="noStrike" kern="0" cap="none" spc="0" normalizeH="0" baseline="0" noProof="0">
              <a:ln>
                <a:noFill/>
              </a:ln>
              <a:solidFill>
                <a:srgbClr val="FFFFFF"/>
              </a:solidFill>
              <a:effectLst>
                <a:outerShdw blurRad="38100" dist="38100" dir="2700000" algn="tl">
                  <a:srgbClr val="000000"/>
                </a:outerShdw>
              </a:effectLst>
              <a:uLnTx/>
              <a:uFillTx/>
              <a:latin typeface="Gill Sans" charset="0"/>
              <a:ea typeface="+mn-ea"/>
              <a:cs typeface="+mn-cs"/>
              <a:sym typeface="Gill Sans" charset="0"/>
            </a:endParaRPr>
          </a:p>
        </p:txBody>
      </p:sp>
      <p:sp>
        <p:nvSpPr>
          <p:cNvPr id="91" name="Freeform 217"/>
          <p:cNvSpPr>
            <a:spLocks noEditPoints="1"/>
          </p:cNvSpPr>
          <p:nvPr/>
        </p:nvSpPr>
        <p:spPr bwMode="auto">
          <a:xfrm>
            <a:off x="9220256" y="1494906"/>
            <a:ext cx="524336" cy="393252"/>
          </a:xfrm>
          <a:custGeom>
            <a:avLst/>
            <a:gdLst/>
            <a:ahLst/>
            <a:cxnLst>
              <a:cxn ang="0">
                <a:pos x="78" y="58"/>
              </a:cxn>
              <a:cxn ang="0">
                <a:pos x="0" y="58"/>
              </a:cxn>
              <a:cxn ang="0">
                <a:pos x="0" y="0"/>
              </a:cxn>
              <a:cxn ang="0">
                <a:pos x="5" y="0"/>
              </a:cxn>
              <a:cxn ang="0">
                <a:pos x="5" y="53"/>
              </a:cxn>
              <a:cxn ang="0">
                <a:pos x="78" y="53"/>
              </a:cxn>
              <a:cxn ang="0">
                <a:pos x="78" y="58"/>
              </a:cxn>
              <a:cxn ang="0">
                <a:pos x="73" y="22"/>
              </a:cxn>
              <a:cxn ang="0">
                <a:pos x="71" y="23"/>
              </a:cxn>
              <a:cxn ang="0">
                <a:pos x="66" y="18"/>
              </a:cxn>
              <a:cxn ang="0">
                <a:pos x="42" y="42"/>
              </a:cxn>
              <a:cxn ang="0">
                <a:pos x="40" y="42"/>
              </a:cxn>
              <a:cxn ang="0">
                <a:pos x="31" y="34"/>
              </a:cxn>
              <a:cxn ang="0">
                <a:pos x="16" y="49"/>
              </a:cxn>
              <a:cxn ang="0">
                <a:pos x="8" y="42"/>
              </a:cxn>
              <a:cxn ang="0">
                <a:pos x="30" y="20"/>
              </a:cxn>
              <a:cxn ang="0">
                <a:pos x="32" y="20"/>
              </a:cxn>
              <a:cxn ang="0">
                <a:pos x="41" y="29"/>
              </a:cxn>
              <a:cxn ang="0">
                <a:pos x="59" y="11"/>
              </a:cxn>
              <a:cxn ang="0">
                <a:pos x="54" y="6"/>
              </a:cxn>
              <a:cxn ang="0">
                <a:pos x="55" y="4"/>
              </a:cxn>
              <a:cxn ang="0">
                <a:pos x="71" y="4"/>
              </a:cxn>
              <a:cxn ang="0">
                <a:pos x="73" y="6"/>
              </a:cxn>
              <a:cxn ang="0">
                <a:pos x="73" y="22"/>
              </a:cxn>
            </a:cxnLst>
            <a:rect l="0" t="0" r="r" b="b"/>
            <a:pathLst>
              <a:path w="78" h="58">
                <a:moveTo>
                  <a:pt x="78" y="58"/>
                </a:moveTo>
                <a:cubicBezTo>
                  <a:pt x="0" y="58"/>
                  <a:pt x="0" y="58"/>
                  <a:pt x="0" y="58"/>
                </a:cubicBezTo>
                <a:cubicBezTo>
                  <a:pt x="0" y="0"/>
                  <a:pt x="0" y="0"/>
                  <a:pt x="0" y="0"/>
                </a:cubicBezTo>
                <a:cubicBezTo>
                  <a:pt x="5" y="0"/>
                  <a:pt x="5" y="0"/>
                  <a:pt x="5" y="0"/>
                </a:cubicBezTo>
                <a:cubicBezTo>
                  <a:pt x="5" y="53"/>
                  <a:pt x="5" y="53"/>
                  <a:pt x="5" y="53"/>
                </a:cubicBezTo>
                <a:cubicBezTo>
                  <a:pt x="78" y="53"/>
                  <a:pt x="78" y="53"/>
                  <a:pt x="78" y="53"/>
                </a:cubicBezTo>
                <a:lnTo>
                  <a:pt x="78" y="58"/>
                </a:lnTo>
                <a:close/>
                <a:moveTo>
                  <a:pt x="73" y="22"/>
                </a:moveTo>
                <a:cubicBezTo>
                  <a:pt x="73" y="23"/>
                  <a:pt x="71" y="24"/>
                  <a:pt x="71" y="23"/>
                </a:cubicBezTo>
                <a:cubicBezTo>
                  <a:pt x="66" y="18"/>
                  <a:pt x="66" y="18"/>
                  <a:pt x="66" y="18"/>
                </a:cubicBezTo>
                <a:cubicBezTo>
                  <a:pt x="42" y="42"/>
                  <a:pt x="42" y="42"/>
                  <a:pt x="42" y="42"/>
                </a:cubicBezTo>
                <a:cubicBezTo>
                  <a:pt x="41" y="43"/>
                  <a:pt x="41" y="43"/>
                  <a:pt x="40" y="42"/>
                </a:cubicBezTo>
                <a:cubicBezTo>
                  <a:pt x="31" y="34"/>
                  <a:pt x="31" y="34"/>
                  <a:pt x="31" y="34"/>
                </a:cubicBezTo>
                <a:cubicBezTo>
                  <a:pt x="16" y="49"/>
                  <a:pt x="16" y="49"/>
                  <a:pt x="16" y="49"/>
                </a:cubicBezTo>
                <a:cubicBezTo>
                  <a:pt x="8" y="42"/>
                  <a:pt x="8" y="42"/>
                  <a:pt x="8" y="42"/>
                </a:cubicBezTo>
                <a:cubicBezTo>
                  <a:pt x="30" y="20"/>
                  <a:pt x="30" y="20"/>
                  <a:pt x="30" y="20"/>
                </a:cubicBezTo>
                <a:cubicBezTo>
                  <a:pt x="31" y="19"/>
                  <a:pt x="32" y="19"/>
                  <a:pt x="32" y="20"/>
                </a:cubicBezTo>
                <a:cubicBezTo>
                  <a:pt x="41" y="29"/>
                  <a:pt x="41" y="29"/>
                  <a:pt x="41" y="29"/>
                </a:cubicBezTo>
                <a:cubicBezTo>
                  <a:pt x="59" y="11"/>
                  <a:pt x="59" y="11"/>
                  <a:pt x="59" y="11"/>
                </a:cubicBezTo>
                <a:cubicBezTo>
                  <a:pt x="54" y="6"/>
                  <a:pt x="54" y="6"/>
                  <a:pt x="54" y="6"/>
                </a:cubicBezTo>
                <a:cubicBezTo>
                  <a:pt x="53" y="6"/>
                  <a:pt x="54" y="4"/>
                  <a:pt x="55" y="4"/>
                </a:cubicBezTo>
                <a:cubicBezTo>
                  <a:pt x="71" y="4"/>
                  <a:pt x="71" y="4"/>
                  <a:pt x="71" y="4"/>
                </a:cubicBezTo>
                <a:cubicBezTo>
                  <a:pt x="72" y="4"/>
                  <a:pt x="73" y="5"/>
                  <a:pt x="73" y="6"/>
                </a:cubicBezTo>
                <a:lnTo>
                  <a:pt x="73" y="22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92" name="Freeform 178"/>
          <p:cNvSpPr>
            <a:spLocks noEditPoints="1"/>
          </p:cNvSpPr>
          <p:nvPr/>
        </p:nvSpPr>
        <p:spPr bwMode="auto">
          <a:xfrm>
            <a:off x="9126025" y="2597970"/>
            <a:ext cx="622974" cy="469202"/>
          </a:xfrm>
          <a:custGeom>
            <a:avLst/>
            <a:gdLst/>
            <a:ahLst/>
            <a:cxnLst>
              <a:cxn ang="0">
                <a:pos x="158" y="119"/>
              </a:cxn>
              <a:cxn ang="0">
                <a:pos x="0" y="119"/>
              </a:cxn>
              <a:cxn ang="0">
                <a:pos x="0" y="0"/>
              </a:cxn>
              <a:cxn ang="0">
                <a:pos x="9" y="0"/>
              </a:cxn>
              <a:cxn ang="0">
                <a:pos x="9" y="108"/>
              </a:cxn>
              <a:cxn ang="0">
                <a:pos x="158" y="108"/>
              </a:cxn>
              <a:cxn ang="0">
                <a:pos x="158" y="119"/>
              </a:cxn>
              <a:cxn ang="0">
                <a:pos x="50" y="99"/>
              </a:cxn>
              <a:cxn ang="0">
                <a:pos x="29" y="99"/>
              </a:cxn>
              <a:cxn ang="0">
                <a:pos x="29" y="60"/>
              </a:cxn>
              <a:cxn ang="0">
                <a:pos x="50" y="60"/>
              </a:cxn>
              <a:cxn ang="0">
                <a:pos x="50" y="99"/>
              </a:cxn>
              <a:cxn ang="0">
                <a:pos x="78" y="99"/>
              </a:cxn>
              <a:cxn ang="0">
                <a:pos x="59" y="99"/>
              </a:cxn>
              <a:cxn ang="0">
                <a:pos x="59" y="19"/>
              </a:cxn>
              <a:cxn ang="0">
                <a:pos x="78" y="19"/>
              </a:cxn>
              <a:cxn ang="0">
                <a:pos x="78" y="99"/>
              </a:cxn>
              <a:cxn ang="0">
                <a:pos x="109" y="99"/>
              </a:cxn>
              <a:cxn ang="0">
                <a:pos x="89" y="99"/>
              </a:cxn>
              <a:cxn ang="0">
                <a:pos x="89" y="39"/>
              </a:cxn>
              <a:cxn ang="0">
                <a:pos x="109" y="39"/>
              </a:cxn>
              <a:cxn ang="0">
                <a:pos x="109" y="99"/>
              </a:cxn>
              <a:cxn ang="0">
                <a:pos x="139" y="99"/>
              </a:cxn>
              <a:cxn ang="0">
                <a:pos x="119" y="99"/>
              </a:cxn>
              <a:cxn ang="0">
                <a:pos x="119" y="11"/>
              </a:cxn>
              <a:cxn ang="0">
                <a:pos x="139" y="11"/>
              </a:cxn>
              <a:cxn ang="0">
                <a:pos x="139" y="99"/>
              </a:cxn>
            </a:cxnLst>
            <a:rect l="0" t="0" r="r" b="b"/>
            <a:pathLst>
              <a:path w="158" h="119">
                <a:moveTo>
                  <a:pt x="158" y="119"/>
                </a:moveTo>
                <a:lnTo>
                  <a:pt x="0" y="119"/>
                </a:lnTo>
                <a:lnTo>
                  <a:pt x="0" y="0"/>
                </a:lnTo>
                <a:lnTo>
                  <a:pt x="9" y="0"/>
                </a:lnTo>
                <a:lnTo>
                  <a:pt x="9" y="108"/>
                </a:lnTo>
                <a:lnTo>
                  <a:pt x="158" y="108"/>
                </a:lnTo>
                <a:lnTo>
                  <a:pt x="158" y="119"/>
                </a:lnTo>
                <a:close/>
                <a:moveTo>
                  <a:pt x="50" y="99"/>
                </a:moveTo>
                <a:lnTo>
                  <a:pt x="29" y="99"/>
                </a:lnTo>
                <a:lnTo>
                  <a:pt x="29" y="60"/>
                </a:lnTo>
                <a:lnTo>
                  <a:pt x="50" y="60"/>
                </a:lnTo>
                <a:lnTo>
                  <a:pt x="50" y="99"/>
                </a:lnTo>
                <a:close/>
                <a:moveTo>
                  <a:pt x="78" y="99"/>
                </a:moveTo>
                <a:lnTo>
                  <a:pt x="59" y="99"/>
                </a:lnTo>
                <a:lnTo>
                  <a:pt x="59" y="19"/>
                </a:lnTo>
                <a:lnTo>
                  <a:pt x="78" y="19"/>
                </a:lnTo>
                <a:lnTo>
                  <a:pt x="78" y="99"/>
                </a:lnTo>
                <a:close/>
                <a:moveTo>
                  <a:pt x="109" y="99"/>
                </a:moveTo>
                <a:lnTo>
                  <a:pt x="89" y="99"/>
                </a:lnTo>
                <a:lnTo>
                  <a:pt x="89" y="39"/>
                </a:lnTo>
                <a:lnTo>
                  <a:pt x="109" y="39"/>
                </a:lnTo>
                <a:lnTo>
                  <a:pt x="109" y="99"/>
                </a:lnTo>
                <a:close/>
                <a:moveTo>
                  <a:pt x="139" y="99"/>
                </a:moveTo>
                <a:lnTo>
                  <a:pt x="119" y="99"/>
                </a:lnTo>
                <a:lnTo>
                  <a:pt x="119" y="11"/>
                </a:lnTo>
                <a:lnTo>
                  <a:pt x="139" y="11"/>
                </a:lnTo>
                <a:lnTo>
                  <a:pt x="139" y="99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93" name="Freeform 34"/>
          <p:cNvSpPr>
            <a:spLocks noEditPoints="1"/>
          </p:cNvSpPr>
          <p:nvPr/>
        </p:nvSpPr>
        <p:spPr bwMode="auto">
          <a:xfrm rot="5400000">
            <a:off x="9221201" y="3908343"/>
            <a:ext cx="525662" cy="414465"/>
          </a:xfrm>
          <a:custGeom>
            <a:avLst/>
            <a:gdLst/>
            <a:ahLst/>
            <a:cxnLst>
              <a:cxn ang="0">
                <a:pos x="72" y="54"/>
              </a:cxn>
              <a:cxn ang="0">
                <a:pos x="70" y="57"/>
              </a:cxn>
              <a:cxn ang="0">
                <a:pos x="3" y="57"/>
              </a:cxn>
              <a:cxn ang="0">
                <a:pos x="0" y="54"/>
              </a:cxn>
              <a:cxn ang="0">
                <a:pos x="0" y="49"/>
              </a:cxn>
              <a:cxn ang="0">
                <a:pos x="3" y="47"/>
              </a:cxn>
              <a:cxn ang="0">
                <a:pos x="70" y="47"/>
              </a:cxn>
              <a:cxn ang="0">
                <a:pos x="72" y="49"/>
              </a:cxn>
              <a:cxn ang="0">
                <a:pos x="72" y="54"/>
              </a:cxn>
              <a:cxn ang="0">
                <a:pos x="72" y="24"/>
              </a:cxn>
              <a:cxn ang="0">
                <a:pos x="70" y="26"/>
              </a:cxn>
              <a:cxn ang="0">
                <a:pos x="8" y="26"/>
              </a:cxn>
              <a:cxn ang="0">
                <a:pos x="6" y="24"/>
              </a:cxn>
              <a:cxn ang="0">
                <a:pos x="6" y="18"/>
              </a:cxn>
              <a:cxn ang="0">
                <a:pos x="8" y="16"/>
              </a:cxn>
              <a:cxn ang="0">
                <a:pos x="70" y="16"/>
              </a:cxn>
              <a:cxn ang="0">
                <a:pos x="72" y="18"/>
              </a:cxn>
              <a:cxn ang="0">
                <a:pos x="72" y="24"/>
              </a:cxn>
              <a:cxn ang="0">
                <a:pos x="72" y="39"/>
              </a:cxn>
              <a:cxn ang="0">
                <a:pos x="70" y="42"/>
              </a:cxn>
              <a:cxn ang="0">
                <a:pos x="18" y="42"/>
              </a:cxn>
              <a:cxn ang="0">
                <a:pos x="16" y="39"/>
              </a:cxn>
              <a:cxn ang="0">
                <a:pos x="16" y="34"/>
              </a:cxn>
              <a:cxn ang="0">
                <a:pos x="18" y="31"/>
              </a:cxn>
              <a:cxn ang="0">
                <a:pos x="70" y="31"/>
              </a:cxn>
              <a:cxn ang="0">
                <a:pos x="72" y="34"/>
              </a:cxn>
              <a:cxn ang="0">
                <a:pos x="72" y="39"/>
              </a:cxn>
              <a:cxn ang="0">
                <a:pos x="72" y="8"/>
              </a:cxn>
              <a:cxn ang="0">
                <a:pos x="70" y="11"/>
              </a:cxn>
              <a:cxn ang="0">
                <a:pos x="24" y="11"/>
              </a:cxn>
              <a:cxn ang="0">
                <a:pos x="21" y="8"/>
              </a:cxn>
              <a:cxn ang="0">
                <a:pos x="21" y="3"/>
              </a:cxn>
              <a:cxn ang="0">
                <a:pos x="24" y="0"/>
              </a:cxn>
              <a:cxn ang="0">
                <a:pos x="70" y="0"/>
              </a:cxn>
              <a:cxn ang="0">
                <a:pos x="72" y="3"/>
              </a:cxn>
              <a:cxn ang="0">
                <a:pos x="72" y="8"/>
              </a:cxn>
            </a:cxnLst>
            <a:rect l="0" t="0" r="r" b="b"/>
            <a:pathLst>
              <a:path w="72" h="57">
                <a:moveTo>
                  <a:pt x="72" y="54"/>
                </a:moveTo>
                <a:cubicBezTo>
                  <a:pt x="72" y="56"/>
                  <a:pt x="71" y="57"/>
                  <a:pt x="70" y="57"/>
                </a:cubicBezTo>
                <a:cubicBezTo>
                  <a:pt x="3" y="57"/>
                  <a:pt x="3" y="57"/>
                  <a:pt x="3" y="57"/>
                </a:cubicBezTo>
                <a:cubicBezTo>
                  <a:pt x="2" y="57"/>
                  <a:pt x="0" y="56"/>
                  <a:pt x="0" y="54"/>
                </a:cubicBezTo>
                <a:cubicBezTo>
                  <a:pt x="0" y="49"/>
                  <a:pt x="0" y="49"/>
                  <a:pt x="0" y="49"/>
                </a:cubicBezTo>
                <a:cubicBezTo>
                  <a:pt x="0" y="48"/>
                  <a:pt x="2" y="47"/>
                  <a:pt x="3" y="47"/>
                </a:cubicBezTo>
                <a:cubicBezTo>
                  <a:pt x="70" y="47"/>
                  <a:pt x="70" y="47"/>
                  <a:pt x="70" y="47"/>
                </a:cubicBezTo>
                <a:cubicBezTo>
                  <a:pt x="71" y="47"/>
                  <a:pt x="72" y="48"/>
                  <a:pt x="72" y="49"/>
                </a:cubicBezTo>
                <a:lnTo>
                  <a:pt x="72" y="54"/>
                </a:lnTo>
                <a:close/>
                <a:moveTo>
                  <a:pt x="72" y="24"/>
                </a:moveTo>
                <a:cubicBezTo>
                  <a:pt x="72" y="25"/>
                  <a:pt x="71" y="26"/>
                  <a:pt x="70" y="26"/>
                </a:cubicBezTo>
                <a:cubicBezTo>
                  <a:pt x="8" y="26"/>
                  <a:pt x="8" y="26"/>
                  <a:pt x="8" y="26"/>
                </a:cubicBezTo>
                <a:cubicBezTo>
                  <a:pt x="7" y="26"/>
                  <a:pt x="6" y="25"/>
                  <a:pt x="6" y="24"/>
                </a:cubicBezTo>
                <a:cubicBezTo>
                  <a:pt x="6" y="18"/>
                  <a:pt x="6" y="18"/>
                  <a:pt x="6" y="18"/>
                </a:cubicBezTo>
                <a:cubicBezTo>
                  <a:pt x="6" y="17"/>
                  <a:pt x="7" y="16"/>
                  <a:pt x="8" y="16"/>
                </a:cubicBezTo>
                <a:cubicBezTo>
                  <a:pt x="70" y="16"/>
                  <a:pt x="70" y="16"/>
                  <a:pt x="70" y="16"/>
                </a:cubicBezTo>
                <a:cubicBezTo>
                  <a:pt x="71" y="16"/>
                  <a:pt x="72" y="17"/>
                  <a:pt x="72" y="18"/>
                </a:cubicBezTo>
                <a:lnTo>
                  <a:pt x="72" y="24"/>
                </a:lnTo>
                <a:close/>
                <a:moveTo>
                  <a:pt x="72" y="39"/>
                </a:moveTo>
                <a:cubicBezTo>
                  <a:pt x="72" y="40"/>
                  <a:pt x="71" y="42"/>
                  <a:pt x="70" y="42"/>
                </a:cubicBezTo>
                <a:cubicBezTo>
                  <a:pt x="18" y="42"/>
                  <a:pt x="18" y="42"/>
                  <a:pt x="18" y="42"/>
                </a:cubicBezTo>
                <a:cubicBezTo>
                  <a:pt x="17" y="42"/>
                  <a:pt x="16" y="40"/>
                  <a:pt x="16" y="39"/>
                </a:cubicBezTo>
                <a:cubicBezTo>
                  <a:pt x="16" y="34"/>
                  <a:pt x="16" y="34"/>
                  <a:pt x="16" y="34"/>
                </a:cubicBezTo>
                <a:cubicBezTo>
                  <a:pt x="16" y="32"/>
                  <a:pt x="17" y="31"/>
                  <a:pt x="18" y="31"/>
                </a:cubicBezTo>
                <a:cubicBezTo>
                  <a:pt x="70" y="31"/>
                  <a:pt x="70" y="31"/>
                  <a:pt x="70" y="31"/>
                </a:cubicBezTo>
                <a:cubicBezTo>
                  <a:pt x="71" y="31"/>
                  <a:pt x="72" y="32"/>
                  <a:pt x="72" y="34"/>
                </a:cubicBezTo>
                <a:lnTo>
                  <a:pt x="72" y="39"/>
                </a:lnTo>
                <a:close/>
                <a:moveTo>
                  <a:pt x="72" y="8"/>
                </a:moveTo>
                <a:cubicBezTo>
                  <a:pt x="72" y="10"/>
                  <a:pt x="71" y="11"/>
                  <a:pt x="70" y="11"/>
                </a:cubicBezTo>
                <a:cubicBezTo>
                  <a:pt x="24" y="11"/>
                  <a:pt x="24" y="11"/>
                  <a:pt x="24" y="11"/>
                </a:cubicBezTo>
                <a:cubicBezTo>
                  <a:pt x="22" y="11"/>
                  <a:pt x="21" y="10"/>
                  <a:pt x="21" y="8"/>
                </a:cubicBezTo>
                <a:cubicBezTo>
                  <a:pt x="21" y="3"/>
                  <a:pt x="21" y="3"/>
                  <a:pt x="21" y="3"/>
                </a:cubicBezTo>
                <a:cubicBezTo>
                  <a:pt x="21" y="2"/>
                  <a:pt x="22" y="0"/>
                  <a:pt x="24" y="0"/>
                </a:cubicBezTo>
                <a:cubicBezTo>
                  <a:pt x="70" y="0"/>
                  <a:pt x="70" y="0"/>
                  <a:pt x="70" y="0"/>
                </a:cubicBezTo>
                <a:cubicBezTo>
                  <a:pt x="71" y="0"/>
                  <a:pt x="72" y="2"/>
                  <a:pt x="72" y="3"/>
                </a:cubicBezTo>
                <a:lnTo>
                  <a:pt x="72" y="8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94" name="Group 89"/>
          <p:cNvGrpSpPr/>
          <p:nvPr/>
        </p:nvGrpSpPr>
        <p:grpSpPr>
          <a:xfrm>
            <a:off x="7311428" y="3778318"/>
            <a:ext cx="401165" cy="674514"/>
            <a:chOff x="6627813" y="1292225"/>
            <a:chExt cx="503238" cy="846138"/>
          </a:xfrm>
          <a:solidFill>
            <a:schemeClr val="tx1"/>
          </a:solidFill>
        </p:grpSpPr>
        <p:sp>
          <p:nvSpPr>
            <p:cNvPr id="95" name="Freeform 17"/>
            <p:cNvSpPr>
              <a:spLocks noEditPoints="1"/>
            </p:cNvSpPr>
            <p:nvPr/>
          </p:nvSpPr>
          <p:spPr bwMode="auto">
            <a:xfrm>
              <a:off x="6740525" y="1900238"/>
              <a:ext cx="276225" cy="63500"/>
            </a:xfrm>
            <a:custGeom>
              <a:avLst/>
              <a:gdLst/>
              <a:ahLst/>
              <a:cxnLst>
                <a:cxn ang="0">
                  <a:pos x="131" y="0"/>
                </a:cxn>
                <a:cxn ang="0">
                  <a:pos x="21" y="0"/>
                </a:cxn>
                <a:cxn ang="0">
                  <a:pos x="0" y="17"/>
                </a:cxn>
                <a:cxn ang="0">
                  <a:pos x="21" y="34"/>
                </a:cxn>
                <a:cxn ang="0">
                  <a:pos x="131" y="34"/>
                </a:cxn>
                <a:cxn ang="0">
                  <a:pos x="151" y="17"/>
                </a:cxn>
                <a:cxn ang="0">
                  <a:pos x="131" y="0"/>
                </a:cxn>
                <a:cxn ang="0">
                  <a:pos x="131" y="0"/>
                </a:cxn>
                <a:cxn ang="0">
                  <a:pos x="131" y="0"/>
                </a:cxn>
              </a:cxnLst>
              <a:rect l="0" t="0" r="r" b="b"/>
              <a:pathLst>
                <a:path w="151" h="34">
                  <a:moveTo>
                    <a:pt x="131" y="0"/>
                  </a:moveTo>
                  <a:cubicBezTo>
                    <a:pt x="21" y="0"/>
                    <a:pt x="21" y="0"/>
                    <a:pt x="21" y="0"/>
                  </a:cubicBezTo>
                  <a:cubicBezTo>
                    <a:pt x="9" y="0"/>
                    <a:pt x="0" y="8"/>
                    <a:pt x="0" y="17"/>
                  </a:cubicBezTo>
                  <a:cubicBezTo>
                    <a:pt x="0" y="26"/>
                    <a:pt x="9" y="34"/>
                    <a:pt x="21" y="34"/>
                  </a:cubicBezTo>
                  <a:cubicBezTo>
                    <a:pt x="131" y="34"/>
                    <a:pt x="131" y="34"/>
                    <a:pt x="131" y="34"/>
                  </a:cubicBezTo>
                  <a:cubicBezTo>
                    <a:pt x="142" y="34"/>
                    <a:pt x="151" y="26"/>
                    <a:pt x="151" y="17"/>
                  </a:cubicBezTo>
                  <a:cubicBezTo>
                    <a:pt x="151" y="8"/>
                    <a:pt x="142" y="0"/>
                    <a:pt x="131" y="0"/>
                  </a:cubicBezTo>
                  <a:close/>
                  <a:moveTo>
                    <a:pt x="131" y="0"/>
                  </a:moveTo>
                  <a:cubicBezTo>
                    <a:pt x="131" y="0"/>
                    <a:pt x="131" y="0"/>
                    <a:pt x="131" y="0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96" name="Freeform 18"/>
            <p:cNvSpPr>
              <a:spLocks noEditPoints="1"/>
            </p:cNvSpPr>
            <p:nvPr/>
          </p:nvSpPr>
          <p:spPr bwMode="auto">
            <a:xfrm>
              <a:off x="6740525" y="1989138"/>
              <a:ext cx="276225" cy="61913"/>
            </a:xfrm>
            <a:custGeom>
              <a:avLst/>
              <a:gdLst/>
              <a:ahLst/>
              <a:cxnLst>
                <a:cxn ang="0">
                  <a:pos x="151" y="17"/>
                </a:cxn>
                <a:cxn ang="0">
                  <a:pos x="131" y="0"/>
                </a:cxn>
                <a:cxn ang="0">
                  <a:pos x="21" y="0"/>
                </a:cxn>
                <a:cxn ang="0">
                  <a:pos x="0" y="17"/>
                </a:cxn>
                <a:cxn ang="0">
                  <a:pos x="21" y="34"/>
                </a:cxn>
                <a:cxn ang="0">
                  <a:pos x="131" y="34"/>
                </a:cxn>
                <a:cxn ang="0">
                  <a:pos x="151" y="17"/>
                </a:cxn>
                <a:cxn ang="0">
                  <a:pos x="151" y="17"/>
                </a:cxn>
                <a:cxn ang="0">
                  <a:pos x="151" y="17"/>
                </a:cxn>
              </a:cxnLst>
              <a:rect l="0" t="0" r="r" b="b"/>
              <a:pathLst>
                <a:path w="151" h="34">
                  <a:moveTo>
                    <a:pt x="151" y="17"/>
                  </a:moveTo>
                  <a:cubicBezTo>
                    <a:pt x="151" y="8"/>
                    <a:pt x="142" y="0"/>
                    <a:pt x="131" y="0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9" y="0"/>
                    <a:pt x="0" y="8"/>
                    <a:pt x="0" y="17"/>
                  </a:cubicBezTo>
                  <a:cubicBezTo>
                    <a:pt x="0" y="26"/>
                    <a:pt x="9" y="34"/>
                    <a:pt x="21" y="34"/>
                  </a:cubicBezTo>
                  <a:cubicBezTo>
                    <a:pt x="131" y="34"/>
                    <a:pt x="131" y="34"/>
                    <a:pt x="131" y="34"/>
                  </a:cubicBezTo>
                  <a:cubicBezTo>
                    <a:pt x="142" y="34"/>
                    <a:pt x="151" y="26"/>
                    <a:pt x="151" y="17"/>
                  </a:cubicBezTo>
                  <a:close/>
                  <a:moveTo>
                    <a:pt x="151" y="17"/>
                  </a:moveTo>
                  <a:cubicBezTo>
                    <a:pt x="151" y="17"/>
                    <a:pt x="151" y="17"/>
                    <a:pt x="151" y="17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97" name="Freeform 19"/>
            <p:cNvSpPr>
              <a:spLocks noEditPoints="1"/>
            </p:cNvSpPr>
            <p:nvPr/>
          </p:nvSpPr>
          <p:spPr bwMode="auto">
            <a:xfrm>
              <a:off x="6770688" y="2078038"/>
              <a:ext cx="219075" cy="60325"/>
            </a:xfrm>
            <a:custGeom>
              <a:avLst/>
              <a:gdLst/>
              <a:ahLst/>
              <a:cxnLst>
                <a:cxn ang="0">
                  <a:pos x="20" y="0"/>
                </a:cxn>
                <a:cxn ang="0">
                  <a:pos x="0" y="17"/>
                </a:cxn>
                <a:cxn ang="0">
                  <a:pos x="20" y="33"/>
                </a:cxn>
                <a:cxn ang="0">
                  <a:pos x="99" y="33"/>
                </a:cxn>
                <a:cxn ang="0">
                  <a:pos x="120" y="17"/>
                </a:cxn>
                <a:cxn ang="0">
                  <a:pos x="99" y="0"/>
                </a:cxn>
                <a:cxn ang="0">
                  <a:pos x="20" y="0"/>
                </a:cxn>
                <a:cxn ang="0">
                  <a:pos x="20" y="0"/>
                </a:cxn>
                <a:cxn ang="0">
                  <a:pos x="20" y="0"/>
                </a:cxn>
              </a:cxnLst>
              <a:rect l="0" t="0" r="r" b="b"/>
              <a:pathLst>
                <a:path w="120" h="33">
                  <a:moveTo>
                    <a:pt x="20" y="0"/>
                  </a:moveTo>
                  <a:cubicBezTo>
                    <a:pt x="9" y="0"/>
                    <a:pt x="0" y="7"/>
                    <a:pt x="0" y="17"/>
                  </a:cubicBezTo>
                  <a:cubicBezTo>
                    <a:pt x="0" y="26"/>
                    <a:pt x="9" y="33"/>
                    <a:pt x="20" y="33"/>
                  </a:cubicBezTo>
                  <a:cubicBezTo>
                    <a:pt x="99" y="33"/>
                    <a:pt x="99" y="33"/>
                    <a:pt x="99" y="33"/>
                  </a:cubicBezTo>
                  <a:cubicBezTo>
                    <a:pt x="110" y="33"/>
                    <a:pt x="120" y="26"/>
                    <a:pt x="120" y="17"/>
                  </a:cubicBezTo>
                  <a:cubicBezTo>
                    <a:pt x="120" y="7"/>
                    <a:pt x="110" y="0"/>
                    <a:pt x="99" y="0"/>
                  </a:cubicBezTo>
                  <a:lnTo>
                    <a:pt x="20" y="0"/>
                  </a:lnTo>
                  <a:close/>
                  <a:moveTo>
                    <a:pt x="20" y="0"/>
                  </a:moveTo>
                  <a:cubicBezTo>
                    <a:pt x="20" y="0"/>
                    <a:pt x="20" y="0"/>
                    <a:pt x="20" y="0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98" name="Freeform 20"/>
            <p:cNvSpPr>
              <a:spLocks noEditPoints="1"/>
            </p:cNvSpPr>
            <p:nvPr/>
          </p:nvSpPr>
          <p:spPr bwMode="auto">
            <a:xfrm>
              <a:off x="6627813" y="1292225"/>
              <a:ext cx="503238" cy="581025"/>
            </a:xfrm>
            <a:custGeom>
              <a:avLst/>
              <a:gdLst/>
              <a:ahLst/>
              <a:cxnLst>
                <a:cxn ang="0">
                  <a:pos x="221" y="309"/>
                </a:cxn>
                <a:cxn ang="0">
                  <a:pos x="223" y="297"/>
                </a:cxn>
                <a:cxn ang="0">
                  <a:pos x="224" y="294"/>
                </a:cxn>
                <a:cxn ang="0">
                  <a:pos x="251" y="220"/>
                </a:cxn>
                <a:cxn ang="0">
                  <a:pos x="276" y="138"/>
                </a:cxn>
                <a:cxn ang="0">
                  <a:pos x="138" y="0"/>
                </a:cxn>
                <a:cxn ang="0">
                  <a:pos x="0" y="138"/>
                </a:cxn>
                <a:cxn ang="0">
                  <a:pos x="24" y="220"/>
                </a:cxn>
                <a:cxn ang="0">
                  <a:pos x="52" y="301"/>
                </a:cxn>
                <a:cxn ang="0">
                  <a:pos x="68" y="317"/>
                </a:cxn>
                <a:cxn ang="0">
                  <a:pos x="207" y="317"/>
                </a:cxn>
                <a:cxn ang="0">
                  <a:pos x="221" y="309"/>
                </a:cxn>
                <a:cxn ang="0">
                  <a:pos x="115" y="281"/>
                </a:cxn>
                <a:cxn ang="0">
                  <a:pos x="149" y="175"/>
                </a:cxn>
                <a:cxn ang="0">
                  <a:pos x="150" y="169"/>
                </a:cxn>
                <a:cxn ang="0">
                  <a:pos x="147" y="167"/>
                </a:cxn>
                <a:cxn ang="0">
                  <a:pos x="144" y="168"/>
                </a:cxn>
                <a:cxn ang="0">
                  <a:pos x="109" y="226"/>
                </a:cxn>
                <a:cxn ang="0">
                  <a:pos x="109" y="226"/>
                </a:cxn>
                <a:cxn ang="0">
                  <a:pos x="99" y="159"/>
                </a:cxn>
                <a:cxn ang="0">
                  <a:pos x="186" y="102"/>
                </a:cxn>
                <a:cxn ang="0">
                  <a:pos x="187" y="102"/>
                </a:cxn>
                <a:cxn ang="0">
                  <a:pos x="191" y="105"/>
                </a:cxn>
                <a:cxn ang="0">
                  <a:pos x="175" y="216"/>
                </a:cxn>
                <a:cxn ang="0">
                  <a:pos x="145" y="231"/>
                </a:cxn>
                <a:cxn ang="0">
                  <a:pos x="136" y="241"/>
                </a:cxn>
                <a:cxn ang="0">
                  <a:pos x="136" y="280"/>
                </a:cxn>
                <a:cxn ang="0">
                  <a:pos x="131" y="285"/>
                </a:cxn>
                <a:cxn ang="0">
                  <a:pos x="119" y="285"/>
                </a:cxn>
                <a:cxn ang="0">
                  <a:pos x="115" y="284"/>
                </a:cxn>
                <a:cxn ang="0">
                  <a:pos x="115" y="281"/>
                </a:cxn>
                <a:cxn ang="0">
                  <a:pos x="115" y="281"/>
                </a:cxn>
                <a:cxn ang="0">
                  <a:pos x="115" y="281"/>
                </a:cxn>
              </a:cxnLst>
              <a:rect l="0" t="0" r="r" b="b"/>
              <a:pathLst>
                <a:path w="276" h="317">
                  <a:moveTo>
                    <a:pt x="221" y="309"/>
                  </a:moveTo>
                  <a:cubicBezTo>
                    <a:pt x="223" y="306"/>
                    <a:pt x="223" y="301"/>
                    <a:pt x="223" y="297"/>
                  </a:cubicBezTo>
                  <a:cubicBezTo>
                    <a:pt x="224" y="296"/>
                    <a:pt x="224" y="295"/>
                    <a:pt x="224" y="294"/>
                  </a:cubicBezTo>
                  <a:cubicBezTo>
                    <a:pt x="228" y="260"/>
                    <a:pt x="240" y="240"/>
                    <a:pt x="251" y="220"/>
                  </a:cubicBezTo>
                  <a:cubicBezTo>
                    <a:pt x="264" y="198"/>
                    <a:pt x="276" y="177"/>
                    <a:pt x="276" y="138"/>
                  </a:cubicBezTo>
                  <a:cubicBezTo>
                    <a:pt x="276" y="62"/>
                    <a:pt x="214" y="0"/>
                    <a:pt x="138" y="0"/>
                  </a:cubicBezTo>
                  <a:cubicBezTo>
                    <a:pt x="62" y="0"/>
                    <a:pt x="0" y="62"/>
                    <a:pt x="0" y="138"/>
                  </a:cubicBezTo>
                  <a:cubicBezTo>
                    <a:pt x="0" y="177"/>
                    <a:pt x="12" y="198"/>
                    <a:pt x="24" y="220"/>
                  </a:cubicBezTo>
                  <a:cubicBezTo>
                    <a:pt x="36" y="241"/>
                    <a:pt x="48" y="263"/>
                    <a:pt x="52" y="301"/>
                  </a:cubicBezTo>
                  <a:cubicBezTo>
                    <a:pt x="52" y="310"/>
                    <a:pt x="60" y="317"/>
                    <a:pt x="68" y="317"/>
                  </a:cubicBezTo>
                  <a:cubicBezTo>
                    <a:pt x="207" y="317"/>
                    <a:pt x="207" y="317"/>
                    <a:pt x="207" y="317"/>
                  </a:cubicBezTo>
                  <a:cubicBezTo>
                    <a:pt x="213" y="317"/>
                    <a:pt x="218" y="314"/>
                    <a:pt x="221" y="309"/>
                  </a:cubicBezTo>
                  <a:close/>
                  <a:moveTo>
                    <a:pt x="115" y="281"/>
                  </a:moveTo>
                  <a:cubicBezTo>
                    <a:pt x="126" y="209"/>
                    <a:pt x="144" y="182"/>
                    <a:pt x="149" y="175"/>
                  </a:cubicBezTo>
                  <a:cubicBezTo>
                    <a:pt x="151" y="172"/>
                    <a:pt x="151" y="170"/>
                    <a:pt x="150" y="169"/>
                  </a:cubicBezTo>
                  <a:cubicBezTo>
                    <a:pt x="150" y="168"/>
                    <a:pt x="149" y="167"/>
                    <a:pt x="147" y="167"/>
                  </a:cubicBezTo>
                  <a:cubicBezTo>
                    <a:pt x="146" y="167"/>
                    <a:pt x="145" y="167"/>
                    <a:pt x="144" y="168"/>
                  </a:cubicBezTo>
                  <a:cubicBezTo>
                    <a:pt x="136" y="171"/>
                    <a:pt x="112" y="186"/>
                    <a:pt x="109" y="226"/>
                  </a:cubicBezTo>
                  <a:cubicBezTo>
                    <a:pt x="109" y="226"/>
                    <a:pt x="109" y="226"/>
                    <a:pt x="109" y="226"/>
                  </a:cubicBezTo>
                  <a:cubicBezTo>
                    <a:pt x="102" y="215"/>
                    <a:pt x="88" y="187"/>
                    <a:pt x="99" y="159"/>
                  </a:cubicBezTo>
                  <a:cubicBezTo>
                    <a:pt x="110" y="133"/>
                    <a:pt x="139" y="114"/>
                    <a:pt x="186" y="102"/>
                  </a:cubicBezTo>
                  <a:cubicBezTo>
                    <a:pt x="186" y="102"/>
                    <a:pt x="187" y="102"/>
                    <a:pt x="187" y="102"/>
                  </a:cubicBezTo>
                  <a:cubicBezTo>
                    <a:pt x="189" y="102"/>
                    <a:pt x="191" y="103"/>
                    <a:pt x="191" y="105"/>
                  </a:cubicBezTo>
                  <a:cubicBezTo>
                    <a:pt x="193" y="126"/>
                    <a:pt x="200" y="188"/>
                    <a:pt x="175" y="216"/>
                  </a:cubicBezTo>
                  <a:cubicBezTo>
                    <a:pt x="168" y="225"/>
                    <a:pt x="158" y="230"/>
                    <a:pt x="145" y="231"/>
                  </a:cubicBezTo>
                  <a:cubicBezTo>
                    <a:pt x="140" y="231"/>
                    <a:pt x="136" y="236"/>
                    <a:pt x="136" y="241"/>
                  </a:cubicBezTo>
                  <a:cubicBezTo>
                    <a:pt x="136" y="280"/>
                    <a:pt x="136" y="280"/>
                    <a:pt x="136" y="280"/>
                  </a:cubicBezTo>
                  <a:cubicBezTo>
                    <a:pt x="136" y="283"/>
                    <a:pt x="134" y="285"/>
                    <a:pt x="131" y="285"/>
                  </a:cubicBezTo>
                  <a:cubicBezTo>
                    <a:pt x="119" y="285"/>
                    <a:pt x="119" y="285"/>
                    <a:pt x="119" y="285"/>
                  </a:cubicBezTo>
                  <a:cubicBezTo>
                    <a:pt x="117" y="285"/>
                    <a:pt x="116" y="285"/>
                    <a:pt x="115" y="284"/>
                  </a:cubicBezTo>
                  <a:cubicBezTo>
                    <a:pt x="115" y="283"/>
                    <a:pt x="114" y="282"/>
                    <a:pt x="115" y="281"/>
                  </a:cubicBezTo>
                  <a:close/>
                  <a:moveTo>
                    <a:pt x="115" y="281"/>
                  </a:moveTo>
                  <a:cubicBezTo>
                    <a:pt x="115" y="281"/>
                    <a:pt x="115" y="281"/>
                    <a:pt x="115" y="281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grpSp>
        <p:nvGrpSpPr>
          <p:cNvPr id="99" name="组合 98"/>
          <p:cNvGrpSpPr/>
          <p:nvPr/>
        </p:nvGrpSpPr>
        <p:grpSpPr>
          <a:xfrm>
            <a:off x="9197812" y="5091919"/>
            <a:ext cx="661832" cy="484347"/>
            <a:chOff x="1848569" y="1794469"/>
            <a:chExt cx="490776" cy="359163"/>
          </a:xfrm>
          <a:solidFill>
            <a:schemeClr val="tx1"/>
          </a:solidFill>
        </p:grpSpPr>
        <p:sp>
          <p:nvSpPr>
            <p:cNvPr id="100" name="任意多边形 85"/>
            <p:cNvSpPr/>
            <p:nvPr/>
          </p:nvSpPr>
          <p:spPr>
            <a:xfrm>
              <a:off x="1863082" y="1857702"/>
              <a:ext cx="390290" cy="295930"/>
            </a:xfrm>
            <a:custGeom>
              <a:avLst/>
              <a:gdLst>
                <a:gd name="connsiteX0" fmla="*/ 96105 w 628567"/>
                <a:gd name="connsiteY0" fmla="*/ 192304 h 476598"/>
                <a:gd name="connsiteX1" fmla="*/ 96105 w 628567"/>
                <a:gd name="connsiteY1" fmla="*/ 476598 h 476598"/>
                <a:gd name="connsiteX2" fmla="*/ 0 w 628567"/>
                <a:gd name="connsiteY2" fmla="*/ 476598 h 476598"/>
                <a:gd name="connsiteX3" fmla="*/ 0 w 628567"/>
                <a:gd name="connsiteY3" fmla="*/ 267440 h 476598"/>
                <a:gd name="connsiteX4" fmla="*/ 451079 w 628567"/>
                <a:gd name="connsiteY4" fmla="*/ 149738 h 476598"/>
                <a:gd name="connsiteX5" fmla="*/ 451079 w 628567"/>
                <a:gd name="connsiteY5" fmla="*/ 476598 h 476598"/>
                <a:gd name="connsiteX6" fmla="*/ 354974 w 628567"/>
                <a:gd name="connsiteY6" fmla="*/ 476598 h 476598"/>
                <a:gd name="connsiteX7" fmla="*/ 354974 w 628567"/>
                <a:gd name="connsiteY7" fmla="*/ 196833 h 476598"/>
                <a:gd name="connsiteX8" fmla="*/ 357633 w 628567"/>
                <a:gd name="connsiteY8" fmla="*/ 200277 h 476598"/>
                <a:gd name="connsiteX9" fmla="*/ 359009 w 628567"/>
                <a:gd name="connsiteY9" fmla="*/ 199214 h 476598"/>
                <a:gd name="connsiteX10" fmla="*/ 372907 w 628567"/>
                <a:gd name="connsiteY10" fmla="*/ 215687 h 476598"/>
                <a:gd name="connsiteX11" fmla="*/ 255352 w 628567"/>
                <a:gd name="connsiteY11" fmla="*/ 67803 h 476598"/>
                <a:gd name="connsiteX12" fmla="*/ 273592 w 628567"/>
                <a:gd name="connsiteY12" fmla="*/ 91427 h 476598"/>
                <a:gd name="connsiteX13" fmla="*/ 273592 w 628567"/>
                <a:gd name="connsiteY13" fmla="*/ 476598 h 476598"/>
                <a:gd name="connsiteX14" fmla="*/ 177487 w 628567"/>
                <a:gd name="connsiteY14" fmla="*/ 476598 h 476598"/>
                <a:gd name="connsiteX15" fmla="*/ 177487 w 628567"/>
                <a:gd name="connsiteY15" fmla="*/ 128679 h 476598"/>
                <a:gd name="connsiteX16" fmla="*/ 628567 w 628567"/>
                <a:gd name="connsiteY16" fmla="*/ 0 h 476598"/>
                <a:gd name="connsiteX17" fmla="*/ 628567 w 628567"/>
                <a:gd name="connsiteY17" fmla="*/ 476598 h 476598"/>
                <a:gd name="connsiteX18" fmla="*/ 532462 w 628567"/>
                <a:gd name="connsiteY18" fmla="*/ 476598 h 476598"/>
                <a:gd name="connsiteX19" fmla="*/ 532462 w 628567"/>
                <a:gd name="connsiteY19" fmla="*/ 81079 h 4765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628567" h="476598">
                  <a:moveTo>
                    <a:pt x="96105" y="192304"/>
                  </a:moveTo>
                  <a:lnTo>
                    <a:pt x="96105" y="476598"/>
                  </a:lnTo>
                  <a:lnTo>
                    <a:pt x="0" y="476598"/>
                  </a:lnTo>
                  <a:lnTo>
                    <a:pt x="0" y="267440"/>
                  </a:lnTo>
                  <a:close/>
                  <a:moveTo>
                    <a:pt x="451079" y="149738"/>
                  </a:moveTo>
                  <a:lnTo>
                    <a:pt x="451079" y="476598"/>
                  </a:lnTo>
                  <a:lnTo>
                    <a:pt x="354974" y="476598"/>
                  </a:lnTo>
                  <a:lnTo>
                    <a:pt x="354974" y="196833"/>
                  </a:lnTo>
                  <a:lnTo>
                    <a:pt x="357633" y="200277"/>
                  </a:lnTo>
                  <a:lnTo>
                    <a:pt x="359009" y="199214"/>
                  </a:lnTo>
                  <a:lnTo>
                    <a:pt x="372907" y="215687"/>
                  </a:lnTo>
                  <a:close/>
                  <a:moveTo>
                    <a:pt x="255352" y="67803"/>
                  </a:moveTo>
                  <a:lnTo>
                    <a:pt x="273592" y="91427"/>
                  </a:lnTo>
                  <a:lnTo>
                    <a:pt x="273592" y="476598"/>
                  </a:lnTo>
                  <a:lnTo>
                    <a:pt x="177487" y="476598"/>
                  </a:lnTo>
                  <a:lnTo>
                    <a:pt x="177487" y="128679"/>
                  </a:lnTo>
                  <a:close/>
                  <a:moveTo>
                    <a:pt x="628567" y="0"/>
                  </a:moveTo>
                  <a:lnTo>
                    <a:pt x="628567" y="476598"/>
                  </a:lnTo>
                  <a:lnTo>
                    <a:pt x="532462" y="476598"/>
                  </a:lnTo>
                  <a:lnTo>
                    <a:pt x="532462" y="81079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noAutofit/>
            </a:bodyPr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01" name="任意多边形 86"/>
            <p:cNvSpPr/>
            <p:nvPr/>
          </p:nvSpPr>
          <p:spPr>
            <a:xfrm rot="13790841">
              <a:off x="1992773" y="1650265"/>
              <a:ext cx="202367" cy="490776"/>
            </a:xfrm>
            <a:custGeom>
              <a:avLst/>
              <a:gdLst>
                <a:gd name="connsiteX0" fmla="*/ 97660 w 325915"/>
                <a:gd name="connsiteY0" fmla="*/ 790400 h 790400"/>
                <a:gd name="connsiteX1" fmla="*/ 0 w 325915"/>
                <a:gd name="connsiteY1" fmla="*/ 664808 h 790400"/>
                <a:gd name="connsiteX2" fmla="*/ 70970 w 325915"/>
                <a:gd name="connsiteY2" fmla="*/ 664808 h 790400"/>
                <a:gd name="connsiteX3" fmla="*/ 70970 w 325915"/>
                <a:gd name="connsiteY3" fmla="*/ 320500 h 790400"/>
                <a:gd name="connsiteX4" fmla="*/ 92523 w 325915"/>
                <a:gd name="connsiteY4" fmla="*/ 320500 h 790400"/>
                <a:gd name="connsiteX5" fmla="*/ 92598 w 325915"/>
                <a:gd name="connsiteY5" fmla="*/ 318763 h 790400"/>
                <a:gd name="connsiteX6" fmla="*/ 259805 w 325915"/>
                <a:gd name="connsiteY6" fmla="*/ 326009 h 790400"/>
                <a:gd name="connsiteX7" fmla="*/ 271953 w 325915"/>
                <a:gd name="connsiteY7" fmla="*/ 0 h 790400"/>
                <a:gd name="connsiteX8" fmla="*/ 325915 w 325915"/>
                <a:gd name="connsiteY8" fmla="*/ 2011 h 790400"/>
                <a:gd name="connsiteX9" fmla="*/ 311729 w 325915"/>
                <a:gd name="connsiteY9" fmla="*/ 382747 h 790400"/>
                <a:gd name="connsiteX10" fmla="*/ 257766 w 325915"/>
                <a:gd name="connsiteY10" fmla="*/ 380736 h 790400"/>
                <a:gd name="connsiteX11" fmla="*/ 257794 w 325915"/>
                <a:gd name="connsiteY11" fmla="*/ 379973 h 790400"/>
                <a:gd name="connsiteX12" fmla="*/ 124349 w 325915"/>
                <a:gd name="connsiteY12" fmla="*/ 374190 h 790400"/>
                <a:gd name="connsiteX13" fmla="*/ 124349 w 325915"/>
                <a:gd name="connsiteY13" fmla="*/ 664808 h 790400"/>
                <a:gd name="connsiteX14" fmla="*/ 195319 w 325915"/>
                <a:gd name="connsiteY14" fmla="*/ 664808 h 790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5915" h="790400">
                  <a:moveTo>
                    <a:pt x="97660" y="790400"/>
                  </a:moveTo>
                  <a:lnTo>
                    <a:pt x="0" y="664808"/>
                  </a:lnTo>
                  <a:lnTo>
                    <a:pt x="70970" y="664808"/>
                  </a:lnTo>
                  <a:lnTo>
                    <a:pt x="70970" y="320500"/>
                  </a:lnTo>
                  <a:lnTo>
                    <a:pt x="92523" y="320500"/>
                  </a:lnTo>
                  <a:lnTo>
                    <a:pt x="92598" y="318763"/>
                  </a:lnTo>
                  <a:lnTo>
                    <a:pt x="259805" y="326009"/>
                  </a:lnTo>
                  <a:lnTo>
                    <a:pt x="271953" y="0"/>
                  </a:lnTo>
                  <a:lnTo>
                    <a:pt x="325915" y="2011"/>
                  </a:lnTo>
                  <a:lnTo>
                    <a:pt x="311729" y="382747"/>
                  </a:lnTo>
                  <a:lnTo>
                    <a:pt x="257766" y="380736"/>
                  </a:lnTo>
                  <a:lnTo>
                    <a:pt x="257794" y="379973"/>
                  </a:lnTo>
                  <a:lnTo>
                    <a:pt x="124349" y="374190"/>
                  </a:lnTo>
                  <a:lnTo>
                    <a:pt x="124349" y="664808"/>
                  </a:lnTo>
                  <a:lnTo>
                    <a:pt x="195319" y="664808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noAutofit/>
            </a:bodyPr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102" name="Freeform 148"/>
          <p:cNvSpPr>
            <a:spLocks noEditPoints="1"/>
          </p:cNvSpPr>
          <p:nvPr/>
        </p:nvSpPr>
        <p:spPr bwMode="auto">
          <a:xfrm>
            <a:off x="8153058" y="1404556"/>
            <a:ext cx="493872" cy="476105"/>
          </a:xfrm>
          <a:custGeom>
            <a:avLst/>
            <a:gdLst/>
            <a:ahLst/>
            <a:cxnLst>
              <a:cxn ang="0">
                <a:pos x="16" y="54"/>
              </a:cxn>
              <a:cxn ang="0">
                <a:pos x="14" y="57"/>
              </a:cxn>
              <a:cxn ang="0">
                <a:pos x="2" y="57"/>
              </a:cxn>
              <a:cxn ang="0">
                <a:pos x="0" y="54"/>
              </a:cxn>
              <a:cxn ang="0">
                <a:pos x="0" y="29"/>
              </a:cxn>
              <a:cxn ang="0">
                <a:pos x="2" y="26"/>
              </a:cxn>
              <a:cxn ang="0">
                <a:pos x="14" y="26"/>
              </a:cxn>
              <a:cxn ang="0">
                <a:pos x="16" y="29"/>
              </a:cxn>
              <a:cxn ang="0">
                <a:pos x="16" y="54"/>
              </a:cxn>
              <a:cxn ang="0">
                <a:pos x="7" y="47"/>
              </a:cxn>
              <a:cxn ang="0">
                <a:pos x="5" y="49"/>
              </a:cxn>
              <a:cxn ang="0">
                <a:pos x="7" y="52"/>
              </a:cxn>
              <a:cxn ang="0">
                <a:pos x="10" y="49"/>
              </a:cxn>
              <a:cxn ang="0">
                <a:pos x="7" y="47"/>
              </a:cxn>
              <a:cxn ang="0">
                <a:pos x="62" y="35"/>
              </a:cxn>
              <a:cxn ang="0">
                <a:pos x="62" y="38"/>
              </a:cxn>
              <a:cxn ang="0">
                <a:pos x="61" y="43"/>
              </a:cxn>
              <a:cxn ang="0">
                <a:pos x="61" y="48"/>
              </a:cxn>
              <a:cxn ang="0">
                <a:pos x="59" y="52"/>
              </a:cxn>
              <a:cxn ang="0">
                <a:pos x="57" y="59"/>
              </a:cxn>
              <a:cxn ang="0">
                <a:pos x="49" y="62"/>
              </a:cxn>
              <a:cxn ang="0">
                <a:pos x="47" y="62"/>
              </a:cxn>
              <a:cxn ang="0">
                <a:pos x="44" y="62"/>
              </a:cxn>
              <a:cxn ang="0">
                <a:pos x="43" y="62"/>
              </a:cxn>
              <a:cxn ang="0">
                <a:pos x="28" y="59"/>
              </a:cxn>
              <a:cxn ang="0">
                <a:pos x="22" y="57"/>
              </a:cxn>
              <a:cxn ang="0">
                <a:pos x="19" y="54"/>
              </a:cxn>
              <a:cxn ang="0">
                <a:pos x="19" y="29"/>
              </a:cxn>
              <a:cxn ang="0">
                <a:pos x="21" y="26"/>
              </a:cxn>
              <a:cxn ang="0">
                <a:pos x="29" y="19"/>
              </a:cxn>
              <a:cxn ang="0">
                <a:pos x="33" y="14"/>
              </a:cxn>
              <a:cxn ang="0">
                <a:pos x="35" y="8"/>
              </a:cxn>
              <a:cxn ang="0">
                <a:pos x="38" y="1"/>
              </a:cxn>
              <a:cxn ang="0">
                <a:pos x="40" y="0"/>
              </a:cxn>
              <a:cxn ang="0">
                <a:pos x="49" y="11"/>
              </a:cxn>
              <a:cxn ang="0">
                <a:pos x="46" y="18"/>
              </a:cxn>
              <a:cxn ang="0">
                <a:pos x="45" y="21"/>
              </a:cxn>
              <a:cxn ang="0">
                <a:pos x="56" y="21"/>
              </a:cxn>
              <a:cxn ang="0">
                <a:pos x="64" y="29"/>
              </a:cxn>
              <a:cxn ang="0">
                <a:pos x="62" y="35"/>
              </a:cxn>
            </a:cxnLst>
            <a:rect l="0" t="0" r="r" b="b"/>
            <a:pathLst>
              <a:path w="64" h="62">
                <a:moveTo>
                  <a:pt x="16" y="54"/>
                </a:moveTo>
                <a:cubicBezTo>
                  <a:pt x="16" y="56"/>
                  <a:pt x="15" y="57"/>
                  <a:pt x="14" y="57"/>
                </a:cubicBezTo>
                <a:cubicBezTo>
                  <a:pt x="2" y="57"/>
                  <a:pt x="2" y="57"/>
                  <a:pt x="2" y="57"/>
                </a:cubicBezTo>
                <a:cubicBezTo>
                  <a:pt x="1" y="57"/>
                  <a:pt x="0" y="56"/>
                  <a:pt x="0" y="54"/>
                </a:cubicBezTo>
                <a:cubicBezTo>
                  <a:pt x="0" y="29"/>
                  <a:pt x="0" y="29"/>
                  <a:pt x="0" y="29"/>
                </a:cubicBezTo>
                <a:cubicBezTo>
                  <a:pt x="0" y="27"/>
                  <a:pt x="1" y="26"/>
                  <a:pt x="2" y="26"/>
                </a:cubicBezTo>
                <a:cubicBezTo>
                  <a:pt x="14" y="26"/>
                  <a:pt x="14" y="26"/>
                  <a:pt x="14" y="26"/>
                </a:cubicBezTo>
                <a:cubicBezTo>
                  <a:pt x="15" y="26"/>
                  <a:pt x="16" y="27"/>
                  <a:pt x="16" y="29"/>
                </a:cubicBezTo>
                <a:lnTo>
                  <a:pt x="16" y="54"/>
                </a:lnTo>
                <a:close/>
                <a:moveTo>
                  <a:pt x="7" y="47"/>
                </a:moveTo>
                <a:cubicBezTo>
                  <a:pt x="6" y="47"/>
                  <a:pt x="5" y="48"/>
                  <a:pt x="5" y="49"/>
                </a:cubicBezTo>
                <a:cubicBezTo>
                  <a:pt x="5" y="51"/>
                  <a:pt x="6" y="52"/>
                  <a:pt x="7" y="52"/>
                </a:cubicBezTo>
                <a:cubicBezTo>
                  <a:pt x="9" y="52"/>
                  <a:pt x="10" y="51"/>
                  <a:pt x="10" y="49"/>
                </a:cubicBezTo>
                <a:cubicBezTo>
                  <a:pt x="10" y="48"/>
                  <a:pt x="9" y="47"/>
                  <a:pt x="7" y="47"/>
                </a:cubicBezTo>
                <a:close/>
                <a:moveTo>
                  <a:pt x="62" y="35"/>
                </a:moveTo>
                <a:cubicBezTo>
                  <a:pt x="62" y="36"/>
                  <a:pt x="62" y="37"/>
                  <a:pt x="62" y="38"/>
                </a:cubicBezTo>
                <a:cubicBezTo>
                  <a:pt x="62" y="40"/>
                  <a:pt x="62" y="42"/>
                  <a:pt x="61" y="43"/>
                </a:cubicBezTo>
                <a:cubicBezTo>
                  <a:pt x="61" y="45"/>
                  <a:pt x="61" y="46"/>
                  <a:pt x="61" y="48"/>
                </a:cubicBezTo>
                <a:cubicBezTo>
                  <a:pt x="60" y="49"/>
                  <a:pt x="60" y="51"/>
                  <a:pt x="59" y="52"/>
                </a:cubicBezTo>
                <a:cubicBezTo>
                  <a:pt x="59" y="55"/>
                  <a:pt x="58" y="57"/>
                  <a:pt x="57" y="59"/>
                </a:cubicBezTo>
                <a:cubicBezTo>
                  <a:pt x="55" y="61"/>
                  <a:pt x="52" y="62"/>
                  <a:pt x="49" y="62"/>
                </a:cubicBezTo>
                <a:cubicBezTo>
                  <a:pt x="48" y="62"/>
                  <a:pt x="48" y="62"/>
                  <a:pt x="47" y="62"/>
                </a:cubicBezTo>
                <a:cubicBezTo>
                  <a:pt x="44" y="62"/>
                  <a:pt x="44" y="62"/>
                  <a:pt x="44" y="62"/>
                </a:cubicBezTo>
                <a:cubicBezTo>
                  <a:pt x="43" y="62"/>
                  <a:pt x="43" y="62"/>
                  <a:pt x="43" y="62"/>
                </a:cubicBezTo>
                <a:cubicBezTo>
                  <a:pt x="38" y="62"/>
                  <a:pt x="32" y="60"/>
                  <a:pt x="28" y="59"/>
                </a:cubicBezTo>
                <a:cubicBezTo>
                  <a:pt x="25" y="58"/>
                  <a:pt x="23" y="57"/>
                  <a:pt x="22" y="57"/>
                </a:cubicBezTo>
                <a:cubicBezTo>
                  <a:pt x="20" y="57"/>
                  <a:pt x="19" y="56"/>
                  <a:pt x="19" y="54"/>
                </a:cubicBezTo>
                <a:cubicBezTo>
                  <a:pt x="19" y="29"/>
                  <a:pt x="19" y="29"/>
                  <a:pt x="19" y="29"/>
                </a:cubicBezTo>
                <a:cubicBezTo>
                  <a:pt x="19" y="27"/>
                  <a:pt x="20" y="26"/>
                  <a:pt x="21" y="26"/>
                </a:cubicBezTo>
                <a:cubicBezTo>
                  <a:pt x="23" y="26"/>
                  <a:pt x="27" y="21"/>
                  <a:pt x="29" y="19"/>
                </a:cubicBezTo>
                <a:cubicBezTo>
                  <a:pt x="30" y="17"/>
                  <a:pt x="31" y="15"/>
                  <a:pt x="33" y="14"/>
                </a:cubicBezTo>
                <a:cubicBezTo>
                  <a:pt x="34" y="13"/>
                  <a:pt x="35" y="10"/>
                  <a:pt x="35" y="8"/>
                </a:cubicBezTo>
                <a:cubicBezTo>
                  <a:pt x="36" y="5"/>
                  <a:pt x="36" y="3"/>
                  <a:pt x="38" y="1"/>
                </a:cubicBezTo>
                <a:cubicBezTo>
                  <a:pt x="38" y="1"/>
                  <a:pt x="39" y="0"/>
                  <a:pt x="40" y="0"/>
                </a:cubicBezTo>
                <a:cubicBezTo>
                  <a:pt x="49" y="0"/>
                  <a:pt x="49" y="8"/>
                  <a:pt x="49" y="11"/>
                </a:cubicBezTo>
                <a:cubicBezTo>
                  <a:pt x="49" y="14"/>
                  <a:pt x="47" y="16"/>
                  <a:pt x="46" y="18"/>
                </a:cubicBezTo>
                <a:cubicBezTo>
                  <a:pt x="46" y="19"/>
                  <a:pt x="46" y="20"/>
                  <a:pt x="45" y="21"/>
                </a:cubicBezTo>
                <a:cubicBezTo>
                  <a:pt x="56" y="21"/>
                  <a:pt x="56" y="21"/>
                  <a:pt x="56" y="21"/>
                </a:cubicBezTo>
                <a:cubicBezTo>
                  <a:pt x="60" y="21"/>
                  <a:pt x="64" y="25"/>
                  <a:pt x="64" y="29"/>
                </a:cubicBezTo>
                <a:cubicBezTo>
                  <a:pt x="64" y="31"/>
                  <a:pt x="63" y="33"/>
                  <a:pt x="62" y="35"/>
                </a:cubicBez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03" name="AutoShape 81"/>
          <p:cNvSpPr/>
          <p:nvPr/>
        </p:nvSpPr>
        <p:spPr bwMode="auto">
          <a:xfrm>
            <a:off x="8115237" y="2515948"/>
            <a:ext cx="535398" cy="535398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20235" y="9811"/>
                </a:moveTo>
                <a:cubicBezTo>
                  <a:pt x="20220" y="10144"/>
                  <a:pt x="20081" y="10800"/>
                  <a:pt x="18899" y="10800"/>
                </a:cubicBezTo>
                <a:lnTo>
                  <a:pt x="17549" y="10800"/>
                </a:lnTo>
                <a:cubicBezTo>
                  <a:pt x="17363" y="10800"/>
                  <a:pt x="17212" y="10950"/>
                  <a:pt x="17212" y="11137"/>
                </a:cubicBezTo>
                <a:cubicBezTo>
                  <a:pt x="17212" y="11324"/>
                  <a:pt x="17363" y="11475"/>
                  <a:pt x="17549" y="11475"/>
                </a:cubicBezTo>
                <a:lnTo>
                  <a:pt x="18858" y="11475"/>
                </a:lnTo>
                <a:cubicBezTo>
                  <a:pt x="19870" y="11475"/>
                  <a:pt x="20003" y="12314"/>
                  <a:pt x="19938" y="12719"/>
                </a:cubicBezTo>
                <a:cubicBezTo>
                  <a:pt x="19855" y="13223"/>
                  <a:pt x="19618" y="14175"/>
                  <a:pt x="18478" y="14175"/>
                </a:cubicBezTo>
                <a:lnTo>
                  <a:pt x="16874" y="14175"/>
                </a:lnTo>
                <a:cubicBezTo>
                  <a:pt x="16688" y="14175"/>
                  <a:pt x="16537" y="14325"/>
                  <a:pt x="16537" y="14512"/>
                </a:cubicBezTo>
                <a:cubicBezTo>
                  <a:pt x="16537" y="14699"/>
                  <a:pt x="16688" y="14850"/>
                  <a:pt x="16874" y="14850"/>
                </a:cubicBezTo>
                <a:lnTo>
                  <a:pt x="18203" y="14850"/>
                </a:lnTo>
                <a:cubicBezTo>
                  <a:pt x="19343" y="14850"/>
                  <a:pt x="19243" y="15718"/>
                  <a:pt x="19079" y="16237"/>
                </a:cubicBezTo>
                <a:cubicBezTo>
                  <a:pt x="18864" y="16918"/>
                  <a:pt x="18732" y="17549"/>
                  <a:pt x="17297" y="17549"/>
                </a:cubicBezTo>
                <a:lnTo>
                  <a:pt x="16196" y="17549"/>
                </a:lnTo>
                <a:cubicBezTo>
                  <a:pt x="16009" y="17549"/>
                  <a:pt x="15859" y="17700"/>
                  <a:pt x="15859" y="17887"/>
                </a:cubicBezTo>
                <a:cubicBezTo>
                  <a:pt x="15859" y="18073"/>
                  <a:pt x="16009" y="18225"/>
                  <a:pt x="16196" y="18225"/>
                </a:cubicBezTo>
                <a:lnTo>
                  <a:pt x="17255" y="18225"/>
                </a:lnTo>
                <a:cubicBezTo>
                  <a:pt x="17993" y="18225"/>
                  <a:pt x="18027" y="18923"/>
                  <a:pt x="17950" y="19174"/>
                </a:cubicBezTo>
                <a:cubicBezTo>
                  <a:pt x="17866" y="19448"/>
                  <a:pt x="17767" y="19651"/>
                  <a:pt x="17762" y="19660"/>
                </a:cubicBezTo>
                <a:cubicBezTo>
                  <a:pt x="17558" y="20028"/>
                  <a:pt x="17229" y="20249"/>
                  <a:pt x="16534" y="20249"/>
                </a:cubicBezTo>
                <a:lnTo>
                  <a:pt x="12844" y="20249"/>
                </a:lnTo>
                <a:cubicBezTo>
                  <a:pt x="10990" y="20249"/>
                  <a:pt x="9151" y="19829"/>
                  <a:pt x="9104" y="19818"/>
                </a:cubicBezTo>
                <a:cubicBezTo>
                  <a:pt x="6299" y="19172"/>
                  <a:pt x="6152" y="19122"/>
                  <a:pt x="5976" y="19072"/>
                </a:cubicBezTo>
                <a:cubicBezTo>
                  <a:pt x="5976" y="19072"/>
                  <a:pt x="5405" y="18976"/>
                  <a:pt x="5405" y="18478"/>
                </a:cubicBezTo>
                <a:lnTo>
                  <a:pt x="5399" y="9155"/>
                </a:lnTo>
                <a:cubicBezTo>
                  <a:pt x="5399" y="8839"/>
                  <a:pt x="5601" y="8552"/>
                  <a:pt x="5935" y="8452"/>
                </a:cubicBezTo>
                <a:cubicBezTo>
                  <a:pt x="5977" y="8435"/>
                  <a:pt x="6034" y="8419"/>
                  <a:pt x="6074" y="8401"/>
                </a:cubicBezTo>
                <a:cubicBezTo>
                  <a:pt x="9158" y="7125"/>
                  <a:pt x="10097" y="4324"/>
                  <a:pt x="10124" y="2025"/>
                </a:cubicBezTo>
                <a:cubicBezTo>
                  <a:pt x="10128" y="1702"/>
                  <a:pt x="10378" y="1350"/>
                  <a:pt x="10800" y="1350"/>
                </a:cubicBezTo>
                <a:cubicBezTo>
                  <a:pt x="11514" y="1350"/>
                  <a:pt x="12774" y="2782"/>
                  <a:pt x="12774" y="4554"/>
                </a:cubicBezTo>
                <a:cubicBezTo>
                  <a:pt x="12774" y="6155"/>
                  <a:pt x="12711" y="6432"/>
                  <a:pt x="12149" y="8100"/>
                </a:cubicBezTo>
                <a:cubicBezTo>
                  <a:pt x="18899" y="8100"/>
                  <a:pt x="18852" y="8196"/>
                  <a:pt x="19448" y="8353"/>
                </a:cubicBezTo>
                <a:cubicBezTo>
                  <a:pt x="20187" y="8564"/>
                  <a:pt x="20249" y="9175"/>
                  <a:pt x="20249" y="9386"/>
                </a:cubicBezTo>
                <a:cubicBezTo>
                  <a:pt x="20249" y="9618"/>
                  <a:pt x="20243" y="9584"/>
                  <a:pt x="20235" y="9811"/>
                </a:cubicBezTo>
                <a:moveTo>
                  <a:pt x="4724" y="19575"/>
                </a:moveTo>
                <a:cubicBezTo>
                  <a:pt x="4724" y="19948"/>
                  <a:pt x="4423" y="20249"/>
                  <a:pt x="4049" y="20249"/>
                </a:cubicBezTo>
                <a:lnTo>
                  <a:pt x="2024" y="20249"/>
                </a:lnTo>
                <a:cubicBezTo>
                  <a:pt x="1652" y="20249"/>
                  <a:pt x="1349" y="19948"/>
                  <a:pt x="1349" y="19575"/>
                </a:cubicBezTo>
                <a:lnTo>
                  <a:pt x="1349" y="8774"/>
                </a:lnTo>
                <a:cubicBezTo>
                  <a:pt x="1349" y="8401"/>
                  <a:pt x="1652" y="8100"/>
                  <a:pt x="2024" y="8100"/>
                </a:cubicBezTo>
                <a:lnTo>
                  <a:pt x="4049" y="8100"/>
                </a:lnTo>
                <a:cubicBezTo>
                  <a:pt x="4423" y="8100"/>
                  <a:pt x="4724" y="8401"/>
                  <a:pt x="4724" y="8774"/>
                </a:cubicBezTo>
                <a:cubicBezTo>
                  <a:pt x="4724" y="8774"/>
                  <a:pt x="4724" y="19575"/>
                  <a:pt x="4724" y="19575"/>
                </a:cubicBezTo>
                <a:close/>
                <a:moveTo>
                  <a:pt x="19686" y="7069"/>
                </a:moveTo>
                <a:cubicBezTo>
                  <a:pt x="18842" y="6846"/>
                  <a:pt x="16858" y="6849"/>
                  <a:pt x="13956" y="6773"/>
                </a:cubicBezTo>
                <a:cubicBezTo>
                  <a:pt x="14093" y="6139"/>
                  <a:pt x="14124" y="5568"/>
                  <a:pt x="14124" y="4554"/>
                </a:cubicBezTo>
                <a:cubicBezTo>
                  <a:pt x="14124" y="2133"/>
                  <a:pt x="12361" y="0"/>
                  <a:pt x="10800" y="0"/>
                </a:cubicBezTo>
                <a:cubicBezTo>
                  <a:pt x="9698" y="0"/>
                  <a:pt x="8789" y="901"/>
                  <a:pt x="8774" y="2009"/>
                </a:cubicBezTo>
                <a:cubicBezTo>
                  <a:pt x="8760" y="3368"/>
                  <a:pt x="8340" y="5716"/>
                  <a:pt x="6074" y="6906"/>
                </a:cubicBezTo>
                <a:cubicBezTo>
                  <a:pt x="5908" y="6994"/>
                  <a:pt x="5433" y="7228"/>
                  <a:pt x="5364" y="7259"/>
                </a:cubicBezTo>
                <a:lnTo>
                  <a:pt x="5399" y="7289"/>
                </a:lnTo>
                <a:cubicBezTo>
                  <a:pt x="5045" y="6984"/>
                  <a:pt x="4554" y="6750"/>
                  <a:pt x="4049" y="6750"/>
                </a:cubicBezTo>
                <a:lnTo>
                  <a:pt x="2024" y="6750"/>
                </a:lnTo>
                <a:cubicBezTo>
                  <a:pt x="908" y="6750"/>
                  <a:pt x="0" y="7658"/>
                  <a:pt x="0" y="8774"/>
                </a:cubicBezTo>
                <a:lnTo>
                  <a:pt x="0" y="19575"/>
                </a:lnTo>
                <a:cubicBezTo>
                  <a:pt x="0" y="20691"/>
                  <a:pt x="908" y="21599"/>
                  <a:pt x="2024" y="21599"/>
                </a:cubicBezTo>
                <a:lnTo>
                  <a:pt x="4049" y="21599"/>
                </a:lnTo>
                <a:cubicBezTo>
                  <a:pt x="4853" y="21599"/>
                  <a:pt x="5525" y="21114"/>
                  <a:pt x="5850" y="20434"/>
                </a:cubicBezTo>
                <a:cubicBezTo>
                  <a:pt x="5859" y="20437"/>
                  <a:pt x="5873" y="20441"/>
                  <a:pt x="5882" y="20442"/>
                </a:cubicBezTo>
                <a:cubicBezTo>
                  <a:pt x="5927" y="20454"/>
                  <a:pt x="5979" y="20467"/>
                  <a:pt x="6044" y="20485"/>
                </a:cubicBezTo>
                <a:cubicBezTo>
                  <a:pt x="6056" y="20487"/>
                  <a:pt x="6062" y="20488"/>
                  <a:pt x="6074" y="20492"/>
                </a:cubicBezTo>
                <a:cubicBezTo>
                  <a:pt x="6464" y="20588"/>
                  <a:pt x="7212" y="20768"/>
                  <a:pt x="8812" y="21135"/>
                </a:cubicBezTo>
                <a:cubicBezTo>
                  <a:pt x="9155" y="21213"/>
                  <a:pt x="10966" y="21599"/>
                  <a:pt x="12844" y="21599"/>
                </a:cubicBezTo>
                <a:lnTo>
                  <a:pt x="16534" y="21599"/>
                </a:lnTo>
                <a:cubicBezTo>
                  <a:pt x="17659" y="21599"/>
                  <a:pt x="18469" y="21167"/>
                  <a:pt x="18952" y="20298"/>
                </a:cubicBezTo>
                <a:cubicBezTo>
                  <a:pt x="18958" y="20285"/>
                  <a:pt x="19114" y="19982"/>
                  <a:pt x="19240" y="19572"/>
                </a:cubicBezTo>
                <a:cubicBezTo>
                  <a:pt x="19336" y="19263"/>
                  <a:pt x="19371" y="18827"/>
                  <a:pt x="19256" y="18384"/>
                </a:cubicBezTo>
                <a:cubicBezTo>
                  <a:pt x="19981" y="17886"/>
                  <a:pt x="20214" y="17133"/>
                  <a:pt x="20366" y="16643"/>
                </a:cubicBezTo>
                <a:cubicBezTo>
                  <a:pt x="20620" y="15838"/>
                  <a:pt x="20544" y="15235"/>
                  <a:pt x="20367" y="14803"/>
                </a:cubicBezTo>
                <a:cubicBezTo>
                  <a:pt x="20775" y="14418"/>
                  <a:pt x="21122" y="13831"/>
                  <a:pt x="21269" y="12935"/>
                </a:cubicBezTo>
                <a:cubicBezTo>
                  <a:pt x="21361" y="12380"/>
                  <a:pt x="21263" y="11809"/>
                  <a:pt x="21007" y="11334"/>
                </a:cubicBezTo>
                <a:cubicBezTo>
                  <a:pt x="21389" y="10905"/>
                  <a:pt x="21564" y="10365"/>
                  <a:pt x="21583" y="9865"/>
                </a:cubicBezTo>
                <a:lnTo>
                  <a:pt x="21591" y="9724"/>
                </a:lnTo>
                <a:cubicBezTo>
                  <a:pt x="21596" y="9635"/>
                  <a:pt x="21600" y="9581"/>
                  <a:pt x="21600" y="9386"/>
                </a:cubicBezTo>
                <a:cubicBezTo>
                  <a:pt x="21600" y="8533"/>
                  <a:pt x="21010" y="7446"/>
                  <a:pt x="19686" y="7069"/>
                </a:cubicBezTo>
              </a:path>
            </a:pathLst>
          </a:custGeom>
          <a:solidFill>
            <a:schemeClr val="tx1"/>
          </a:solidFill>
          <a:ln>
            <a:noFill/>
          </a:ln>
          <a:effectLst/>
        </p:spPr>
        <p:txBody>
          <a:bodyPr lIns="19050" tIns="19050" rIns="19050" bIns="19050" anchor="ctr"/>
          <a:lstStyle/>
          <a:p>
            <a:pPr marL="0" marR="0" lvl="0" indent="0" algn="ctr" defTabSz="228600" rtl="0" eaLnBrk="1" fontAlgn="base" latinLnBrk="0" hangingPunct="0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ClrTx/>
              <a:buSzTx/>
              <a:buFontTx/>
              <a:buNone/>
              <a:defRPr/>
            </a:pPr>
            <a:endParaRPr kumimoji="0" lang="en-US" sz="1500" b="0" i="0" u="none" strike="noStrike" kern="0" cap="none" spc="0" normalizeH="0" baseline="0" noProof="0">
              <a:ln>
                <a:noFill/>
              </a:ln>
              <a:solidFill>
                <a:srgbClr val="FFFFFF"/>
              </a:solidFill>
              <a:effectLst>
                <a:outerShdw blurRad="38100" dist="38100" dir="2700000" algn="tl">
                  <a:srgbClr val="000000"/>
                </a:outerShdw>
              </a:effectLst>
              <a:uLnTx/>
              <a:uFillTx/>
              <a:latin typeface="Gill Sans" charset="0"/>
              <a:ea typeface="+mn-ea"/>
              <a:cs typeface="+mn-cs"/>
              <a:sym typeface="Gill Sans" charset="0"/>
            </a:endParaRPr>
          </a:p>
        </p:txBody>
      </p:sp>
      <p:sp>
        <p:nvSpPr>
          <p:cNvPr id="104" name="Freeform 13"/>
          <p:cNvSpPr>
            <a:spLocks noEditPoints="1"/>
          </p:cNvSpPr>
          <p:nvPr/>
        </p:nvSpPr>
        <p:spPr bwMode="auto">
          <a:xfrm>
            <a:off x="8153058" y="3811892"/>
            <a:ext cx="569202" cy="509519"/>
          </a:xfrm>
          <a:custGeom>
            <a:avLst/>
            <a:gdLst/>
            <a:ahLst/>
            <a:cxnLst>
              <a:cxn ang="0">
                <a:pos x="205" y="90"/>
              </a:cxn>
              <a:cxn ang="0">
                <a:pos x="170" y="67"/>
              </a:cxn>
              <a:cxn ang="0">
                <a:pos x="149" y="67"/>
              </a:cxn>
              <a:cxn ang="0">
                <a:pos x="156" y="35"/>
              </a:cxn>
              <a:cxn ang="0">
                <a:pos x="155" y="23"/>
              </a:cxn>
              <a:cxn ang="0">
                <a:pos x="126" y="1"/>
              </a:cxn>
              <a:cxn ang="0">
                <a:pos x="113" y="21"/>
              </a:cxn>
              <a:cxn ang="0">
                <a:pos x="95" y="61"/>
              </a:cxn>
              <a:cxn ang="0">
                <a:pos x="68" y="82"/>
              </a:cxn>
              <a:cxn ang="0">
                <a:pos x="68" y="81"/>
              </a:cxn>
              <a:cxn ang="0">
                <a:pos x="0" y="81"/>
              </a:cxn>
              <a:cxn ang="0">
                <a:pos x="0" y="179"/>
              </a:cxn>
              <a:cxn ang="0">
                <a:pos x="68" y="179"/>
              </a:cxn>
              <a:cxn ang="0">
                <a:pos x="68" y="174"/>
              </a:cxn>
              <a:cxn ang="0">
                <a:pos x="86" y="174"/>
              </a:cxn>
              <a:cxn ang="0">
                <a:pos x="99" y="181"/>
              </a:cxn>
              <a:cxn ang="0">
                <a:pos x="108" y="187"/>
              </a:cxn>
              <a:cxn ang="0">
                <a:pos x="172" y="189"/>
              </a:cxn>
              <a:cxn ang="0">
                <a:pos x="198" y="169"/>
              </a:cxn>
              <a:cxn ang="0">
                <a:pos x="205" y="90"/>
              </a:cxn>
              <a:cxn ang="0">
                <a:pos x="186" y="165"/>
              </a:cxn>
              <a:cxn ang="0">
                <a:pos x="170" y="176"/>
              </a:cxn>
              <a:cxn ang="0">
                <a:pos x="114" y="175"/>
              </a:cxn>
              <a:cxn ang="0">
                <a:pos x="106" y="170"/>
              </a:cxn>
              <a:cxn ang="0">
                <a:pos x="91" y="162"/>
              </a:cxn>
              <a:cxn ang="0">
                <a:pos x="68" y="161"/>
              </a:cxn>
              <a:cxn ang="0">
                <a:pos x="68" y="96"/>
              </a:cxn>
              <a:cxn ang="0">
                <a:pos x="106" y="68"/>
              </a:cxn>
              <a:cxn ang="0">
                <a:pos x="126" y="26"/>
              </a:cxn>
              <a:cxn ang="0">
                <a:pos x="130" y="14"/>
              </a:cxn>
              <a:cxn ang="0">
                <a:pos x="142" y="26"/>
              </a:cxn>
              <a:cxn ang="0">
                <a:pos x="143" y="35"/>
              </a:cxn>
              <a:cxn ang="0">
                <a:pos x="133" y="70"/>
              </a:cxn>
              <a:cxn ang="0">
                <a:pos x="126" y="80"/>
              </a:cxn>
              <a:cxn ang="0">
                <a:pos x="170" y="80"/>
              </a:cxn>
              <a:cxn ang="0">
                <a:pos x="193" y="94"/>
              </a:cxn>
              <a:cxn ang="0">
                <a:pos x="186" y="165"/>
              </a:cxn>
              <a:cxn ang="0">
                <a:pos x="186" y="165"/>
              </a:cxn>
              <a:cxn ang="0">
                <a:pos x="186" y="165"/>
              </a:cxn>
            </a:cxnLst>
            <a:rect l="0" t="0" r="r" b="b"/>
            <a:pathLst>
              <a:path w="215" h="192">
                <a:moveTo>
                  <a:pt x="205" y="90"/>
                </a:moveTo>
                <a:cubicBezTo>
                  <a:pt x="199" y="75"/>
                  <a:pt x="187" y="67"/>
                  <a:pt x="170" y="67"/>
                </a:cubicBezTo>
                <a:cubicBezTo>
                  <a:pt x="149" y="67"/>
                  <a:pt x="149" y="67"/>
                  <a:pt x="149" y="67"/>
                </a:cubicBezTo>
                <a:cubicBezTo>
                  <a:pt x="153" y="59"/>
                  <a:pt x="156" y="48"/>
                  <a:pt x="156" y="35"/>
                </a:cubicBezTo>
                <a:cubicBezTo>
                  <a:pt x="156" y="31"/>
                  <a:pt x="156" y="27"/>
                  <a:pt x="155" y="23"/>
                </a:cubicBezTo>
                <a:cubicBezTo>
                  <a:pt x="153" y="8"/>
                  <a:pt x="142" y="0"/>
                  <a:pt x="126" y="1"/>
                </a:cubicBezTo>
                <a:cubicBezTo>
                  <a:pt x="120" y="2"/>
                  <a:pt x="118" y="8"/>
                  <a:pt x="113" y="21"/>
                </a:cubicBezTo>
                <a:cubicBezTo>
                  <a:pt x="109" y="33"/>
                  <a:pt x="103" y="48"/>
                  <a:pt x="95" y="61"/>
                </a:cubicBezTo>
                <a:cubicBezTo>
                  <a:pt x="88" y="70"/>
                  <a:pt x="77" y="78"/>
                  <a:pt x="68" y="82"/>
                </a:cubicBezTo>
                <a:cubicBezTo>
                  <a:pt x="68" y="81"/>
                  <a:pt x="68" y="81"/>
                  <a:pt x="68" y="81"/>
                </a:cubicBezTo>
                <a:cubicBezTo>
                  <a:pt x="0" y="81"/>
                  <a:pt x="0" y="81"/>
                  <a:pt x="0" y="81"/>
                </a:cubicBezTo>
                <a:cubicBezTo>
                  <a:pt x="0" y="179"/>
                  <a:pt x="0" y="179"/>
                  <a:pt x="0" y="179"/>
                </a:cubicBezTo>
                <a:cubicBezTo>
                  <a:pt x="68" y="179"/>
                  <a:pt x="68" y="179"/>
                  <a:pt x="68" y="179"/>
                </a:cubicBezTo>
                <a:cubicBezTo>
                  <a:pt x="68" y="174"/>
                  <a:pt x="68" y="174"/>
                  <a:pt x="68" y="174"/>
                </a:cubicBezTo>
                <a:cubicBezTo>
                  <a:pt x="79" y="174"/>
                  <a:pt x="85" y="174"/>
                  <a:pt x="86" y="174"/>
                </a:cubicBezTo>
                <a:cubicBezTo>
                  <a:pt x="99" y="181"/>
                  <a:pt x="99" y="181"/>
                  <a:pt x="99" y="181"/>
                </a:cubicBezTo>
                <a:cubicBezTo>
                  <a:pt x="108" y="187"/>
                  <a:pt x="108" y="187"/>
                  <a:pt x="108" y="187"/>
                </a:cubicBezTo>
                <a:cubicBezTo>
                  <a:pt x="116" y="191"/>
                  <a:pt x="155" y="192"/>
                  <a:pt x="172" y="189"/>
                </a:cubicBezTo>
                <a:cubicBezTo>
                  <a:pt x="193" y="186"/>
                  <a:pt x="198" y="169"/>
                  <a:pt x="198" y="169"/>
                </a:cubicBezTo>
                <a:cubicBezTo>
                  <a:pt x="200" y="163"/>
                  <a:pt x="215" y="112"/>
                  <a:pt x="205" y="90"/>
                </a:cubicBezTo>
                <a:close/>
                <a:moveTo>
                  <a:pt x="186" y="165"/>
                </a:moveTo>
                <a:cubicBezTo>
                  <a:pt x="186" y="165"/>
                  <a:pt x="182" y="175"/>
                  <a:pt x="170" y="176"/>
                </a:cubicBezTo>
                <a:cubicBezTo>
                  <a:pt x="152" y="179"/>
                  <a:pt x="119" y="177"/>
                  <a:pt x="114" y="175"/>
                </a:cubicBezTo>
                <a:cubicBezTo>
                  <a:pt x="114" y="175"/>
                  <a:pt x="106" y="170"/>
                  <a:pt x="106" y="170"/>
                </a:cubicBezTo>
                <a:cubicBezTo>
                  <a:pt x="91" y="162"/>
                  <a:pt x="91" y="162"/>
                  <a:pt x="91" y="162"/>
                </a:cubicBezTo>
                <a:cubicBezTo>
                  <a:pt x="87" y="161"/>
                  <a:pt x="79" y="161"/>
                  <a:pt x="68" y="161"/>
                </a:cubicBezTo>
                <a:cubicBezTo>
                  <a:pt x="68" y="96"/>
                  <a:pt x="68" y="96"/>
                  <a:pt x="68" y="96"/>
                </a:cubicBezTo>
                <a:cubicBezTo>
                  <a:pt x="79" y="92"/>
                  <a:pt x="96" y="83"/>
                  <a:pt x="106" y="68"/>
                </a:cubicBezTo>
                <a:cubicBezTo>
                  <a:pt x="115" y="54"/>
                  <a:pt x="121" y="38"/>
                  <a:pt x="126" y="26"/>
                </a:cubicBezTo>
                <a:cubicBezTo>
                  <a:pt x="126" y="26"/>
                  <a:pt x="129" y="16"/>
                  <a:pt x="130" y="14"/>
                </a:cubicBezTo>
                <a:cubicBezTo>
                  <a:pt x="137" y="14"/>
                  <a:pt x="141" y="18"/>
                  <a:pt x="142" y="26"/>
                </a:cubicBezTo>
                <a:cubicBezTo>
                  <a:pt x="143" y="29"/>
                  <a:pt x="143" y="32"/>
                  <a:pt x="143" y="35"/>
                </a:cubicBezTo>
                <a:cubicBezTo>
                  <a:pt x="143" y="54"/>
                  <a:pt x="133" y="70"/>
                  <a:pt x="133" y="70"/>
                </a:cubicBezTo>
                <a:cubicBezTo>
                  <a:pt x="126" y="80"/>
                  <a:pt x="126" y="80"/>
                  <a:pt x="126" y="80"/>
                </a:cubicBezTo>
                <a:cubicBezTo>
                  <a:pt x="170" y="80"/>
                  <a:pt x="170" y="80"/>
                  <a:pt x="170" y="80"/>
                </a:cubicBezTo>
                <a:cubicBezTo>
                  <a:pt x="181" y="80"/>
                  <a:pt x="189" y="84"/>
                  <a:pt x="193" y="94"/>
                </a:cubicBezTo>
                <a:cubicBezTo>
                  <a:pt x="199" y="110"/>
                  <a:pt x="190" y="151"/>
                  <a:pt x="186" y="165"/>
                </a:cubicBezTo>
                <a:close/>
                <a:moveTo>
                  <a:pt x="186" y="165"/>
                </a:moveTo>
                <a:cubicBezTo>
                  <a:pt x="186" y="165"/>
                  <a:pt x="186" y="165"/>
                  <a:pt x="186" y="165"/>
                </a:cubicBezTo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05" name="Freeform 120"/>
          <p:cNvSpPr>
            <a:spLocks noEditPoints="1"/>
          </p:cNvSpPr>
          <p:nvPr/>
        </p:nvSpPr>
        <p:spPr bwMode="auto">
          <a:xfrm>
            <a:off x="10223873" y="1465713"/>
            <a:ext cx="526913" cy="451639"/>
          </a:xfrm>
          <a:custGeom>
            <a:avLst/>
            <a:gdLst/>
            <a:ahLst/>
            <a:cxnLst>
              <a:cxn ang="0">
                <a:pos x="11" y="58"/>
              </a:cxn>
              <a:cxn ang="0">
                <a:pos x="9" y="58"/>
              </a:cxn>
              <a:cxn ang="0">
                <a:pos x="0" y="49"/>
              </a:cxn>
              <a:cxn ang="0">
                <a:pos x="0" y="18"/>
              </a:cxn>
              <a:cxn ang="0">
                <a:pos x="9" y="9"/>
              </a:cxn>
              <a:cxn ang="0">
                <a:pos x="11" y="9"/>
              </a:cxn>
              <a:cxn ang="0">
                <a:pos x="11" y="58"/>
              </a:cxn>
              <a:cxn ang="0">
                <a:pos x="54" y="58"/>
              </a:cxn>
              <a:cxn ang="0">
                <a:pos x="15" y="58"/>
              </a:cxn>
              <a:cxn ang="0">
                <a:pos x="15" y="9"/>
              </a:cxn>
              <a:cxn ang="0">
                <a:pos x="20" y="9"/>
              </a:cxn>
              <a:cxn ang="0">
                <a:pos x="20" y="3"/>
              </a:cxn>
              <a:cxn ang="0">
                <a:pos x="24" y="0"/>
              </a:cxn>
              <a:cxn ang="0">
                <a:pos x="45" y="0"/>
              </a:cxn>
              <a:cxn ang="0">
                <a:pos x="49" y="3"/>
              </a:cxn>
              <a:cxn ang="0">
                <a:pos x="49" y="9"/>
              </a:cxn>
              <a:cxn ang="0">
                <a:pos x="54" y="9"/>
              </a:cxn>
              <a:cxn ang="0">
                <a:pos x="54" y="58"/>
              </a:cxn>
              <a:cxn ang="0">
                <a:pos x="44" y="9"/>
              </a:cxn>
              <a:cxn ang="0">
                <a:pos x="44" y="4"/>
              </a:cxn>
              <a:cxn ang="0">
                <a:pos x="25" y="4"/>
              </a:cxn>
              <a:cxn ang="0">
                <a:pos x="25" y="9"/>
              </a:cxn>
              <a:cxn ang="0">
                <a:pos x="44" y="9"/>
              </a:cxn>
              <a:cxn ang="0">
                <a:pos x="68" y="49"/>
              </a:cxn>
              <a:cxn ang="0">
                <a:pos x="60" y="58"/>
              </a:cxn>
              <a:cxn ang="0">
                <a:pos x="58" y="58"/>
              </a:cxn>
              <a:cxn ang="0">
                <a:pos x="58" y="9"/>
              </a:cxn>
              <a:cxn ang="0">
                <a:pos x="60" y="9"/>
              </a:cxn>
              <a:cxn ang="0">
                <a:pos x="68" y="18"/>
              </a:cxn>
              <a:cxn ang="0">
                <a:pos x="68" y="49"/>
              </a:cxn>
            </a:cxnLst>
            <a:rect l="0" t="0" r="r" b="b"/>
            <a:pathLst>
              <a:path w="68" h="58">
                <a:moveTo>
                  <a:pt x="11" y="58"/>
                </a:moveTo>
                <a:cubicBezTo>
                  <a:pt x="9" y="58"/>
                  <a:pt x="9" y="58"/>
                  <a:pt x="9" y="58"/>
                </a:cubicBezTo>
                <a:cubicBezTo>
                  <a:pt x="4" y="58"/>
                  <a:pt x="0" y="54"/>
                  <a:pt x="0" y="49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13"/>
                  <a:pt x="4" y="9"/>
                  <a:pt x="9" y="9"/>
                </a:cubicBezTo>
                <a:cubicBezTo>
                  <a:pt x="11" y="9"/>
                  <a:pt x="11" y="9"/>
                  <a:pt x="11" y="9"/>
                </a:cubicBezTo>
                <a:lnTo>
                  <a:pt x="11" y="58"/>
                </a:lnTo>
                <a:close/>
                <a:moveTo>
                  <a:pt x="54" y="58"/>
                </a:moveTo>
                <a:cubicBezTo>
                  <a:pt x="15" y="58"/>
                  <a:pt x="15" y="58"/>
                  <a:pt x="15" y="58"/>
                </a:cubicBezTo>
                <a:cubicBezTo>
                  <a:pt x="15" y="9"/>
                  <a:pt x="15" y="9"/>
                  <a:pt x="15" y="9"/>
                </a:cubicBezTo>
                <a:cubicBezTo>
                  <a:pt x="20" y="9"/>
                  <a:pt x="20" y="9"/>
                  <a:pt x="20" y="9"/>
                </a:cubicBezTo>
                <a:cubicBezTo>
                  <a:pt x="20" y="3"/>
                  <a:pt x="20" y="3"/>
                  <a:pt x="20" y="3"/>
                </a:cubicBezTo>
                <a:cubicBezTo>
                  <a:pt x="20" y="1"/>
                  <a:pt x="22" y="0"/>
                  <a:pt x="24" y="0"/>
                </a:cubicBezTo>
                <a:cubicBezTo>
                  <a:pt x="45" y="0"/>
                  <a:pt x="45" y="0"/>
                  <a:pt x="45" y="0"/>
                </a:cubicBezTo>
                <a:cubicBezTo>
                  <a:pt x="47" y="0"/>
                  <a:pt x="49" y="1"/>
                  <a:pt x="49" y="3"/>
                </a:cubicBezTo>
                <a:cubicBezTo>
                  <a:pt x="49" y="9"/>
                  <a:pt x="49" y="9"/>
                  <a:pt x="49" y="9"/>
                </a:cubicBezTo>
                <a:cubicBezTo>
                  <a:pt x="54" y="9"/>
                  <a:pt x="54" y="9"/>
                  <a:pt x="54" y="9"/>
                </a:cubicBezTo>
                <a:lnTo>
                  <a:pt x="54" y="58"/>
                </a:lnTo>
                <a:close/>
                <a:moveTo>
                  <a:pt x="44" y="9"/>
                </a:moveTo>
                <a:cubicBezTo>
                  <a:pt x="44" y="4"/>
                  <a:pt x="44" y="4"/>
                  <a:pt x="44" y="4"/>
                </a:cubicBezTo>
                <a:cubicBezTo>
                  <a:pt x="25" y="4"/>
                  <a:pt x="25" y="4"/>
                  <a:pt x="25" y="4"/>
                </a:cubicBezTo>
                <a:cubicBezTo>
                  <a:pt x="25" y="9"/>
                  <a:pt x="25" y="9"/>
                  <a:pt x="25" y="9"/>
                </a:cubicBezTo>
                <a:lnTo>
                  <a:pt x="44" y="9"/>
                </a:lnTo>
                <a:close/>
                <a:moveTo>
                  <a:pt x="68" y="49"/>
                </a:moveTo>
                <a:cubicBezTo>
                  <a:pt x="68" y="54"/>
                  <a:pt x="65" y="58"/>
                  <a:pt x="60" y="58"/>
                </a:cubicBezTo>
                <a:cubicBezTo>
                  <a:pt x="58" y="58"/>
                  <a:pt x="58" y="58"/>
                  <a:pt x="58" y="58"/>
                </a:cubicBezTo>
                <a:cubicBezTo>
                  <a:pt x="58" y="9"/>
                  <a:pt x="58" y="9"/>
                  <a:pt x="58" y="9"/>
                </a:cubicBezTo>
                <a:cubicBezTo>
                  <a:pt x="60" y="9"/>
                  <a:pt x="60" y="9"/>
                  <a:pt x="60" y="9"/>
                </a:cubicBezTo>
                <a:cubicBezTo>
                  <a:pt x="65" y="9"/>
                  <a:pt x="68" y="13"/>
                  <a:pt x="68" y="18"/>
                </a:cubicBezTo>
                <a:lnTo>
                  <a:pt x="68" y="49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06" name="Freeform 158"/>
          <p:cNvSpPr>
            <a:spLocks noEditPoints="1"/>
          </p:cNvSpPr>
          <p:nvPr/>
        </p:nvSpPr>
        <p:spPr bwMode="auto">
          <a:xfrm>
            <a:off x="10224387" y="2607192"/>
            <a:ext cx="525885" cy="450758"/>
          </a:xfrm>
          <a:custGeom>
            <a:avLst/>
            <a:gdLst/>
            <a:ahLst/>
            <a:cxnLst>
              <a:cxn ang="0">
                <a:pos x="68" y="30"/>
              </a:cxn>
              <a:cxn ang="0">
                <a:pos x="0" y="30"/>
              </a:cxn>
              <a:cxn ang="0">
                <a:pos x="0" y="15"/>
              </a:cxn>
              <a:cxn ang="0">
                <a:pos x="7" y="9"/>
              </a:cxn>
              <a:cxn ang="0">
                <a:pos x="20" y="9"/>
              </a:cxn>
              <a:cxn ang="0">
                <a:pos x="20" y="3"/>
              </a:cxn>
              <a:cxn ang="0">
                <a:pos x="24" y="0"/>
              </a:cxn>
              <a:cxn ang="0">
                <a:pos x="45" y="0"/>
              </a:cxn>
              <a:cxn ang="0">
                <a:pos x="49" y="3"/>
              </a:cxn>
              <a:cxn ang="0">
                <a:pos x="49" y="9"/>
              </a:cxn>
              <a:cxn ang="0">
                <a:pos x="62" y="9"/>
              </a:cxn>
              <a:cxn ang="0">
                <a:pos x="68" y="15"/>
              </a:cxn>
              <a:cxn ang="0">
                <a:pos x="68" y="30"/>
              </a:cxn>
              <a:cxn ang="0">
                <a:pos x="68" y="52"/>
              </a:cxn>
              <a:cxn ang="0">
                <a:pos x="62" y="58"/>
              </a:cxn>
              <a:cxn ang="0">
                <a:pos x="7" y="58"/>
              </a:cxn>
              <a:cxn ang="0">
                <a:pos x="0" y="52"/>
              </a:cxn>
              <a:cxn ang="0">
                <a:pos x="0" y="34"/>
              </a:cxn>
              <a:cxn ang="0">
                <a:pos x="26" y="34"/>
              </a:cxn>
              <a:cxn ang="0">
                <a:pos x="26" y="40"/>
              </a:cxn>
              <a:cxn ang="0">
                <a:pos x="28" y="42"/>
              </a:cxn>
              <a:cxn ang="0">
                <a:pos x="41" y="42"/>
              </a:cxn>
              <a:cxn ang="0">
                <a:pos x="43" y="40"/>
              </a:cxn>
              <a:cxn ang="0">
                <a:pos x="43" y="34"/>
              </a:cxn>
              <a:cxn ang="0">
                <a:pos x="68" y="34"/>
              </a:cxn>
              <a:cxn ang="0">
                <a:pos x="68" y="52"/>
              </a:cxn>
              <a:cxn ang="0">
                <a:pos x="44" y="9"/>
              </a:cxn>
              <a:cxn ang="0">
                <a:pos x="44" y="5"/>
              </a:cxn>
              <a:cxn ang="0">
                <a:pos x="25" y="5"/>
              </a:cxn>
              <a:cxn ang="0">
                <a:pos x="25" y="9"/>
              </a:cxn>
              <a:cxn ang="0">
                <a:pos x="44" y="9"/>
              </a:cxn>
              <a:cxn ang="0">
                <a:pos x="39" y="39"/>
              </a:cxn>
              <a:cxn ang="0">
                <a:pos x="30" y="39"/>
              </a:cxn>
              <a:cxn ang="0">
                <a:pos x="30" y="34"/>
              </a:cxn>
              <a:cxn ang="0">
                <a:pos x="39" y="34"/>
              </a:cxn>
              <a:cxn ang="0">
                <a:pos x="39" y="39"/>
              </a:cxn>
            </a:cxnLst>
            <a:rect l="0" t="0" r="r" b="b"/>
            <a:pathLst>
              <a:path w="68" h="58">
                <a:moveTo>
                  <a:pt x="68" y="30"/>
                </a:moveTo>
                <a:cubicBezTo>
                  <a:pt x="0" y="30"/>
                  <a:pt x="0" y="30"/>
                  <a:pt x="0" y="30"/>
                </a:cubicBezTo>
                <a:cubicBezTo>
                  <a:pt x="0" y="15"/>
                  <a:pt x="0" y="15"/>
                  <a:pt x="0" y="15"/>
                </a:cubicBezTo>
                <a:cubicBezTo>
                  <a:pt x="0" y="12"/>
                  <a:pt x="3" y="9"/>
                  <a:pt x="7" y="9"/>
                </a:cubicBezTo>
                <a:cubicBezTo>
                  <a:pt x="20" y="9"/>
                  <a:pt x="20" y="9"/>
                  <a:pt x="20" y="9"/>
                </a:cubicBezTo>
                <a:cubicBezTo>
                  <a:pt x="20" y="3"/>
                  <a:pt x="20" y="3"/>
                  <a:pt x="20" y="3"/>
                </a:cubicBezTo>
                <a:cubicBezTo>
                  <a:pt x="20" y="1"/>
                  <a:pt x="22" y="0"/>
                  <a:pt x="24" y="0"/>
                </a:cubicBezTo>
                <a:cubicBezTo>
                  <a:pt x="45" y="0"/>
                  <a:pt x="45" y="0"/>
                  <a:pt x="45" y="0"/>
                </a:cubicBezTo>
                <a:cubicBezTo>
                  <a:pt x="47" y="0"/>
                  <a:pt x="49" y="1"/>
                  <a:pt x="49" y="3"/>
                </a:cubicBezTo>
                <a:cubicBezTo>
                  <a:pt x="49" y="9"/>
                  <a:pt x="49" y="9"/>
                  <a:pt x="49" y="9"/>
                </a:cubicBezTo>
                <a:cubicBezTo>
                  <a:pt x="62" y="9"/>
                  <a:pt x="62" y="9"/>
                  <a:pt x="62" y="9"/>
                </a:cubicBezTo>
                <a:cubicBezTo>
                  <a:pt x="66" y="9"/>
                  <a:pt x="68" y="12"/>
                  <a:pt x="68" y="15"/>
                </a:cubicBezTo>
                <a:lnTo>
                  <a:pt x="68" y="30"/>
                </a:lnTo>
                <a:close/>
                <a:moveTo>
                  <a:pt x="68" y="52"/>
                </a:moveTo>
                <a:cubicBezTo>
                  <a:pt x="68" y="55"/>
                  <a:pt x="66" y="58"/>
                  <a:pt x="62" y="58"/>
                </a:cubicBezTo>
                <a:cubicBezTo>
                  <a:pt x="7" y="58"/>
                  <a:pt x="7" y="58"/>
                  <a:pt x="7" y="58"/>
                </a:cubicBezTo>
                <a:cubicBezTo>
                  <a:pt x="3" y="58"/>
                  <a:pt x="0" y="55"/>
                  <a:pt x="0" y="52"/>
                </a:cubicBezTo>
                <a:cubicBezTo>
                  <a:pt x="0" y="34"/>
                  <a:pt x="0" y="34"/>
                  <a:pt x="0" y="34"/>
                </a:cubicBezTo>
                <a:cubicBezTo>
                  <a:pt x="26" y="34"/>
                  <a:pt x="26" y="34"/>
                  <a:pt x="26" y="34"/>
                </a:cubicBezTo>
                <a:cubicBezTo>
                  <a:pt x="26" y="40"/>
                  <a:pt x="26" y="40"/>
                  <a:pt x="26" y="40"/>
                </a:cubicBezTo>
                <a:cubicBezTo>
                  <a:pt x="26" y="41"/>
                  <a:pt x="27" y="42"/>
                  <a:pt x="28" y="42"/>
                </a:cubicBezTo>
                <a:cubicBezTo>
                  <a:pt x="41" y="42"/>
                  <a:pt x="41" y="42"/>
                  <a:pt x="41" y="42"/>
                </a:cubicBezTo>
                <a:cubicBezTo>
                  <a:pt x="42" y="42"/>
                  <a:pt x="43" y="41"/>
                  <a:pt x="43" y="40"/>
                </a:cubicBezTo>
                <a:cubicBezTo>
                  <a:pt x="43" y="34"/>
                  <a:pt x="43" y="34"/>
                  <a:pt x="43" y="34"/>
                </a:cubicBezTo>
                <a:cubicBezTo>
                  <a:pt x="68" y="34"/>
                  <a:pt x="68" y="34"/>
                  <a:pt x="68" y="34"/>
                </a:cubicBezTo>
                <a:lnTo>
                  <a:pt x="68" y="52"/>
                </a:lnTo>
                <a:close/>
                <a:moveTo>
                  <a:pt x="44" y="9"/>
                </a:moveTo>
                <a:cubicBezTo>
                  <a:pt x="44" y="5"/>
                  <a:pt x="44" y="5"/>
                  <a:pt x="44" y="5"/>
                </a:cubicBezTo>
                <a:cubicBezTo>
                  <a:pt x="25" y="5"/>
                  <a:pt x="25" y="5"/>
                  <a:pt x="25" y="5"/>
                </a:cubicBezTo>
                <a:cubicBezTo>
                  <a:pt x="25" y="9"/>
                  <a:pt x="25" y="9"/>
                  <a:pt x="25" y="9"/>
                </a:cubicBezTo>
                <a:lnTo>
                  <a:pt x="44" y="9"/>
                </a:lnTo>
                <a:close/>
                <a:moveTo>
                  <a:pt x="39" y="39"/>
                </a:moveTo>
                <a:cubicBezTo>
                  <a:pt x="30" y="39"/>
                  <a:pt x="30" y="39"/>
                  <a:pt x="30" y="39"/>
                </a:cubicBezTo>
                <a:cubicBezTo>
                  <a:pt x="30" y="34"/>
                  <a:pt x="30" y="34"/>
                  <a:pt x="30" y="34"/>
                </a:cubicBezTo>
                <a:cubicBezTo>
                  <a:pt x="39" y="34"/>
                  <a:pt x="39" y="34"/>
                  <a:pt x="39" y="34"/>
                </a:cubicBezTo>
                <a:lnTo>
                  <a:pt x="39" y="39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107" name="Group 36"/>
          <p:cNvGrpSpPr/>
          <p:nvPr/>
        </p:nvGrpSpPr>
        <p:grpSpPr>
          <a:xfrm>
            <a:off x="7302720" y="5027156"/>
            <a:ext cx="443823" cy="661775"/>
            <a:chOff x="4669866" y="3800264"/>
            <a:chExt cx="279527" cy="416797"/>
          </a:xfrm>
          <a:solidFill>
            <a:schemeClr val="tx1"/>
          </a:solidFill>
        </p:grpSpPr>
        <p:sp>
          <p:nvSpPr>
            <p:cNvPr id="108" name="Freeform 141"/>
            <p:cNvSpPr>
              <a:spLocks noEditPoints="1"/>
            </p:cNvSpPr>
            <p:nvPr/>
          </p:nvSpPr>
          <p:spPr bwMode="auto">
            <a:xfrm>
              <a:off x="4669866" y="3800264"/>
              <a:ext cx="279527" cy="316965"/>
            </a:xfrm>
            <a:custGeom>
              <a:avLst/>
              <a:gdLst>
                <a:gd name="T0" fmla="*/ 84 w 84"/>
                <a:gd name="T1" fmla="*/ 42 h 95"/>
                <a:gd name="T2" fmla="*/ 42 w 84"/>
                <a:gd name="T3" fmla="*/ 0 h 95"/>
                <a:gd name="T4" fmla="*/ 0 w 84"/>
                <a:gd name="T5" fmla="*/ 42 h 95"/>
                <a:gd name="T6" fmla="*/ 28 w 84"/>
                <a:gd name="T7" fmla="*/ 81 h 95"/>
                <a:gd name="T8" fmla="*/ 25 w 84"/>
                <a:gd name="T9" fmla="*/ 81 h 95"/>
                <a:gd name="T10" fmla="*/ 25 w 84"/>
                <a:gd name="T11" fmla="*/ 95 h 95"/>
                <a:gd name="T12" fmla="*/ 60 w 84"/>
                <a:gd name="T13" fmla="*/ 95 h 95"/>
                <a:gd name="T14" fmla="*/ 60 w 84"/>
                <a:gd name="T15" fmla="*/ 81 h 95"/>
                <a:gd name="T16" fmla="*/ 57 w 84"/>
                <a:gd name="T17" fmla="*/ 81 h 95"/>
                <a:gd name="T18" fmla="*/ 84 w 84"/>
                <a:gd name="T19" fmla="*/ 42 h 95"/>
                <a:gd name="T20" fmla="*/ 42 w 84"/>
                <a:gd name="T21" fmla="*/ 77 h 95"/>
                <a:gd name="T22" fmla="*/ 7 w 84"/>
                <a:gd name="T23" fmla="*/ 42 h 95"/>
                <a:gd name="T24" fmla="*/ 42 w 84"/>
                <a:gd name="T25" fmla="*/ 7 h 95"/>
                <a:gd name="T26" fmla="*/ 77 w 84"/>
                <a:gd name="T27" fmla="*/ 42 h 95"/>
                <a:gd name="T28" fmla="*/ 42 w 84"/>
                <a:gd name="T29" fmla="*/ 77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84" h="95">
                  <a:moveTo>
                    <a:pt x="84" y="42"/>
                  </a:moveTo>
                  <a:cubicBezTo>
                    <a:pt x="84" y="19"/>
                    <a:pt x="65" y="0"/>
                    <a:pt x="42" y="0"/>
                  </a:cubicBezTo>
                  <a:cubicBezTo>
                    <a:pt x="19" y="0"/>
                    <a:pt x="0" y="19"/>
                    <a:pt x="0" y="42"/>
                  </a:cubicBezTo>
                  <a:cubicBezTo>
                    <a:pt x="0" y="60"/>
                    <a:pt x="12" y="75"/>
                    <a:pt x="28" y="81"/>
                  </a:cubicBezTo>
                  <a:cubicBezTo>
                    <a:pt x="25" y="81"/>
                    <a:pt x="25" y="81"/>
                    <a:pt x="25" y="81"/>
                  </a:cubicBezTo>
                  <a:cubicBezTo>
                    <a:pt x="25" y="95"/>
                    <a:pt x="25" y="95"/>
                    <a:pt x="25" y="95"/>
                  </a:cubicBezTo>
                  <a:cubicBezTo>
                    <a:pt x="60" y="95"/>
                    <a:pt x="60" y="95"/>
                    <a:pt x="60" y="95"/>
                  </a:cubicBezTo>
                  <a:cubicBezTo>
                    <a:pt x="60" y="81"/>
                    <a:pt x="60" y="81"/>
                    <a:pt x="60" y="81"/>
                  </a:cubicBezTo>
                  <a:cubicBezTo>
                    <a:pt x="57" y="81"/>
                    <a:pt x="57" y="81"/>
                    <a:pt x="57" y="81"/>
                  </a:cubicBezTo>
                  <a:cubicBezTo>
                    <a:pt x="73" y="75"/>
                    <a:pt x="84" y="60"/>
                    <a:pt x="84" y="42"/>
                  </a:cubicBezTo>
                  <a:close/>
                  <a:moveTo>
                    <a:pt x="42" y="77"/>
                  </a:moveTo>
                  <a:cubicBezTo>
                    <a:pt x="23" y="77"/>
                    <a:pt x="7" y="61"/>
                    <a:pt x="7" y="42"/>
                  </a:cubicBezTo>
                  <a:cubicBezTo>
                    <a:pt x="7" y="23"/>
                    <a:pt x="23" y="7"/>
                    <a:pt x="42" y="7"/>
                  </a:cubicBezTo>
                  <a:cubicBezTo>
                    <a:pt x="62" y="7"/>
                    <a:pt x="77" y="23"/>
                    <a:pt x="77" y="42"/>
                  </a:cubicBezTo>
                  <a:cubicBezTo>
                    <a:pt x="77" y="61"/>
                    <a:pt x="62" y="77"/>
                    <a:pt x="42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09" name="Rectangle 142"/>
            <p:cNvSpPr>
              <a:spLocks noChangeArrowheads="1"/>
            </p:cNvSpPr>
            <p:nvPr/>
          </p:nvSpPr>
          <p:spPr bwMode="auto">
            <a:xfrm>
              <a:off x="4752226" y="4127210"/>
              <a:ext cx="117302" cy="42429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10" name="Freeform 143"/>
            <p:cNvSpPr/>
            <p:nvPr/>
          </p:nvSpPr>
          <p:spPr bwMode="auto">
            <a:xfrm>
              <a:off x="4752226" y="4179623"/>
              <a:ext cx="117302" cy="37438"/>
            </a:xfrm>
            <a:custGeom>
              <a:avLst/>
              <a:gdLst>
                <a:gd name="T0" fmla="*/ 0 w 47"/>
                <a:gd name="T1" fmla="*/ 9 h 15"/>
                <a:gd name="T2" fmla="*/ 16 w 47"/>
                <a:gd name="T3" fmla="*/ 9 h 15"/>
                <a:gd name="T4" fmla="*/ 16 w 47"/>
                <a:gd name="T5" fmla="*/ 15 h 15"/>
                <a:gd name="T6" fmla="*/ 31 w 47"/>
                <a:gd name="T7" fmla="*/ 15 h 15"/>
                <a:gd name="T8" fmla="*/ 31 w 47"/>
                <a:gd name="T9" fmla="*/ 9 h 15"/>
                <a:gd name="T10" fmla="*/ 47 w 47"/>
                <a:gd name="T11" fmla="*/ 9 h 15"/>
                <a:gd name="T12" fmla="*/ 47 w 47"/>
                <a:gd name="T13" fmla="*/ 0 h 15"/>
                <a:gd name="T14" fmla="*/ 0 w 47"/>
                <a:gd name="T15" fmla="*/ 0 h 15"/>
                <a:gd name="T16" fmla="*/ 0 w 47"/>
                <a:gd name="T17" fmla="*/ 9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7" h="15">
                  <a:moveTo>
                    <a:pt x="0" y="9"/>
                  </a:moveTo>
                  <a:lnTo>
                    <a:pt x="16" y="9"/>
                  </a:lnTo>
                  <a:lnTo>
                    <a:pt x="16" y="15"/>
                  </a:lnTo>
                  <a:lnTo>
                    <a:pt x="31" y="15"/>
                  </a:lnTo>
                  <a:lnTo>
                    <a:pt x="31" y="9"/>
                  </a:lnTo>
                  <a:lnTo>
                    <a:pt x="47" y="9"/>
                  </a:lnTo>
                  <a:lnTo>
                    <a:pt x="47" y="0"/>
                  </a:lnTo>
                  <a:lnTo>
                    <a:pt x="0" y="0"/>
                  </a:lnTo>
                  <a:lnTo>
                    <a:pt x="0" y="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11" name="Freeform 144"/>
            <p:cNvSpPr>
              <a:spLocks noEditPoints="1"/>
            </p:cNvSpPr>
            <p:nvPr/>
          </p:nvSpPr>
          <p:spPr bwMode="auto">
            <a:xfrm>
              <a:off x="4769697" y="3890112"/>
              <a:ext cx="82362" cy="162227"/>
            </a:xfrm>
            <a:custGeom>
              <a:avLst/>
              <a:gdLst>
                <a:gd name="T0" fmla="*/ 32 w 33"/>
                <a:gd name="T1" fmla="*/ 3 h 65"/>
                <a:gd name="T2" fmla="*/ 28 w 33"/>
                <a:gd name="T3" fmla="*/ 0 h 65"/>
                <a:gd name="T4" fmla="*/ 16 w 33"/>
                <a:gd name="T5" fmla="*/ 5 h 65"/>
                <a:gd name="T6" fmla="*/ 4 w 33"/>
                <a:gd name="T7" fmla="*/ 0 h 65"/>
                <a:gd name="T8" fmla="*/ 0 w 33"/>
                <a:gd name="T9" fmla="*/ 3 h 65"/>
                <a:gd name="T10" fmla="*/ 0 w 33"/>
                <a:gd name="T11" fmla="*/ 3 h 65"/>
                <a:gd name="T12" fmla="*/ 0 w 33"/>
                <a:gd name="T13" fmla="*/ 3 h 65"/>
                <a:gd name="T14" fmla="*/ 15 w 33"/>
                <a:gd name="T15" fmla="*/ 65 h 65"/>
                <a:gd name="T16" fmla="*/ 19 w 33"/>
                <a:gd name="T17" fmla="*/ 65 h 65"/>
                <a:gd name="T18" fmla="*/ 33 w 33"/>
                <a:gd name="T19" fmla="*/ 3 h 65"/>
                <a:gd name="T20" fmla="*/ 33 w 33"/>
                <a:gd name="T21" fmla="*/ 3 h 65"/>
                <a:gd name="T22" fmla="*/ 33 w 33"/>
                <a:gd name="T23" fmla="*/ 3 h 65"/>
                <a:gd name="T24" fmla="*/ 33 w 33"/>
                <a:gd name="T25" fmla="*/ 3 h 65"/>
                <a:gd name="T26" fmla="*/ 32 w 33"/>
                <a:gd name="T27" fmla="*/ 3 h 65"/>
                <a:gd name="T28" fmla="*/ 16 w 33"/>
                <a:gd name="T29" fmla="*/ 57 h 65"/>
                <a:gd name="T30" fmla="*/ 4 w 33"/>
                <a:gd name="T31" fmla="*/ 4 h 65"/>
                <a:gd name="T32" fmla="*/ 16 w 33"/>
                <a:gd name="T33" fmla="*/ 8 h 65"/>
                <a:gd name="T34" fmla="*/ 29 w 33"/>
                <a:gd name="T35" fmla="*/ 4 h 65"/>
                <a:gd name="T36" fmla="*/ 16 w 33"/>
                <a:gd name="T37" fmla="*/ 57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3" h="65">
                  <a:moveTo>
                    <a:pt x="32" y="3"/>
                  </a:moveTo>
                  <a:lnTo>
                    <a:pt x="28" y="0"/>
                  </a:lnTo>
                  <a:lnTo>
                    <a:pt x="16" y="5"/>
                  </a:lnTo>
                  <a:lnTo>
                    <a:pt x="4" y="0"/>
                  </a:lnTo>
                  <a:lnTo>
                    <a:pt x="0" y="3"/>
                  </a:lnTo>
                  <a:lnTo>
                    <a:pt x="0" y="3"/>
                  </a:lnTo>
                  <a:lnTo>
                    <a:pt x="0" y="3"/>
                  </a:lnTo>
                  <a:lnTo>
                    <a:pt x="15" y="65"/>
                  </a:lnTo>
                  <a:lnTo>
                    <a:pt x="19" y="65"/>
                  </a:lnTo>
                  <a:lnTo>
                    <a:pt x="33" y="3"/>
                  </a:lnTo>
                  <a:lnTo>
                    <a:pt x="33" y="3"/>
                  </a:lnTo>
                  <a:lnTo>
                    <a:pt x="33" y="3"/>
                  </a:lnTo>
                  <a:lnTo>
                    <a:pt x="33" y="3"/>
                  </a:lnTo>
                  <a:lnTo>
                    <a:pt x="32" y="3"/>
                  </a:lnTo>
                  <a:close/>
                  <a:moveTo>
                    <a:pt x="16" y="57"/>
                  </a:moveTo>
                  <a:lnTo>
                    <a:pt x="4" y="4"/>
                  </a:lnTo>
                  <a:lnTo>
                    <a:pt x="16" y="8"/>
                  </a:lnTo>
                  <a:lnTo>
                    <a:pt x="29" y="4"/>
                  </a:lnTo>
                  <a:lnTo>
                    <a:pt x="16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grpSp>
        <p:nvGrpSpPr>
          <p:cNvPr id="112" name="Group 102"/>
          <p:cNvGrpSpPr/>
          <p:nvPr/>
        </p:nvGrpSpPr>
        <p:grpSpPr>
          <a:xfrm>
            <a:off x="1008391" y="3834489"/>
            <a:ext cx="424219" cy="562173"/>
            <a:chOff x="5441157" y="4440238"/>
            <a:chExt cx="319088" cy="465138"/>
          </a:xfrm>
          <a:solidFill>
            <a:schemeClr val="tx1"/>
          </a:solidFill>
        </p:grpSpPr>
        <p:sp>
          <p:nvSpPr>
            <p:cNvPr id="113" name="AutoShape 97"/>
            <p:cNvSpPr/>
            <p:nvPr/>
          </p:nvSpPr>
          <p:spPr bwMode="auto">
            <a:xfrm>
              <a:off x="5441157" y="4440238"/>
              <a:ext cx="319088" cy="4651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9636" y="3374"/>
                  </a:moveTo>
                  <a:lnTo>
                    <a:pt x="1963" y="3375"/>
                  </a:lnTo>
                  <a:lnTo>
                    <a:pt x="1963" y="2025"/>
                  </a:lnTo>
                  <a:cubicBezTo>
                    <a:pt x="1963" y="1653"/>
                    <a:pt x="2402" y="1350"/>
                    <a:pt x="2945" y="1350"/>
                  </a:cubicBezTo>
                  <a:lnTo>
                    <a:pt x="18654" y="1349"/>
                  </a:lnTo>
                  <a:cubicBezTo>
                    <a:pt x="19195" y="1349"/>
                    <a:pt x="19636" y="1652"/>
                    <a:pt x="19636" y="2024"/>
                  </a:cubicBezTo>
                  <a:cubicBezTo>
                    <a:pt x="19636" y="2024"/>
                    <a:pt x="19636" y="3374"/>
                    <a:pt x="19636" y="3374"/>
                  </a:cubicBezTo>
                  <a:close/>
                  <a:moveTo>
                    <a:pt x="19636" y="17546"/>
                  </a:moveTo>
                  <a:lnTo>
                    <a:pt x="1963" y="17547"/>
                  </a:lnTo>
                  <a:lnTo>
                    <a:pt x="1963" y="4050"/>
                  </a:lnTo>
                  <a:lnTo>
                    <a:pt x="19636" y="4049"/>
                  </a:lnTo>
                  <a:cubicBezTo>
                    <a:pt x="19636" y="4049"/>
                    <a:pt x="19636" y="17546"/>
                    <a:pt x="19636" y="17546"/>
                  </a:cubicBezTo>
                  <a:close/>
                  <a:moveTo>
                    <a:pt x="19636" y="19574"/>
                  </a:moveTo>
                  <a:cubicBezTo>
                    <a:pt x="19636" y="19946"/>
                    <a:pt x="19195" y="20249"/>
                    <a:pt x="18654" y="20249"/>
                  </a:cubicBezTo>
                  <a:lnTo>
                    <a:pt x="2945" y="20250"/>
                  </a:lnTo>
                  <a:cubicBezTo>
                    <a:pt x="2402" y="20250"/>
                    <a:pt x="1963" y="19947"/>
                    <a:pt x="1963" y="19575"/>
                  </a:cubicBezTo>
                  <a:lnTo>
                    <a:pt x="1963" y="18222"/>
                  </a:lnTo>
                  <a:lnTo>
                    <a:pt x="19636" y="18221"/>
                  </a:lnTo>
                  <a:cubicBezTo>
                    <a:pt x="19636" y="18221"/>
                    <a:pt x="19636" y="19574"/>
                    <a:pt x="19636" y="19574"/>
                  </a:cubicBezTo>
                  <a:close/>
                  <a:moveTo>
                    <a:pt x="18654" y="0"/>
                  </a:moveTo>
                  <a:lnTo>
                    <a:pt x="2945" y="0"/>
                  </a:lnTo>
                  <a:cubicBezTo>
                    <a:pt x="1317" y="0"/>
                    <a:pt x="0" y="907"/>
                    <a:pt x="0" y="2025"/>
                  </a:cubicBezTo>
                  <a:lnTo>
                    <a:pt x="0" y="19575"/>
                  </a:lnTo>
                  <a:cubicBezTo>
                    <a:pt x="0" y="20693"/>
                    <a:pt x="1317" y="21600"/>
                    <a:pt x="2945" y="21600"/>
                  </a:cubicBezTo>
                  <a:lnTo>
                    <a:pt x="18654" y="21599"/>
                  </a:lnTo>
                  <a:cubicBezTo>
                    <a:pt x="20280" y="21599"/>
                    <a:pt x="21600" y="20693"/>
                    <a:pt x="21600" y="19574"/>
                  </a:cubicBezTo>
                  <a:lnTo>
                    <a:pt x="21600" y="2024"/>
                  </a:lnTo>
                  <a:cubicBezTo>
                    <a:pt x="21600" y="906"/>
                    <a:pt x="20280" y="0"/>
                    <a:pt x="18654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114" name="AutoShape 98"/>
            <p:cNvSpPr/>
            <p:nvPr/>
          </p:nvSpPr>
          <p:spPr bwMode="auto">
            <a:xfrm>
              <a:off x="5571332" y="4483894"/>
              <a:ext cx="58738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10800"/>
                  </a:moveTo>
                  <a:cubicBezTo>
                    <a:pt x="21600" y="16758"/>
                    <a:pt x="20387" y="21599"/>
                    <a:pt x="18899" y="21599"/>
                  </a:cubicBezTo>
                  <a:lnTo>
                    <a:pt x="2699" y="21599"/>
                  </a:lnTo>
                  <a:cubicBezTo>
                    <a:pt x="1202" y="21599"/>
                    <a:pt x="0" y="16758"/>
                    <a:pt x="0" y="10800"/>
                  </a:cubicBezTo>
                  <a:cubicBezTo>
                    <a:pt x="0" y="4841"/>
                    <a:pt x="1202" y="0"/>
                    <a:pt x="2699" y="0"/>
                  </a:cubicBezTo>
                  <a:lnTo>
                    <a:pt x="18899" y="0"/>
                  </a:lnTo>
                  <a:cubicBezTo>
                    <a:pt x="20387" y="0"/>
                    <a:pt x="21600" y="4841"/>
                    <a:pt x="21600" y="1080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115" name="AutoShape 99"/>
            <p:cNvSpPr/>
            <p:nvPr/>
          </p:nvSpPr>
          <p:spPr bwMode="auto">
            <a:xfrm>
              <a:off x="5586413" y="4847432"/>
              <a:ext cx="28575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10800"/>
                  </a:moveTo>
                  <a:cubicBezTo>
                    <a:pt x="21600" y="16769"/>
                    <a:pt x="19174" y="21599"/>
                    <a:pt x="16199" y="21599"/>
                  </a:cubicBezTo>
                  <a:lnTo>
                    <a:pt x="5399" y="21599"/>
                  </a:lnTo>
                  <a:cubicBezTo>
                    <a:pt x="2404" y="21599"/>
                    <a:pt x="0" y="16769"/>
                    <a:pt x="0" y="10800"/>
                  </a:cubicBezTo>
                  <a:cubicBezTo>
                    <a:pt x="0" y="4830"/>
                    <a:pt x="2404" y="0"/>
                    <a:pt x="5399" y="0"/>
                  </a:cubicBezTo>
                  <a:lnTo>
                    <a:pt x="16199" y="0"/>
                  </a:lnTo>
                  <a:cubicBezTo>
                    <a:pt x="19174" y="0"/>
                    <a:pt x="21600" y="4830"/>
                    <a:pt x="21600" y="1080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</p:grpSp>
      <p:sp>
        <p:nvSpPr>
          <p:cNvPr id="116" name="Freeform 17"/>
          <p:cNvSpPr>
            <a:spLocks noEditPoints="1"/>
          </p:cNvSpPr>
          <p:nvPr/>
        </p:nvSpPr>
        <p:spPr bwMode="auto">
          <a:xfrm>
            <a:off x="4151313" y="5085661"/>
            <a:ext cx="525221" cy="544764"/>
          </a:xfrm>
          <a:custGeom>
            <a:avLst/>
            <a:gdLst>
              <a:gd name="T0" fmla="*/ 109 w 215"/>
              <a:gd name="T1" fmla="*/ 0 h 223"/>
              <a:gd name="T2" fmla="*/ 0 w 215"/>
              <a:gd name="T3" fmla="*/ 78 h 223"/>
              <a:gd name="T4" fmla="*/ 0 w 215"/>
              <a:gd name="T5" fmla="*/ 223 h 223"/>
              <a:gd name="T6" fmla="*/ 215 w 215"/>
              <a:gd name="T7" fmla="*/ 223 h 223"/>
              <a:gd name="T8" fmla="*/ 215 w 215"/>
              <a:gd name="T9" fmla="*/ 78 h 223"/>
              <a:gd name="T10" fmla="*/ 109 w 215"/>
              <a:gd name="T11" fmla="*/ 0 h 223"/>
              <a:gd name="T12" fmla="*/ 195 w 215"/>
              <a:gd name="T13" fmla="*/ 214 h 223"/>
              <a:gd name="T14" fmla="*/ 140 w 215"/>
              <a:gd name="T15" fmla="*/ 159 h 223"/>
              <a:gd name="T16" fmla="*/ 75 w 215"/>
              <a:gd name="T17" fmla="*/ 159 h 223"/>
              <a:gd name="T18" fmla="*/ 20 w 215"/>
              <a:gd name="T19" fmla="*/ 214 h 223"/>
              <a:gd name="T20" fmla="*/ 9 w 215"/>
              <a:gd name="T21" fmla="*/ 214 h 223"/>
              <a:gd name="T22" fmla="*/ 75 w 215"/>
              <a:gd name="T23" fmla="*/ 150 h 223"/>
              <a:gd name="T24" fmla="*/ 9 w 215"/>
              <a:gd name="T25" fmla="*/ 85 h 223"/>
              <a:gd name="T26" fmla="*/ 9 w 215"/>
              <a:gd name="T27" fmla="*/ 83 h 223"/>
              <a:gd name="T28" fmla="*/ 109 w 215"/>
              <a:gd name="T29" fmla="*/ 13 h 223"/>
              <a:gd name="T30" fmla="*/ 207 w 215"/>
              <a:gd name="T31" fmla="*/ 83 h 223"/>
              <a:gd name="T32" fmla="*/ 207 w 215"/>
              <a:gd name="T33" fmla="*/ 85 h 223"/>
              <a:gd name="T34" fmla="*/ 142 w 215"/>
              <a:gd name="T35" fmla="*/ 150 h 223"/>
              <a:gd name="T36" fmla="*/ 207 w 215"/>
              <a:gd name="T37" fmla="*/ 214 h 223"/>
              <a:gd name="T38" fmla="*/ 207 w 215"/>
              <a:gd name="T39" fmla="*/ 214 h 223"/>
              <a:gd name="T40" fmla="*/ 195 w 215"/>
              <a:gd name="T41" fmla="*/ 214 h 22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</a:cxnLst>
            <a:rect l="0" t="0" r="r" b="b"/>
            <a:pathLst>
              <a:path w="215" h="223">
                <a:moveTo>
                  <a:pt x="109" y="0"/>
                </a:moveTo>
                <a:lnTo>
                  <a:pt x="0" y="78"/>
                </a:lnTo>
                <a:lnTo>
                  <a:pt x="0" y="223"/>
                </a:lnTo>
                <a:lnTo>
                  <a:pt x="215" y="223"/>
                </a:lnTo>
                <a:lnTo>
                  <a:pt x="215" y="78"/>
                </a:lnTo>
                <a:lnTo>
                  <a:pt x="109" y="0"/>
                </a:lnTo>
                <a:close/>
                <a:moveTo>
                  <a:pt x="195" y="214"/>
                </a:moveTo>
                <a:lnTo>
                  <a:pt x="140" y="159"/>
                </a:lnTo>
                <a:lnTo>
                  <a:pt x="75" y="159"/>
                </a:lnTo>
                <a:lnTo>
                  <a:pt x="20" y="214"/>
                </a:lnTo>
                <a:lnTo>
                  <a:pt x="9" y="214"/>
                </a:lnTo>
                <a:lnTo>
                  <a:pt x="75" y="150"/>
                </a:lnTo>
                <a:lnTo>
                  <a:pt x="9" y="85"/>
                </a:lnTo>
                <a:lnTo>
                  <a:pt x="9" y="83"/>
                </a:lnTo>
                <a:lnTo>
                  <a:pt x="109" y="13"/>
                </a:lnTo>
                <a:lnTo>
                  <a:pt x="207" y="83"/>
                </a:lnTo>
                <a:lnTo>
                  <a:pt x="207" y="85"/>
                </a:lnTo>
                <a:lnTo>
                  <a:pt x="142" y="150"/>
                </a:lnTo>
                <a:lnTo>
                  <a:pt x="207" y="214"/>
                </a:lnTo>
                <a:lnTo>
                  <a:pt x="207" y="214"/>
                </a:lnTo>
                <a:lnTo>
                  <a:pt x="195" y="214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grpSp>
        <p:nvGrpSpPr>
          <p:cNvPr id="117" name="Group 84"/>
          <p:cNvGrpSpPr/>
          <p:nvPr/>
        </p:nvGrpSpPr>
        <p:grpSpPr>
          <a:xfrm>
            <a:off x="8213234" y="5006270"/>
            <a:ext cx="373519" cy="703546"/>
            <a:chOff x="8085138" y="1274763"/>
            <a:chExt cx="463550" cy="873125"/>
          </a:xfrm>
          <a:solidFill>
            <a:schemeClr val="tx1"/>
          </a:solidFill>
        </p:grpSpPr>
        <p:sp>
          <p:nvSpPr>
            <p:cNvPr id="118" name="Freeform 13"/>
            <p:cNvSpPr>
              <a:spLocks noEditPoints="1"/>
            </p:cNvSpPr>
            <p:nvPr/>
          </p:nvSpPr>
          <p:spPr bwMode="auto">
            <a:xfrm>
              <a:off x="8085138" y="1543050"/>
              <a:ext cx="463550" cy="604838"/>
            </a:xfrm>
            <a:custGeom>
              <a:avLst/>
              <a:gdLst/>
              <a:ahLst/>
              <a:cxnLst>
                <a:cxn ang="0">
                  <a:pos x="229" y="3"/>
                </a:cxn>
                <a:cxn ang="0">
                  <a:pos x="16" y="60"/>
                </a:cxn>
                <a:cxn ang="0">
                  <a:pos x="3" y="83"/>
                </a:cxn>
                <a:cxn ang="0">
                  <a:pos x="21" y="97"/>
                </a:cxn>
                <a:cxn ang="0">
                  <a:pos x="26" y="96"/>
                </a:cxn>
                <a:cxn ang="0">
                  <a:pos x="56" y="88"/>
                </a:cxn>
                <a:cxn ang="0">
                  <a:pos x="56" y="111"/>
                </a:cxn>
                <a:cxn ang="0">
                  <a:pos x="32" y="111"/>
                </a:cxn>
                <a:cxn ang="0">
                  <a:pos x="21" y="121"/>
                </a:cxn>
                <a:cxn ang="0">
                  <a:pos x="21" y="174"/>
                </a:cxn>
                <a:cxn ang="0">
                  <a:pos x="27" y="193"/>
                </a:cxn>
                <a:cxn ang="0">
                  <a:pos x="46" y="219"/>
                </a:cxn>
                <a:cxn ang="0">
                  <a:pos x="53" y="238"/>
                </a:cxn>
                <a:cxn ang="0">
                  <a:pos x="53" y="259"/>
                </a:cxn>
                <a:cxn ang="0">
                  <a:pos x="63" y="270"/>
                </a:cxn>
                <a:cxn ang="0">
                  <a:pos x="74" y="270"/>
                </a:cxn>
                <a:cxn ang="0">
                  <a:pos x="76" y="274"/>
                </a:cxn>
                <a:cxn ang="0">
                  <a:pos x="74" y="283"/>
                </a:cxn>
                <a:cxn ang="0">
                  <a:pos x="76" y="291"/>
                </a:cxn>
                <a:cxn ang="0">
                  <a:pos x="74" y="300"/>
                </a:cxn>
                <a:cxn ang="0">
                  <a:pos x="83" y="313"/>
                </a:cxn>
                <a:cxn ang="0">
                  <a:pos x="99" y="313"/>
                </a:cxn>
                <a:cxn ang="0">
                  <a:pos x="99" y="317"/>
                </a:cxn>
                <a:cxn ang="0">
                  <a:pos x="108" y="330"/>
                </a:cxn>
                <a:cxn ang="0">
                  <a:pos x="146" y="330"/>
                </a:cxn>
                <a:cxn ang="0">
                  <a:pos x="156" y="317"/>
                </a:cxn>
                <a:cxn ang="0">
                  <a:pos x="155" y="313"/>
                </a:cxn>
                <a:cxn ang="0">
                  <a:pos x="171" y="313"/>
                </a:cxn>
                <a:cxn ang="0">
                  <a:pos x="181" y="300"/>
                </a:cxn>
                <a:cxn ang="0">
                  <a:pos x="178" y="291"/>
                </a:cxn>
                <a:cxn ang="0">
                  <a:pos x="181" y="283"/>
                </a:cxn>
                <a:cxn ang="0">
                  <a:pos x="178" y="274"/>
                </a:cxn>
                <a:cxn ang="0">
                  <a:pos x="180" y="270"/>
                </a:cxn>
                <a:cxn ang="0">
                  <a:pos x="191" y="270"/>
                </a:cxn>
                <a:cxn ang="0">
                  <a:pos x="202" y="259"/>
                </a:cxn>
                <a:cxn ang="0">
                  <a:pos x="202" y="238"/>
                </a:cxn>
                <a:cxn ang="0">
                  <a:pos x="208" y="219"/>
                </a:cxn>
                <a:cxn ang="0">
                  <a:pos x="227" y="193"/>
                </a:cxn>
                <a:cxn ang="0">
                  <a:pos x="233" y="174"/>
                </a:cxn>
                <a:cxn ang="0">
                  <a:pos x="233" y="121"/>
                </a:cxn>
                <a:cxn ang="0">
                  <a:pos x="223" y="111"/>
                </a:cxn>
                <a:cxn ang="0">
                  <a:pos x="198" y="111"/>
                </a:cxn>
                <a:cxn ang="0">
                  <a:pos x="199" y="109"/>
                </a:cxn>
                <a:cxn ang="0">
                  <a:pos x="199" y="50"/>
                </a:cxn>
                <a:cxn ang="0">
                  <a:pos x="238" y="39"/>
                </a:cxn>
                <a:cxn ang="0">
                  <a:pos x="252" y="16"/>
                </a:cxn>
                <a:cxn ang="0">
                  <a:pos x="229" y="3"/>
                </a:cxn>
                <a:cxn ang="0">
                  <a:pos x="87" y="80"/>
                </a:cxn>
                <a:cxn ang="0">
                  <a:pos x="167" y="58"/>
                </a:cxn>
                <a:cxn ang="0">
                  <a:pos x="167" y="109"/>
                </a:cxn>
                <a:cxn ang="0">
                  <a:pos x="168" y="111"/>
                </a:cxn>
                <a:cxn ang="0">
                  <a:pos x="87" y="111"/>
                </a:cxn>
                <a:cxn ang="0">
                  <a:pos x="87" y="80"/>
                </a:cxn>
                <a:cxn ang="0">
                  <a:pos x="87" y="80"/>
                </a:cxn>
                <a:cxn ang="0">
                  <a:pos x="87" y="80"/>
                </a:cxn>
              </a:cxnLst>
              <a:rect l="0" t="0" r="r" b="b"/>
              <a:pathLst>
                <a:path w="254" h="330">
                  <a:moveTo>
                    <a:pt x="229" y="3"/>
                  </a:moveTo>
                  <a:cubicBezTo>
                    <a:pt x="16" y="60"/>
                    <a:pt x="16" y="60"/>
                    <a:pt x="16" y="60"/>
                  </a:cubicBezTo>
                  <a:cubicBezTo>
                    <a:pt x="6" y="62"/>
                    <a:pt x="0" y="73"/>
                    <a:pt x="3" y="83"/>
                  </a:cubicBezTo>
                  <a:cubicBezTo>
                    <a:pt x="5" y="91"/>
                    <a:pt x="13" y="97"/>
                    <a:pt x="21" y="97"/>
                  </a:cubicBezTo>
                  <a:cubicBezTo>
                    <a:pt x="23" y="97"/>
                    <a:pt x="24" y="97"/>
                    <a:pt x="26" y="96"/>
                  </a:cubicBezTo>
                  <a:cubicBezTo>
                    <a:pt x="56" y="88"/>
                    <a:pt x="56" y="88"/>
                    <a:pt x="56" y="88"/>
                  </a:cubicBezTo>
                  <a:cubicBezTo>
                    <a:pt x="56" y="111"/>
                    <a:pt x="56" y="111"/>
                    <a:pt x="56" y="111"/>
                  </a:cubicBezTo>
                  <a:cubicBezTo>
                    <a:pt x="32" y="111"/>
                    <a:pt x="32" y="111"/>
                    <a:pt x="32" y="111"/>
                  </a:cubicBezTo>
                  <a:cubicBezTo>
                    <a:pt x="26" y="111"/>
                    <a:pt x="21" y="115"/>
                    <a:pt x="21" y="121"/>
                  </a:cubicBezTo>
                  <a:cubicBezTo>
                    <a:pt x="21" y="174"/>
                    <a:pt x="21" y="174"/>
                    <a:pt x="21" y="174"/>
                  </a:cubicBezTo>
                  <a:cubicBezTo>
                    <a:pt x="21" y="180"/>
                    <a:pt x="24" y="189"/>
                    <a:pt x="27" y="193"/>
                  </a:cubicBezTo>
                  <a:cubicBezTo>
                    <a:pt x="46" y="219"/>
                    <a:pt x="46" y="219"/>
                    <a:pt x="46" y="219"/>
                  </a:cubicBezTo>
                  <a:cubicBezTo>
                    <a:pt x="50" y="224"/>
                    <a:pt x="53" y="232"/>
                    <a:pt x="53" y="238"/>
                  </a:cubicBezTo>
                  <a:cubicBezTo>
                    <a:pt x="53" y="259"/>
                    <a:pt x="53" y="259"/>
                    <a:pt x="53" y="259"/>
                  </a:cubicBezTo>
                  <a:cubicBezTo>
                    <a:pt x="53" y="265"/>
                    <a:pt x="58" y="270"/>
                    <a:pt x="63" y="270"/>
                  </a:cubicBezTo>
                  <a:cubicBezTo>
                    <a:pt x="74" y="270"/>
                    <a:pt x="74" y="270"/>
                    <a:pt x="74" y="270"/>
                  </a:cubicBezTo>
                  <a:cubicBezTo>
                    <a:pt x="75" y="271"/>
                    <a:pt x="75" y="273"/>
                    <a:pt x="76" y="274"/>
                  </a:cubicBezTo>
                  <a:cubicBezTo>
                    <a:pt x="75" y="276"/>
                    <a:pt x="74" y="279"/>
                    <a:pt x="74" y="283"/>
                  </a:cubicBezTo>
                  <a:cubicBezTo>
                    <a:pt x="74" y="286"/>
                    <a:pt x="75" y="289"/>
                    <a:pt x="76" y="291"/>
                  </a:cubicBezTo>
                  <a:cubicBezTo>
                    <a:pt x="75" y="294"/>
                    <a:pt x="74" y="297"/>
                    <a:pt x="74" y="300"/>
                  </a:cubicBezTo>
                  <a:cubicBezTo>
                    <a:pt x="74" y="307"/>
                    <a:pt x="78" y="313"/>
                    <a:pt x="83" y="313"/>
                  </a:cubicBezTo>
                  <a:cubicBezTo>
                    <a:pt x="99" y="313"/>
                    <a:pt x="99" y="313"/>
                    <a:pt x="99" y="313"/>
                  </a:cubicBezTo>
                  <a:cubicBezTo>
                    <a:pt x="99" y="314"/>
                    <a:pt x="99" y="316"/>
                    <a:pt x="99" y="317"/>
                  </a:cubicBezTo>
                  <a:cubicBezTo>
                    <a:pt x="99" y="324"/>
                    <a:pt x="103" y="330"/>
                    <a:pt x="108" y="330"/>
                  </a:cubicBezTo>
                  <a:cubicBezTo>
                    <a:pt x="146" y="330"/>
                    <a:pt x="146" y="330"/>
                    <a:pt x="146" y="330"/>
                  </a:cubicBezTo>
                  <a:cubicBezTo>
                    <a:pt x="151" y="330"/>
                    <a:pt x="156" y="324"/>
                    <a:pt x="156" y="317"/>
                  </a:cubicBezTo>
                  <a:cubicBezTo>
                    <a:pt x="156" y="316"/>
                    <a:pt x="155" y="314"/>
                    <a:pt x="155" y="313"/>
                  </a:cubicBezTo>
                  <a:cubicBezTo>
                    <a:pt x="171" y="313"/>
                    <a:pt x="171" y="313"/>
                    <a:pt x="171" y="313"/>
                  </a:cubicBezTo>
                  <a:cubicBezTo>
                    <a:pt x="177" y="313"/>
                    <a:pt x="181" y="307"/>
                    <a:pt x="181" y="300"/>
                  </a:cubicBezTo>
                  <a:cubicBezTo>
                    <a:pt x="181" y="297"/>
                    <a:pt x="180" y="294"/>
                    <a:pt x="178" y="291"/>
                  </a:cubicBezTo>
                  <a:cubicBezTo>
                    <a:pt x="180" y="289"/>
                    <a:pt x="181" y="286"/>
                    <a:pt x="181" y="283"/>
                  </a:cubicBezTo>
                  <a:cubicBezTo>
                    <a:pt x="181" y="279"/>
                    <a:pt x="180" y="276"/>
                    <a:pt x="178" y="274"/>
                  </a:cubicBezTo>
                  <a:cubicBezTo>
                    <a:pt x="179" y="273"/>
                    <a:pt x="180" y="271"/>
                    <a:pt x="180" y="270"/>
                  </a:cubicBezTo>
                  <a:cubicBezTo>
                    <a:pt x="191" y="270"/>
                    <a:pt x="191" y="270"/>
                    <a:pt x="191" y="270"/>
                  </a:cubicBezTo>
                  <a:cubicBezTo>
                    <a:pt x="197" y="270"/>
                    <a:pt x="202" y="265"/>
                    <a:pt x="202" y="259"/>
                  </a:cubicBezTo>
                  <a:cubicBezTo>
                    <a:pt x="202" y="238"/>
                    <a:pt x="202" y="238"/>
                    <a:pt x="202" y="238"/>
                  </a:cubicBezTo>
                  <a:cubicBezTo>
                    <a:pt x="202" y="232"/>
                    <a:pt x="204" y="224"/>
                    <a:pt x="208" y="219"/>
                  </a:cubicBezTo>
                  <a:cubicBezTo>
                    <a:pt x="227" y="193"/>
                    <a:pt x="227" y="193"/>
                    <a:pt x="227" y="193"/>
                  </a:cubicBezTo>
                  <a:cubicBezTo>
                    <a:pt x="231" y="189"/>
                    <a:pt x="233" y="180"/>
                    <a:pt x="233" y="174"/>
                  </a:cubicBezTo>
                  <a:cubicBezTo>
                    <a:pt x="233" y="121"/>
                    <a:pt x="233" y="121"/>
                    <a:pt x="233" y="121"/>
                  </a:cubicBezTo>
                  <a:cubicBezTo>
                    <a:pt x="233" y="115"/>
                    <a:pt x="229" y="111"/>
                    <a:pt x="223" y="111"/>
                  </a:cubicBezTo>
                  <a:cubicBezTo>
                    <a:pt x="198" y="111"/>
                    <a:pt x="198" y="111"/>
                    <a:pt x="198" y="111"/>
                  </a:cubicBezTo>
                  <a:cubicBezTo>
                    <a:pt x="198" y="110"/>
                    <a:pt x="199" y="109"/>
                    <a:pt x="199" y="109"/>
                  </a:cubicBezTo>
                  <a:cubicBezTo>
                    <a:pt x="199" y="50"/>
                    <a:pt x="199" y="50"/>
                    <a:pt x="199" y="50"/>
                  </a:cubicBezTo>
                  <a:cubicBezTo>
                    <a:pt x="238" y="39"/>
                    <a:pt x="238" y="39"/>
                    <a:pt x="238" y="39"/>
                  </a:cubicBezTo>
                  <a:cubicBezTo>
                    <a:pt x="248" y="37"/>
                    <a:pt x="254" y="26"/>
                    <a:pt x="252" y="16"/>
                  </a:cubicBezTo>
                  <a:cubicBezTo>
                    <a:pt x="249" y="6"/>
                    <a:pt x="239" y="0"/>
                    <a:pt x="229" y="3"/>
                  </a:cubicBezTo>
                  <a:close/>
                  <a:moveTo>
                    <a:pt x="87" y="80"/>
                  </a:moveTo>
                  <a:cubicBezTo>
                    <a:pt x="167" y="58"/>
                    <a:pt x="167" y="58"/>
                    <a:pt x="167" y="58"/>
                  </a:cubicBezTo>
                  <a:cubicBezTo>
                    <a:pt x="167" y="109"/>
                    <a:pt x="167" y="109"/>
                    <a:pt x="167" y="109"/>
                  </a:cubicBezTo>
                  <a:cubicBezTo>
                    <a:pt x="167" y="109"/>
                    <a:pt x="167" y="110"/>
                    <a:pt x="168" y="111"/>
                  </a:cubicBezTo>
                  <a:cubicBezTo>
                    <a:pt x="87" y="111"/>
                    <a:pt x="87" y="111"/>
                    <a:pt x="87" y="111"/>
                  </a:cubicBezTo>
                  <a:lnTo>
                    <a:pt x="87" y="80"/>
                  </a:lnTo>
                  <a:close/>
                  <a:moveTo>
                    <a:pt x="87" y="80"/>
                  </a:moveTo>
                  <a:cubicBezTo>
                    <a:pt x="87" y="80"/>
                    <a:pt x="87" y="80"/>
                    <a:pt x="87" y="80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19" name="Freeform 14"/>
            <p:cNvSpPr>
              <a:spLocks noEditPoints="1"/>
            </p:cNvSpPr>
            <p:nvPr/>
          </p:nvSpPr>
          <p:spPr bwMode="auto">
            <a:xfrm>
              <a:off x="8085138" y="1436688"/>
              <a:ext cx="463550" cy="177800"/>
            </a:xfrm>
            <a:custGeom>
              <a:avLst/>
              <a:gdLst/>
              <a:ahLst/>
              <a:cxnLst>
                <a:cxn ang="0">
                  <a:pos x="229" y="2"/>
                </a:cxn>
                <a:cxn ang="0">
                  <a:pos x="16" y="59"/>
                </a:cxn>
                <a:cxn ang="0">
                  <a:pos x="3" y="83"/>
                </a:cxn>
                <a:cxn ang="0">
                  <a:pos x="21" y="97"/>
                </a:cxn>
                <a:cxn ang="0">
                  <a:pos x="26" y="96"/>
                </a:cxn>
                <a:cxn ang="0">
                  <a:pos x="238" y="39"/>
                </a:cxn>
                <a:cxn ang="0">
                  <a:pos x="252" y="16"/>
                </a:cxn>
                <a:cxn ang="0">
                  <a:pos x="229" y="2"/>
                </a:cxn>
                <a:cxn ang="0">
                  <a:pos x="229" y="2"/>
                </a:cxn>
                <a:cxn ang="0">
                  <a:pos x="229" y="2"/>
                </a:cxn>
              </a:cxnLst>
              <a:rect l="0" t="0" r="r" b="b"/>
              <a:pathLst>
                <a:path w="254" h="97">
                  <a:moveTo>
                    <a:pt x="229" y="2"/>
                  </a:moveTo>
                  <a:cubicBezTo>
                    <a:pt x="16" y="59"/>
                    <a:pt x="16" y="59"/>
                    <a:pt x="16" y="59"/>
                  </a:cubicBezTo>
                  <a:cubicBezTo>
                    <a:pt x="6" y="62"/>
                    <a:pt x="0" y="72"/>
                    <a:pt x="3" y="83"/>
                  </a:cubicBezTo>
                  <a:cubicBezTo>
                    <a:pt x="5" y="91"/>
                    <a:pt x="13" y="97"/>
                    <a:pt x="21" y="97"/>
                  </a:cubicBezTo>
                  <a:cubicBezTo>
                    <a:pt x="23" y="97"/>
                    <a:pt x="24" y="96"/>
                    <a:pt x="26" y="96"/>
                  </a:cubicBezTo>
                  <a:cubicBezTo>
                    <a:pt x="238" y="39"/>
                    <a:pt x="238" y="39"/>
                    <a:pt x="238" y="39"/>
                  </a:cubicBezTo>
                  <a:cubicBezTo>
                    <a:pt x="248" y="36"/>
                    <a:pt x="254" y="26"/>
                    <a:pt x="252" y="16"/>
                  </a:cubicBezTo>
                  <a:cubicBezTo>
                    <a:pt x="249" y="6"/>
                    <a:pt x="239" y="0"/>
                    <a:pt x="229" y="2"/>
                  </a:cubicBezTo>
                  <a:close/>
                  <a:moveTo>
                    <a:pt x="229" y="2"/>
                  </a:moveTo>
                  <a:cubicBezTo>
                    <a:pt x="229" y="2"/>
                    <a:pt x="229" y="2"/>
                    <a:pt x="229" y="2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20" name="Freeform 15"/>
            <p:cNvSpPr>
              <a:spLocks noEditPoints="1"/>
            </p:cNvSpPr>
            <p:nvPr/>
          </p:nvSpPr>
          <p:spPr bwMode="auto">
            <a:xfrm>
              <a:off x="8085138" y="1328738"/>
              <a:ext cx="463550" cy="177800"/>
            </a:xfrm>
            <a:custGeom>
              <a:avLst/>
              <a:gdLst/>
              <a:ahLst/>
              <a:cxnLst>
                <a:cxn ang="0">
                  <a:pos x="3" y="83"/>
                </a:cxn>
                <a:cxn ang="0">
                  <a:pos x="21" y="97"/>
                </a:cxn>
                <a:cxn ang="0">
                  <a:pos x="26" y="97"/>
                </a:cxn>
                <a:cxn ang="0">
                  <a:pos x="238" y="40"/>
                </a:cxn>
                <a:cxn ang="0">
                  <a:pos x="252" y="16"/>
                </a:cxn>
                <a:cxn ang="0">
                  <a:pos x="229" y="3"/>
                </a:cxn>
                <a:cxn ang="0">
                  <a:pos x="16" y="60"/>
                </a:cxn>
                <a:cxn ang="0">
                  <a:pos x="3" y="83"/>
                </a:cxn>
                <a:cxn ang="0">
                  <a:pos x="3" y="83"/>
                </a:cxn>
                <a:cxn ang="0">
                  <a:pos x="3" y="83"/>
                </a:cxn>
              </a:cxnLst>
              <a:rect l="0" t="0" r="r" b="b"/>
              <a:pathLst>
                <a:path w="254" h="97">
                  <a:moveTo>
                    <a:pt x="3" y="83"/>
                  </a:moveTo>
                  <a:cubicBezTo>
                    <a:pt x="5" y="92"/>
                    <a:pt x="13" y="97"/>
                    <a:pt x="21" y="97"/>
                  </a:cubicBezTo>
                  <a:cubicBezTo>
                    <a:pt x="23" y="97"/>
                    <a:pt x="24" y="97"/>
                    <a:pt x="26" y="97"/>
                  </a:cubicBezTo>
                  <a:cubicBezTo>
                    <a:pt x="238" y="40"/>
                    <a:pt x="238" y="40"/>
                    <a:pt x="238" y="40"/>
                  </a:cubicBezTo>
                  <a:cubicBezTo>
                    <a:pt x="248" y="37"/>
                    <a:pt x="254" y="26"/>
                    <a:pt x="252" y="16"/>
                  </a:cubicBezTo>
                  <a:cubicBezTo>
                    <a:pt x="249" y="6"/>
                    <a:pt x="239" y="0"/>
                    <a:pt x="229" y="3"/>
                  </a:cubicBezTo>
                  <a:cubicBezTo>
                    <a:pt x="16" y="60"/>
                    <a:pt x="16" y="60"/>
                    <a:pt x="16" y="60"/>
                  </a:cubicBezTo>
                  <a:cubicBezTo>
                    <a:pt x="6" y="63"/>
                    <a:pt x="0" y="73"/>
                    <a:pt x="3" y="83"/>
                  </a:cubicBezTo>
                  <a:close/>
                  <a:moveTo>
                    <a:pt x="3" y="83"/>
                  </a:moveTo>
                  <a:cubicBezTo>
                    <a:pt x="3" y="83"/>
                    <a:pt x="3" y="83"/>
                    <a:pt x="3" y="83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121" name="Freeform 16"/>
            <p:cNvSpPr>
              <a:spLocks noEditPoints="1"/>
            </p:cNvSpPr>
            <p:nvPr/>
          </p:nvSpPr>
          <p:spPr bwMode="auto">
            <a:xfrm>
              <a:off x="8085138" y="1274763"/>
              <a:ext cx="273050" cy="125413"/>
            </a:xfrm>
            <a:custGeom>
              <a:avLst/>
              <a:gdLst/>
              <a:ahLst/>
              <a:cxnLst>
                <a:cxn ang="0">
                  <a:pos x="21" y="69"/>
                </a:cxn>
                <a:cxn ang="0">
                  <a:pos x="26" y="68"/>
                </a:cxn>
                <a:cxn ang="0">
                  <a:pos x="134" y="39"/>
                </a:cxn>
                <a:cxn ang="0">
                  <a:pos x="147" y="16"/>
                </a:cxn>
                <a:cxn ang="0">
                  <a:pos x="124" y="3"/>
                </a:cxn>
                <a:cxn ang="0">
                  <a:pos x="16" y="32"/>
                </a:cxn>
                <a:cxn ang="0">
                  <a:pos x="3" y="55"/>
                </a:cxn>
                <a:cxn ang="0">
                  <a:pos x="21" y="69"/>
                </a:cxn>
                <a:cxn ang="0">
                  <a:pos x="21" y="69"/>
                </a:cxn>
                <a:cxn ang="0">
                  <a:pos x="21" y="69"/>
                </a:cxn>
              </a:cxnLst>
              <a:rect l="0" t="0" r="r" b="b"/>
              <a:pathLst>
                <a:path w="150" h="69">
                  <a:moveTo>
                    <a:pt x="21" y="69"/>
                  </a:moveTo>
                  <a:cubicBezTo>
                    <a:pt x="23" y="69"/>
                    <a:pt x="24" y="69"/>
                    <a:pt x="26" y="68"/>
                  </a:cubicBezTo>
                  <a:cubicBezTo>
                    <a:pt x="134" y="39"/>
                    <a:pt x="134" y="39"/>
                    <a:pt x="134" y="39"/>
                  </a:cubicBezTo>
                  <a:cubicBezTo>
                    <a:pt x="144" y="36"/>
                    <a:pt x="150" y="26"/>
                    <a:pt x="147" y="16"/>
                  </a:cubicBezTo>
                  <a:cubicBezTo>
                    <a:pt x="144" y="6"/>
                    <a:pt x="134" y="0"/>
                    <a:pt x="124" y="3"/>
                  </a:cubicBezTo>
                  <a:cubicBezTo>
                    <a:pt x="16" y="32"/>
                    <a:pt x="16" y="32"/>
                    <a:pt x="16" y="32"/>
                  </a:cubicBezTo>
                  <a:cubicBezTo>
                    <a:pt x="6" y="34"/>
                    <a:pt x="0" y="45"/>
                    <a:pt x="3" y="55"/>
                  </a:cubicBezTo>
                  <a:cubicBezTo>
                    <a:pt x="5" y="63"/>
                    <a:pt x="13" y="69"/>
                    <a:pt x="21" y="69"/>
                  </a:cubicBezTo>
                  <a:close/>
                  <a:moveTo>
                    <a:pt x="21" y="69"/>
                  </a:moveTo>
                  <a:cubicBezTo>
                    <a:pt x="21" y="69"/>
                    <a:pt x="21" y="69"/>
                    <a:pt x="21" y="69"/>
                  </a:cubicBezTo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grpSp>
        <p:nvGrpSpPr>
          <p:cNvPr id="122" name="Group 23"/>
          <p:cNvGrpSpPr/>
          <p:nvPr/>
        </p:nvGrpSpPr>
        <p:grpSpPr>
          <a:xfrm rot="5400000">
            <a:off x="5167383" y="5113221"/>
            <a:ext cx="489644" cy="489644"/>
            <a:chOff x="7287419" y="2577307"/>
            <a:chExt cx="464344" cy="464344"/>
          </a:xfrm>
          <a:solidFill>
            <a:schemeClr val="tx1"/>
          </a:solidFill>
        </p:grpSpPr>
        <p:sp>
          <p:nvSpPr>
            <p:cNvPr id="123" name="AutoShape 56"/>
            <p:cNvSpPr/>
            <p:nvPr/>
          </p:nvSpPr>
          <p:spPr bwMode="auto">
            <a:xfrm>
              <a:off x="7287419" y="2577307"/>
              <a:ext cx="145256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7316"/>
                  </a:moveTo>
                  <a:cubicBezTo>
                    <a:pt x="16954" y="7352"/>
                    <a:pt x="16923" y="7387"/>
                    <a:pt x="16883" y="7423"/>
                  </a:cubicBezTo>
                  <a:cubicBezTo>
                    <a:pt x="16677" y="7601"/>
                    <a:pt x="16414" y="7770"/>
                    <a:pt x="16066" y="7920"/>
                  </a:cubicBezTo>
                  <a:cubicBezTo>
                    <a:pt x="16057" y="7924"/>
                    <a:pt x="16044" y="7927"/>
                    <a:pt x="16038" y="7931"/>
                  </a:cubicBezTo>
                  <a:cubicBezTo>
                    <a:pt x="15662" y="8092"/>
                    <a:pt x="15214" y="8234"/>
                    <a:pt x="14705" y="8354"/>
                  </a:cubicBezTo>
                  <a:cubicBezTo>
                    <a:pt x="14697" y="8357"/>
                    <a:pt x="14692" y="8358"/>
                    <a:pt x="14686" y="8359"/>
                  </a:cubicBezTo>
                  <a:cubicBezTo>
                    <a:pt x="14163" y="8482"/>
                    <a:pt x="13584" y="8581"/>
                    <a:pt x="12960" y="8649"/>
                  </a:cubicBezTo>
                  <a:cubicBezTo>
                    <a:pt x="12279" y="8726"/>
                    <a:pt x="11560" y="8774"/>
                    <a:pt x="10800" y="8774"/>
                  </a:cubicBezTo>
                  <a:cubicBezTo>
                    <a:pt x="10037" y="8774"/>
                    <a:pt x="9318" y="8726"/>
                    <a:pt x="8640" y="8649"/>
                  </a:cubicBezTo>
                  <a:cubicBezTo>
                    <a:pt x="8016" y="8581"/>
                    <a:pt x="7435" y="8482"/>
                    <a:pt x="6914" y="8359"/>
                  </a:cubicBezTo>
                  <a:cubicBezTo>
                    <a:pt x="6908" y="8358"/>
                    <a:pt x="6901" y="8357"/>
                    <a:pt x="6893" y="8354"/>
                  </a:cubicBezTo>
                  <a:cubicBezTo>
                    <a:pt x="6385" y="8234"/>
                    <a:pt x="5937" y="8092"/>
                    <a:pt x="5562" y="7931"/>
                  </a:cubicBezTo>
                  <a:cubicBezTo>
                    <a:pt x="5553" y="7927"/>
                    <a:pt x="5541" y="7924"/>
                    <a:pt x="5531" y="7920"/>
                  </a:cubicBezTo>
                  <a:cubicBezTo>
                    <a:pt x="5184" y="7770"/>
                    <a:pt x="4921" y="7601"/>
                    <a:pt x="4715" y="7423"/>
                  </a:cubicBezTo>
                  <a:cubicBezTo>
                    <a:pt x="4676" y="7387"/>
                    <a:pt x="4644" y="7352"/>
                    <a:pt x="4612" y="7316"/>
                  </a:cubicBezTo>
                  <a:cubicBezTo>
                    <a:pt x="4437" y="7136"/>
                    <a:pt x="4320" y="6947"/>
                    <a:pt x="4320" y="6750"/>
                  </a:cubicBezTo>
                  <a:cubicBezTo>
                    <a:pt x="4320" y="6550"/>
                    <a:pt x="4437" y="6362"/>
                    <a:pt x="4612" y="6181"/>
                  </a:cubicBezTo>
                  <a:cubicBezTo>
                    <a:pt x="4644" y="6146"/>
                    <a:pt x="4676" y="6110"/>
                    <a:pt x="4715" y="6076"/>
                  </a:cubicBezTo>
                  <a:cubicBezTo>
                    <a:pt x="4921" y="5898"/>
                    <a:pt x="5184" y="5729"/>
                    <a:pt x="5531" y="5577"/>
                  </a:cubicBezTo>
                  <a:cubicBezTo>
                    <a:pt x="5541" y="5574"/>
                    <a:pt x="5553" y="5571"/>
                    <a:pt x="5562" y="5567"/>
                  </a:cubicBezTo>
                  <a:cubicBezTo>
                    <a:pt x="5937" y="5407"/>
                    <a:pt x="6385" y="5264"/>
                    <a:pt x="6893" y="5144"/>
                  </a:cubicBezTo>
                  <a:cubicBezTo>
                    <a:pt x="6901" y="5142"/>
                    <a:pt x="6908" y="5140"/>
                    <a:pt x="6914" y="5138"/>
                  </a:cubicBezTo>
                  <a:cubicBezTo>
                    <a:pt x="7435" y="5017"/>
                    <a:pt x="8016" y="4918"/>
                    <a:pt x="8640" y="4848"/>
                  </a:cubicBezTo>
                  <a:cubicBezTo>
                    <a:pt x="9318" y="4773"/>
                    <a:pt x="10037" y="4725"/>
                    <a:pt x="10800" y="4725"/>
                  </a:cubicBezTo>
                  <a:cubicBezTo>
                    <a:pt x="11560" y="4725"/>
                    <a:pt x="12279" y="4773"/>
                    <a:pt x="12960" y="4848"/>
                  </a:cubicBezTo>
                  <a:cubicBezTo>
                    <a:pt x="13584" y="4918"/>
                    <a:pt x="14163" y="5017"/>
                    <a:pt x="14686" y="5138"/>
                  </a:cubicBezTo>
                  <a:cubicBezTo>
                    <a:pt x="14692" y="5140"/>
                    <a:pt x="14697" y="5142"/>
                    <a:pt x="14705" y="5144"/>
                  </a:cubicBezTo>
                  <a:cubicBezTo>
                    <a:pt x="15214" y="5264"/>
                    <a:pt x="15662" y="5407"/>
                    <a:pt x="16038" y="5567"/>
                  </a:cubicBezTo>
                  <a:cubicBezTo>
                    <a:pt x="16044" y="5571"/>
                    <a:pt x="16057" y="5574"/>
                    <a:pt x="16066" y="5577"/>
                  </a:cubicBezTo>
                  <a:cubicBezTo>
                    <a:pt x="16414" y="5729"/>
                    <a:pt x="16677" y="5898"/>
                    <a:pt x="16883" y="6076"/>
                  </a:cubicBezTo>
                  <a:cubicBezTo>
                    <a:pt x="16923" y="6110"/>
                    <a:pt x="16954" y="6146"/>
                    <a:pt x="16988" y="6181"/>
                  </a:cubicBezTo>
                  <a:cubicBezTo>
                    <a:pt x="17161" y="6362"/>
                    <a:pt x="17280" y="6550"/>
                    <a:pt x="17280" y="6750"/>
                  </a:cubicBezTo>
                  <a:cubicBezTo>
                    <a:pt x="17280" y="6947"/>
                    <a:pt x="17161" y="7136"/>
                    <a:pt x="16988" y="73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0056"/>
                  </a:lnTo>
                  <a:cubicBezTo>
                    <a:pt x="9338" y="10101"/>
                    <a:pt x="10059" y="10124"/>
                    <a:pt x="10800" y="10124"/>
                  </a:cubicBezTo>
                  <a:cubicBezTo>
                    <a:pt x="11541" y="10124"/>
                    <a:pt x="12262" y="10101"/>
                    <a:pt x="12960" y="10056"/>
                  </a:cubicBezTo>
                  <a:cubicBezTo>
                    <a:pt x="12960" y="100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3442"/>
                  </a:lnTo>
                  <a:cubicBezTo>
                    <a:pt x="12262" y="3398"/>
                    <a:pt x="11541" y="3375"/>
                    <a:pt x="10800" y="3375"/>
                  </a:cubicBezTo>
                  <a:cubicBezTo>
                    <a:pt x="10059" y="3375"/>
                    <a:pt x="9338" y="3398"/>
                    <a:pt x="8640" y="3442"/>
                  </a:cubicBezTo>
                  <a:cubicBezTo>
                    <a:pt x="8640" y="3442"/>
                    <a:pt x="8640" y="2025"/>
                    <a:pt x="8640" y="2025"/>
                  </a:cubicBezTo>
                  <a:close/>
                  <a:moveTo>
                    <a:pt x="17280" y="40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4064"/>
                  </a:lnTo>
                  <a:cubicBezTo>
                    <a:pt x="1710" y="4681"/>
                    <a:pt x="0" y="5649"/>
                    <a:pt x="0" y="6750"/>
                  </a:cubicBezTo>
                  <a:cubicBezTo>
                    <a:pt x="0" y="7850"/>
                    <a:pt x="1710" y="8818"/>
                    <a:pt x="4320" y="94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9434"/>
                  </a:lnTo>
                  <a:cubicBezTo>
                    <a:pt x="19889" y="8818"/>
                    <a:pt x="21600" y="7850"/>
                    <a:pt x="21600" y="6750"/>
                  </a:cubicBezTo>
                  <a:cubicBezTo>
                    <a:pt x="21600" y="5649"/>
                    <a:pt x="19889" y="4681"/>
                    <a:pt x="17280" y="4064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124" name="AutoShape 57"/>
            <p:cNvSpPr/>
            <p:nvPr/>
          </p:nvSpPr>
          <p:spPr bwMode="auto">
            <a:xfrm>
              <a:off x="7606507" y="2577307"/>
              <a:ext cx="145256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7316"/>
                  </a:moveTo>
                  <a:cubicBezTo>
                    <a:pt x="16954" y="7352"/>
                    <a:pt x="16923" y="7387"/>
                    <a:pt x="16883" y="7423"/>
                  </a:cubicBezTo>
                  <a:cubicBezTo>
                    <a:pt x="16677" y="7601"/>
                    <a:pt x="16414" y="7770"/>
                    <a:pt x="16066" y="7920"/>
                  </a:cubicBezTo>
                  <a:cubicBezTo>
                    <a:pt x="16057" y="7924"/>
                    <a:pt x="16044" y="7927"/>
                    <a:pt x="16038" y="7931"/>
                  </a:cubicBezTo>
                  <a:cubicBezTo>
                    <a:pt x="15662" y="8092"/>
                    <a:pt x="15214" y="8234"/>
                    <a:pt x="14705" y="8354"/>
                  </a:cubicBezTo>
                  <a:cubicBezTo>
                    <a:pt x="14697" y="8357"/>
                    <a:pt x="14692" y="8358"/>
                    <a:pt x="14686" y="8359"/>
                  </a:cubicBezTo>
                  <a:cubicBezTo>
                    <a:pt x="14163" y="8482"/>
                    <a:pt x="13584" y="8581"/>
                    <a:pt x="12960" y="8649"/>
                  </a:cubicBezTo>
                  <a:cubicBezTo>
                    <a:pt x="12279" y="8726"/>
                    <a:pt x="11560" y="8774"/>
                    <a:pt x="10800" y="8774"/>
                  </a:cubicBezTo>
                  <a:cubicBezTo>
                    <a:pt x="10037" y="8774"/>
                    <a:pt x="9318" y="8726"/>
                    <a:pt x="8640" y="8649"/>
                  </a:cubicBezTo>
                  <a:cubicBezTo>
                    <a:pt x="8016" y="8581"/>
                    <a:pt x="7435" y="8482"/>
                    <a:pt x="6914" y="8359"/>
                  </a:cubicBezTo>
                  <a:cubicBezTo>
                    <a:pt x="6908" y="8358"/>
                    <a:pt x="6901" y="8357"/>
                    <a:pt x="6893" y="8354"/>
                  </a:cubicBezTo>
                  <a:cubicBezTo>
                    <a:pt x="6385" y="8234"/>
                    <a:pt x="5937" y="8092"/>
                    <a:pt x="5562" y="7931"/>
                  </a:cubicBezTo>
                  <a:cubicBezTo>
                    <a:pt x="5553" y="7927"/>
                    <a:pt x="5541" y="7924"/>
                    <a:pt x="5531" y="7920"/>
                  </a:cubicBezTo>
                  <a:cubicBezTo>
                    <a:pt x="5184" y="7770"/>
                    <a:pt x="4921" y="7601"/>
                    <a:pt x="4715" y="7423"/>
                  </a:cubicBezTo>
                  <a:cubicBezTo>
                    <a:pt x="4676" y="7387"/>
                    <a:pt x="4644" y="7352"/>
                    <a:pt x="4612" y="7316"/>
                  </a:cubicBezTo>
                  <a:cubicBezTo>
                    <a:pt x="4437" y="7136"/>
                    <a:pt x="4320" y="6947"/>
                    <a:pt x="4320" y="6750"/>
                  </a:cubicBezTo>
                  <a:cubicBezTo>
                    <a:pt x="4320" y="6550"/>
                    <a:pt x="4437" y="6362"/>
                    <a:pt x="4612" y="6181"/>
                  </a:cubicBezTo>
                  <a:cubicBezTo>
                    <a:pt x="4644" y="6146"/>
                    <a:pt x="4676" y="6110"/>
                    <a:pt x="4715" y="6076"/>
                  </a:cubicBezTo>
                  <a:cubicBezTo>
                    <a:pt x="4921" y="5898"/>
                    <a:pt x="5184" y="5729"/>
                    <a:pt x="5531" y="5577"/>
                  </a:cubicBezTo>
                  <a:cubicBezTo>
                    <a:pt x="5541" y="5574"/>
                    <a:pt x="5553" y="5571"/>
                    <a:pt x="5562" y="5567"/>
                  </a:cubicBezTo>
                  <a:cubicBezTo>
                    <a:pt x="5937" y="5407"/>
                    <a:pt x="6385" y="5264"/>
                    <a:pt x="6893" y="5144"/>
                  </a:cubicBezTo>
                  <a:cubicBezTo>
                    <a:pt x="6901" y="5142"/>
                    <a:pt x="6908" y="5140"/>
                    <a:pt x="6914" y="5138"/>
                  </a:cubicBezTo>
                  <a:cubicBezTo>
                    <a:pt x="7435" y="5017"/>
                    <a:pt x="8016" y="4918"/>
                    <a:pt x="8640" y="4848"/>
                  </a:cubicBezTo>
                  <a:cubicBezTo>
                    <a:pt x="9318" y="4773"/>
                    <a:pt x="10037" y="4725"/>
                    <a:pt x="10800" y="4725"/>
                  </a:cubicBezTo>
                  <a:cubicBezTo>
                    <a:pt x="11560" y="4725"/>
                    <a:pt x="12279" y="4773"/>
                    <a:pt x="12960" y="4848"/>
                  </a:cubicBezTo>
                  <a:cubicBezTo>
                    <a:pt x="13584" y="4918"/>
                    <a:pt x="14163" y="5017"/>
                    <a:pt x="14686" y="5138"/>
                  </a:cubicBezTo>
                  <a:cubicBezTo>
                    <a:pt x="14692" y="5140"/>
                    <a:pt x="14697" y="5142"/>
                    <a:pt x="14705" y="5144"/>
                  </a:cubicBezTo>
                  <a:cubicBezTo>
                    <a:pt x="15214" y="5264"/>
                    <a:pt x="15662" y="5407"/>
                    <a:pt x="16038" y="5567"/>
                  </a:cubicBezTo>
                  <a:cubicBezTo>
                    <a:pt x="16044" y="5571"/>
                    <a:pt x="16057" y="5574"/>
                    <a:pt x="16066" y="5577"/>
                  </a:cubicBezTo>
                  <a:cubicBezTo>
                    <a:pt x="16414" y="5729"/>
                    <a:pt x="16677" y="5898"/>
                    <a:pt x="16883" y="6076"/>
                  </a:cubicBezTo>
                  <a:cubicBezTo>
                    <a:pt x="16923" y="6110"/>
                    <a:pt x="16954" y="6146"/>
                    <a:pt x="16988" y="6181"/>
                  </a:cubicBezTo>
                  <a:cubicBezTo>
                    <a:pt x="17161" y="6362"/>
                    <a:pt x="17280" y="6550"/>
                    <a:pt x="17280" y="6750"/>
                  </a:cubicBezTo>
                  <a:cubicBezTo>
                    <a:pt x="17280" y="6947"/>
                    <a:pt x="17161" y="7136"/>
                    <a:pt x="16988" y="73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0056"/>
                  </a:lnTo>
                  <a:cubicBezTo>
                    <a:pt x="9338" y="10101"/>
                    <a:pt x="10059" y="10124"/>
                    <a:pt x="10800" y="10124"/>
                  </a:cubicBezTo>
                  <a:cubicBezTo>
                    <a:pt x="11541" y="10124"/>
                    <a:pt x="12262" y="10101"/>
                    <a:pt x="12960" y="10056"/>
                  </a:cubicBezTo>
                  <a:cubicBezTo>
                    <a:pt x="12960" y="100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3442"/>
                  </a:lnTo>
                  <a:cubicBezTo>
                    <a:pt x="12262" y="3398"/>
                    <a:pt x="11541" y="3375"/>
                    <a:pt x="10800" y="3375"/>
                  </a:cubicBezTo>
                  <a:cubicBezTo>
                    <a:pt x="10059" y="3375"/>
                    <a:pt x="9338" y="3398"/>
                    <a:pt x="8640" y="3442"/>
                  </a:cubicBezTo>
                  <a:cubicBezTo>
                    <a:pt x="8640" y="3442"/>
                    <a:pt x="8640" y="2025"/>
                    <a:pt x="8640" y="2025"/>
                  </a:cubicBezTo>
                  <a:close/>
                  <a:moveTo>
                    <a:pt x="17280" y="40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4064"/>
                  </a:lnTo>
                  <a:cubicBezTo>
                    <a:pt x="1710" y="4681"/>
                    <a:pt x="0" y="5649"/>
                    <a:pt x="0" y="6750"/>
                  </a:cubicBezTo>
                  <a:cubicBezTo>
                    <a:pt x="0" y="7850"/>
                    <a:pt x="1710" y="8818"/>
                    <a:pt x="4320" y="94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9434"/>
                  </a:lnTo>
                  <a:cubicBezTo>
                    <a:pt x="19889" y="8818"/>
                    <a:pt x="21600" y="7850"/>
                    <a:pt x="21600" y="6750"/>
                  </a:cubicBezTo>
                  <a:cubicBezTo>
                    <a:pt x="21600" y="5649"/>
                    <a:pt x="19889" y="4681"/>
                    <a:pt x="17280" y="4064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  <p:sp>
          <p:nvSpPr>
            <p:cNvPr id="125" name="AutoShape 58"/>
            <p:cNvSpPr/>
            <p:nvPr/>
          </p:nvSpPr>
          <p:spPr bwMode="auto">
            <a:xfrm>
              <a:off x="7446963" y="2577307"/>
              <a:ext cx="145257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15416"/>
                  </a:moveTo>
                  <a:cubicBezTo>
                    <a:pt x="16954" y="15452"/>
                    <a:pt x="16923" y="15487"/>
                    <a:pt x="16883" y="15523"/>
                  </a:cubicBezTo>
                  <a:cubicBezTo>
                    <a:pt x="16677" y="15701"/>
                    <a:pt x="16414" y="15870"/>
                    <a:pt x="16066" y="16020"/>
                  </a:cubicBezTo>
                  <a:cubicBezTo>
                    <a:pt x="16057" y="16024"/>
                    <a:pt x="16044" y="16027"/>
                    <a:pt x="16038" y="16031"/>
                  </a:cubicBezTo>
                  <a:cubicBezTo>
                    <a:pt x="15662" y="16192"/>
                    <a:pt x="15214" y="16334"/>
                    <a:pt x="14705" y="16454"/>
                  </a:cubicBezTo>
                  <a:cubicBezTo>
                    <a:pt x="14697" y="16457"/>
                    <a:pt x="14692" y="16458"/>
                    <a:pt x="14686" y="16459"/>
                  </a:cubicBezTo>
                  <a:cubicBezTo>
                    <a:pt x="14163" y="16582"/>
                    <a:pt x="13584" y="16681"/>
                    <a:pt x="12960" y="16749"/>
                  </a:cubicBezTo>
                  <a:cubicBezTo>
                    <a:pt x="12279" y="16826"/>
                    <a:pt x="11560" y="16875"/>
                    <a:pt x="10800" y="16875"/>
                  </a:cubicBezTo>
                  <a:cubicBezTo>
                    <a:pt x="10037" y="16875"/>
                    <a:pt x="9318" y="16826"/>
                    <a:pt x="8640" y="16749"/>
                  </a:cubicBezTo>
                  <a:cubicBezTo>
                    <a:pt x="8016" y="16681"/>
                    <a:pt x="7435" y="16582"/>
                    <a:pt x="6914" y="16459"/>
                  </a:cubicBezTo>
                  <a:cubicBezTo>
                    <a:pt x="6908" y="16458"/>
                    <a:pt x="6901" y="16457"/>
                    <a:pt x="6893" y="16454"/>
                  </a:cubicBezTo>
                  <a:cubicBezTo>
                    <a:pt x="6385" y="16334"/>
                    <a:pt x="5937" y="16192"/>
                    <a:pt x="5562" y="16031"/>
                  </a:cubicBezTo>
                  <a:cubicBezTo>
                    <a:pt x="5553" y="16027"/>
                    <a:pt x="5541" y="16024"/>
                    <a:pt x="5531" y="16020"/>
                  </a:cubicBezTo>
                  <a:cubicBezTo>
                    <a:pt x="5184" y="15870"/>
                    <a:pt x="4921" y="15701"/>
                    <a:pt x="4715" y="15523"/>
                  </a:cubicBezTo>
                  <a:cubicBezTo>
                    <a:pt x="4676" y="15487"/>
                    <a:pt x="4644" y="15452"/>
                    <a:pt x="4612" y="15416"/>
                  </a:cubicBezTo>
                  <a:cubicBezTo>
                    <a:pt x="4437" y="15236"/>
                    <a:pt x="4320" y="15047"/>
                    <a:pt x="4320" y="14850"/>
                  </a:cubicBezTo>
                  <a:cubicBezTo>
                    <a:pt x="4320" y="14650"/>
                    <a:pt x="4437" y="14462"/>
                    <a:pt x="4612" y="14281"/>
                  </a:cubicBezTo>
                  <a:cubicBezTo>
                    <a:pt x="4644" y="14246"/>
                    <a:pt x="4676" y="14210"/>
                    <a:pt x="4715" y="14176"/>
                  </a:cubicBezTo>
                  <a:cubicBezTo>
                    <a:pt x="4921" y="13998"/>
                    <a:pt x="5184" y="13829"/>
                    <a:pt x="5531" y="13677"/>
                  </a:cubicBezTo>
                  <a:cubicBezTo>
                    <a:pt x="5541" y="13674"/>
                    <a:pt x="5553" y="13671"/>
                    <a:pt x="5562" y="13667"/>
                  </a:cubicBezTo>
                  <a:cubicBezTo>
                    <a:pt x="5937" y="13507"/>
                    <a:pt x="6385" y="13364"/>
                    <a:pt x="6893" y="13244"/>
                  </a:cubicBezTo>
                  <a:cubicBezTo>
                    <a:pt x="6901" y="13242"/>
                    <a:pt x="6908" y="13240"/>
                    <a:pt x="6914" y="13238"/>
                  </a:cubicBezTo>
                  <a:cubicBezTo>
                    <a:pt x="7435" y="13117"/>
                    <a:pt x="8016" y="13018"/>
                    <a:pt x="8640" y="12948"/>
                  </a:cubicBezTo>
                  <a:cubicBezTo>
                    <a:pt x="9318" y="12873"/>
                    <a:pt x="10037" y="12825"/>
                    <a:pt x="10800" y="12825"/>
                  </a:cubicBezTo>
                  <a:cubicBezTo>
                    <a:pt x="11560" y="12825"/>
                    <a:pt x="12279" y="12873"/>
                    <a:pt x="12960" y="12948"/>
                  </a:cubicBezTo>
                  <a:cubicBezTo>
                    <a:pt x="13584" y="13018"/>
                    <a:pt x="14163" y="13117"/>
                    <a:pt x="14686" y="13238"/>
                  </a:cubicBezTo>
                  <a:cubicBezTo>
                    <a:pt x="14692" y="13240"/>
                    <a:pt x="14697" y="13242"/>
                    <a:pt x="14705" y="13244"/>
                  </a:cubicBezTo>
                  <a:cubicBezTo>
                    <a:pt x="15214" y="13364"/>
                    <a:pt x="15662" y="13507"/>
                    <a:pt x="16038" y="13667"/>
                  </a:cubicBezTo>
                  <a:cubicBezTo>
                    <a:pt x="16044" y="13671"/>
                    <a:pt x="16057" y="13674"/>
                    <a:pt x="16066" y="13677"/>
                  </a:cubicBezTo>
                  <a:cubicBezTo>
                    <a:pt x="16414" y="13829"/>
                    <a:pt x="16677" y="13998"/>
                    <a:pt x="16883" y="14176"/>
                  </a:cubicBezTo>
                  <a:cubicBezTo>
                    <a:pt x="16923" y="14210"/>
                    <a:pt x="16954" y="14246"/>
                    <a:pt x="16988" y="14281"/>
                  </a:cubicBezTo>
                  <a:cubicBezTo>
                    <a:pt x="17161" y="14462"/>
                    <a:pt x="17280" y="14650"/>
                    <a:pt x="17280" y="14850"/>
                  </a:cubicBezTo>
                  <a:cubicBezTo>
                    <a:pt x="17280" y="15047"/>
                    <a:pt x="17161" y="15236"/>
                    <a:pt x="16988" y="154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8156"/>
                  </a:lnTo>
                  <a:cubicBezTo>
                    <a:pt x="9338" y="18201"/>
                    <a:pt x="10059" y="18225"/>
                    <a:pt x="10800" y="18225"/>
                  </a:cubicBezTo>
                  <a:cubicBezTo>
                    <a:pt x="11541" y="18225"/>
                    <a:pt x="12262" y="18201"/>
                    <a:pt x="12960" y="18156"/>
                  </a:cubicBezTo>
                  <a:cubicBezTo>
                    <a:pt x="12960" y="181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11542"/>
                  </a:lnTo>
                  <a:cubicBezTo>
                    <a:pt x="12262" y="11498"/>
                    <a:pt x="11541" y="11475"/>
                    <a:pt x="10800" y="11475"/>
                  </a:cubicBezTo>
                  <a:cubicBezTo>
                    <a:pt x="10059" y="11475"/>
                    <a:pt x="9338" y="11498"/>
                    <a:pt x="8640" y="11542"/>
                  </a:cubicBezTo>
                  <a:cubicBezTo>
                    <a:pt x="8640" y="11542"/>
                    <a:pt x="8640" y="2025"/>
                    <a:pt x="8640" y="2025"/>
                  </a:cubicBezTo>
                  <a:close/>
                  <a:moveTo>
                    <a:pt x="17280" y="121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12164"/>
                  </a:lnTo>
                  <a:cubicBezTo>
                    <a:pt x="1710" y="12781"/>
                    <a:pt x="0" y="13749"/>
                    <a:pt x="0" y="14850"/>
                  </a:cubicBezTo>
                  <a:cubicBezTo>
                    <a:pt x="0" y="15950"/>
                    <a:pt x="1710" y="16918"/>
                    <a:pt x="4320" y="175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17534"/>
                  </a:lnTo>
                  <a:cubicBezTo>
                    <a:pt x="19889" y="16918"/>
                    <a:pt x="21600" y="15950"/>
                    <a:pt x="21600" y="14850"/>
                  </a:cubicBezTo>
                  <a:cubicBezTo>
                    <a:pt x="21600" y="13749"/>
                    <a:pt x="19889" y="12781"/>
                    <a:pt x="17280" y="12164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/>
            <a:p>
              <a:pPr marL="0" marR="0" lvl="0" indent="0" algn="ctr" defTabSz="228600" rtl="0" eaLnBrk="1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endParaRPr kumimoji="0" lang="en-US" sz="1500" b="0" i="0" u="none" strike="noStrike" kern="0" cap="none" spc="0" normalizeH="0" baseline="0" noProof="0">
                <a:ln>
                  <a:noFill/>
                </a:ln>
                <a:solidFill>
                  <a:srgbClr val="FFFFFF"/>
                </a:solidFill>
                <a:effectLst>
                  <a:outerShdw blurRad="38100" dist="38100" dir="2700000" algn="tl">
                    <a:srgbClr val="000000"/>
                  </a:outerShdw>
                </a:effectLst>
                <a:uLnTx/>
                <a:uFillTx/>
                <a:latin typeface="Gill Sans" charset="0"/>
                <a:ea typeface="+mn-ea"/>
                <a:cs typeface="+mn-cs"/>
                <a:sym typeface="Gill Sans" charset="0"/>
              </a:endParaRPr>
            </a:p>
          </p:txBody>
        </p:sp>
      </p:grpSp>
      <p:sp>
        <p:nvSpPr>
          <p:cNvPr id="126" name="Freeform 11"/>
          <p:cNvSpPr/>
          <p:nvPr/>
        </p:nvSpPr>
        <p:spPr bwMode="auto">
          <a:xfrm>
            <a:off x="925565" y="5015720"/>
            <a:ext cx="556140" cy="554824"/>
          </a:xfrm>
          <a:custGeom>
            <a:avLst/>
            <a:gdLst>
              <a:gd name="T0" fmla="*/ 208 w 358"/>
              <a:gd name="T1" fmla="*/ 207 h 357"/>
              <a:gd name="T2" fmla="*/ 126 w 358"/>
              <a:gd name="T3" fmla="*/ 255 h 357"/>
              <a:gd name="T4" fmla="*/ 46 w 358"/>
              <a:gd name="T5" fmla="*/ 253 h 357"/>
              <a:gd name="T6" fmla="*/ 56 w 358"/>
              <a:gd name="T7" fmla="*/ 334 h 357"/>
              <a:gd name="T8" fmla="*/ 251 w 358"/>
              <a:gd name="T9" fmla="*/ 250 h 357"/>
              <a:gd name="T10" fmla="*/ 335 w 358"/>
              <a:gd name="T11" fmla="*/ 55 h 357"/>
              <a:gd name="T12" fmla="*/ 254 w 358"/>
              <a:gd name="T13" fmla="*/ 45 h 357"/>
              <a:gd name="T14" fmla="*/ 256 w 358"/>
              <a:gd name="T15" fmla="*/ 125 h 357"/>
              <a:gd name="T16" fmla="*/ 208 w 358"/>
              <a:gd name="T17" fmla="*/ 207 h 3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358" h="357">
                <a:moveTo>
                  <a:pt x="208" y="207"/>
                </a:moveTo>
                <a:cubicBezTo>
                  <a:pt x="177" y="239"/>
                  <a:pt x="140" y="269"/>
                  <a:pt x="126" y="255"/>
                </a:cubicBezTo>
                <a:cubicBezTo>
                  <a:pt x="105" y="234"/>
                  <a:pt x="92" y="216"/>
                  <a:pt x="46" y="253"/>
                </a:cubicBezTo>
                <a:cubicBezTo>
                  <a:pt x="0" y="290"/>
                  <a:pt x="36" y="314"/>
                  <a:pt x="56" y="334"/>
                </a:cubicBezTo>
                <a:cubicBezTo>
                  <a:pt x="79" y="357"/>
                  <a:pt x="165" y="335"/>
                  <a:pt x="251" y="250"/>
                </a:cubicBezTo>
                <a:cubicBezTo>
                  <a:pt x="336" y="165"/>
                  <a:pt x="358" y="78"/>
                  <a:pt x="335" y="55"/>
                </a:cubicBezTo>
                <a:cubicBezTo>
                  <a:pt x="315" y="35"/>
                  <a:pt x="290" y="0"/>
                  <a:pt x="254" y="45"/>
                </a:cubicBezTo>
                <a:cubicBezTo>
                  <a:pt x="217" y="91"/>
                  <a:pt x="235" y="104"/>
                  <a:pt x="256" y="125"/>
                </a:cubicBezTo>
                <a:cubicBezTo>
                  <a:pt x="270" y="139"/>
                  <a:pt x="240" y="176"/>
                  <a:pt x="208" y="207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 dirty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27" name="Freeform 116"/>
          <p:cNvSpPr>
            <a:spLocks noEditPoints="1"/>
          </p:cNvSpPr>
          <p:nvPr/>
        </p:nvSpPr>
        <p:spPr bwMode="auto">
          <a:xfrm>
            <a:off x="10188987" y="5117445"/>
            <a:ext cx="596685" cy="481197"/>
          </a:xfrm>
          <a:custGeom>
            <a:avLst/>
            <a:gdLst/>
            <a:ahLst/>
            <a:cxnLst>
              <a:cxn ang="0">
                <a:pos x="55" y="27"/>
              </a:cxn>
              <a:cxn ang="0">
                <a:pos x="54" y="27"/>
              </a:cxn>
              <a:cxn ang="0">
                <a:pos x="54" y="27"/>
              </a:cxn>
              <a:cxn ang="0">
                <a:pos x="53" y="27"/>
              </a:cxn>
              <a:cxn ang="0">
                <a:pos x="28" y="6"/>
              </a:cxn>
              <a:cxn ang="0">
                <a:pos x="4" y="27"/>
              </a:cxn>
              <a:cxn ang="0">
                <a:pos x="3" y="27"/>
              </a:cxn>
              <a:cxn ang="0">
                <a:pos x="2" y="27"/>
              </a:cxn>
              <a:cxn ang="0">
                <a:pos x="0" y="24"/>
              </a:cxn>
              <a:cxn ang="0">
                <a:pos x="0" y="23"/>
              </a:cxn>
              <a:cxn ang="0">
                <a:pos x="26" y="1"/>
              </a:cxn>
              <a:cxn ang="0">
                <a:pos x="31" y="1"/>
              </a:cxn>
              <a:cxn ang="0">
                <a:pos x="40" y="8"/>
              </a:cxn>
              <a:cxn ang="0">
                <a:pos x="40" y="1"/>
              </a:cxn>
              <a:cxn ang="0">
                <a:pos x="41" y="0"/>
              </a:cxn>
              <a:cxn ang="0">
                <a:pos x="48" y="0"/>
              </a:cxn>
              <a:cxn ang="0">
                <a:pos x="49" y="1"/>
              </a:cxn>
              <a:cxn ang="0">
                <a:pos x="49" y="16"/>
              </a:cxn>
              <a:cxn ang="0">
                <a:pos x="57" y="23"/>
              </a:cxn>
              <a:cxn ang="0">
                <a:pos x="57" y="24"/>
              </a:cxn>
              <a:cxn ang="0">
                <a:pos x="55" y="27"/>
              </a:cxn>
              <a:cxn ang="0">
                <a:pos x="49" y="44"/>
              </a:cxn>
              <a:cxn ang="0">
                <a:pos x="47" y="46"/>
              </a:cxn>
              <a:cxn ang="0">
                <a:pos x="33" y="46"/>
              </a:cxn>
              <a:cxn ang="0">
                <a:pos x="33" y="32"/>
              </a:cxn>
              <a:cxn ang="0">
                <a:pos x="24" y="32"/>
              </a:cxn>
              <a:cxn ang="0">
                <a:pos x="24" y="46"/>
              </a:cxn>
              <a:cxn ang="0">
                <a:pos x="10" y="46"/>
              </a:cxn>
              <a:cxn ang="0">
                <a:pos x="8" y="44"/>
              </a:cxn>
              <a:cxn ang="0">
                <a:pos x="8" y="27"/>
              </a:cxn>
              <a:cxn ang="0">
                <a:pos x="8" y="26"/>
              </a:cxn>
              <a:cxn ang="0">
                <a:pos x="28" y="9"/>
              </a:cxn>
              <a:cxn ang="0">
                <a:pos x="49" y="26"/>
              </a:cxn>
              <a:cxn ang="0">
                <a:pos x="49" y="27"/>
              </a:cxn>
              <a:cxn ang="0">
                <a:pos x="49" y="44"/>
              </a:cxn>
            </a:cxnLst>
            <a:rect l="0" t="0" r="r" b="b"/>
            <a:pathLst>
              <a:path w="57" h="46">
                <a:moveTo>
                  <a:pt x="55" y="27"/>
                </a:moveTo>
                <a:cubicBezTo>
                  <a:pt x="55" y="27"/>
                  <a:pt x="54" y="27"/>
                  <a:pt x="54" y="27"/>
                </a:cubicBezTo>
                <a:cubicBezTo>
                  <a:pt x="54" y="27"/>
                  <a:pt x="54" y="27"/>
                  <a:pt x="54" y="27"/>
                </a:cubicBezTo>
                <a:cubicBezTo>
                  <a:pt x="54" y="27"/>
                  <a:pt x="53" y="27"/>
                  <a:pt x="53" y="27"/>
                </a:cubicBezTo>
                <a:cubicBezTo>
                  <a:pt x="28" y="6"/>
                  <a:pt x="28" y="6"/>
                  <a:pt x="28" y="6"/>
                </a:cubicBezTo>
                <a:cubicBezTo>
                  <a:pt x="4" y="27"/>
                  <a:pt x="4" y="27"/>
                  <a:pt x="4" y="27"/>
                </a:cubicBezTo>
                <a:cubicBezTo>
                  <a:pt x="4" y="27"/>
                  <a:pt x="3" y="27"/>
                  <a:pt x="3" y="27"/>
                </a:cubicBezTo>
                <a:cubicBezTo>
                  <a:pt x="3" y="27"/>
                  <a:pt x="2" y="27"/>
                  <a:pt x="2" y="27"/>
                </a:cubicBezTo>
                <a:cubicBezTo>
                  <a:pt x="0" y="24"/>
                  <a:pt x="0" y="24"/>
                  <a:pt x="0" y="24"/>
                </a:cubicBezTo>
                <a:cubicBezTo>
                  <a:pt x="0" y="24"/>
                  <a:pt x="0" y="23"/>
                  <a:pt x="0" y="23"/>
                </a:cubicBezTo>
                <a:cubicBezTo>
                  <a:pt x="26" y="1"/>
                  <a:pt x="26" y="1"/>
                  <a:pt x="26" y="1"/>
                </a:cubicBezTo>
                <a:cubicBezTo>
                  <a:pt x="27" y="0"/>
                  <a:pt x="30" y="0"/>
                  <a:pt x="31" y="1"/>
                </a:cubicBezTo>
                <a:cubicBezTo>
                  <a:pt x="40" y="8"/>
                  <a:pt x="40" y="8"/>
                  <a:pt x="40" y="8"/>
                </a:cubicBezTo>
                <a:cubicBezTo>
                  <a:pt x="40" y="1"/>
                  <a:pt x="40" y="1"/>
                  <a:pt x="40" y="1"/>
                </a:cubicBezTo>
                <a:cubicBezTo>
                  <a:pt x="40" y="1"/>
                  <a:pt x="40" y="0"/>
                  <a:pt x="41" y="0"/>
                </a:cubicBezTo>
                <a:cubicBezTo>
                  <a:pt x="48" y="0"/>
                  <a:pt x="48" y="0"/>
                  <a:pt x="48" y="0"/>
                </a:cubicBezTo>
                <a:cubicBezTo>
                  <a:pt x="49" y="0"/>
                  <a:pt x="49" y="1"/>
                  <a:pt x="49" y="1"/>
                </a:cubicBezTo>
                <a:cubicBezTo>
                  <a:pt x="49" y="16"/>
                  <a:pt x="49" y="16"/>
                  <a:pt x="49" y="16"/>
                </a:cubicBezTo>
                <a:cubicBezTo>
                  <a:pt x="57" y="23"/>
                  <a:pt x="57" y="23"/>
                  <a:pt x="57" y="23"/>
                </a:cubicBezTo>
                <a:cubicBezTo>
                  <a:pt x="57" y="23"/>
                  <a:pt x="57" y="24"/>
                  <a:pt x="57" y="24"/>
                </a:cubicBezTo>
                <a:lnTo>
                  <a:pt x="55" y="27"/>
                </a:lnTo>
                <a:close/>
                <a:moveTo>
                  <a:pt x="49" y="44"/>
                </a:moveTo>
                <a:cubicBezTo>
                  <a:pt x="49" y="45"/>
                  <a:pt x="48" y="46"/>
                  <a:pt x="47" y="46"/>
                </a:cubicBezTo>
                <a:cubicBezTo>
                  <a:pt x="33" y="46"/>
                  <a:pt x="33" y="46"/>
                  <a:pt x="33" y="46"/>
                </a:cubicBezTo>
                <a:cubicBezTo>
                  <a:pt x="33" y="32"/>
                  <a:pt x="33" y="32"/>
                  <a:pt x="33" y="32"/>
                </a:cubicBezTo>
                <a:cubicBezTo>
                  <a:pt x="24" y="32"/>
                  <a:pt x="24" y="32"/>
                  <a:pt x="24" y="32"/>
                </a:cubicBezTo>
                <a:cubicBezTo>
                  <a:pt x="24" y="46"/>
                  <a:pt x="24" y="46"/>
                  <a:pt x="24" y="46"/>
                </a:cubicBezTo>
                <a:cubicBezTo>
                  <a:pt x="10" y="46"/>
                  <a:pt x="10" y="46"/>
                  <a:pt x="10" y="46"/>
                </a:cubicBezTo>
                <a:cubicBezTo>
                  <a:pt x="9" y="46"/>
                  <a:pt x="8" y="45"/>
                  <a:pt x="8" y="44"/>
                </a:cubicBezTo>
                <a:cubicBezTo>
                  <a:pt x="8" y="27"/>
                  <a:pt x="8" y="27"/>
                  <a:pt x="8" y="27"/>
                </a:cubicBezTo>
                <a:cubicBezTo>
                  <a:pt x="8" y="27"/>
                  <a:pt x="8" y="26"/>
                  <a:pt x="8" y="26"/>
                </a:cubicBezTo>
                <a:cubicBezTo>
                  <a:pt x="28" y="9"/>
                  <a:pt x="28" y="9"/>
                  <a:pt x="28" y="9"/>
                </a:cubicBezTo>
                <a:cubicBezTo>
                  <a:pt x="49" y="26"/>
                  <a:pt x="49" y="26"/>
                  <a:pt x="49" y="26"/>
                </a:cubicBezTo>
                <a:cubicBezTo>
                  <a:pt x="49" y="26"/>
                  <a:pt x="49" y="27"/>
                  <a:pt x="49" y="27"/>
                </a:cubicBezTo>
                <a:lnTo>
                  <a:pt x="49" y="44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128" name="Group 12"/>
          <p:cNvGrpSpPr>
            <a:grpSpLocks noChangeAspect="1"/>
          </p:cNvGrpSpPr>
          <p:nvPr/>
        </p:nvGrpSpPr>
        <p:grpSpPr bwMode="auto">
          <a:xfrm>
            <a:off x="10188767" y="3775243"/>
            <a:ext cx="597124" cy="541640"/>
            <a:chOff x="2535" y="1120"/>
            <a:chExt cx="635" cy="576"/>
          </a:xfrm>
          <a:solidFill>
            <a:schemeClr val="tx1"/>
          </a:solidFill>
        </p:grpSpPr>
        <p:sp>
          <p:nvSpPr>
            <p:cNvPr id="129" name="Freeform 13"/>
            <p:cNvSpPr/>
            <p:nvPr/>
          </p:nvSpPr>
          <p:spPr bwMode="auto">
            <a:xfrm>
              <a:off x="2535" y="1626"/>
              <a:ext cx="635" cy="70"/>
            </a:xfrm>
            <a:custGeom>
              <a:avLst/>
              <a:gdLst>
                <a:gd name="T0" fmla="*/ 136 w 136"/>
                <a:gd name="T1" fmla="*/ 7 h 15"/>
                <a:gd name="T2" fmla="*/ 128 w 136"/>
                <a:gd name="T3" fmla="*/ 15 h 15"/>
                <a:gd name="T4" fmla="*/ 8 w 136"/>
                <a:gd name="T5" fmla="*/ 15 h 15"/>
                <a:gd name="T6" fmla="*/ 0 w 136"/>
                <a:gd name="T7" fmla="*/ 7 h 15"/>
                <a:gd name="T8" fmla="*/ 0 w 136"/>
                <a:gd name="T9" fmla="*/ 7 h 15"/>
                <a:gd name="T10" fmla="*/ 8 w 136"/>
                <a:gd name="T11" fmla="*/ 0 h 15"/>
                <a:gd name="T12" fmla="*/ 128 w 136"/>
                <a:gd name="T13" fmla="*/ 0 h 15"/>
                <a:gd name="T14" fmla="*/ 136 w 136"/>
                <a:gd name="T15" fmla="*/ 7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36" h="15">
                  <a:moveTo>
                    <a:pt x="136" y="7"/>
                  </a:moveTo>
                  <a:cubicBezTo>
                    <a:pt x="136" y="12"/>
                    <a:pt x="133" y="15"/>
                    <a:pt x="128" y="15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3" y="15"/>
                    <a:pt x="0" y="12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3"/>
                    <a:pt x="3" y="0"/>
                    <a:pt x="8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33" y="0"/>
                    <a:pt x="136" y="3"/>
                    <a:pt x="136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0" name="Freeform 14"/>
            <p:cNvSpPr/>
            <p:nvPr/>
          </p:nvSpPr>
          <p:spPr bwMode="auto">
            <a:xfrm>
              <a:off x="2614" y="1369"/>
              <a:ext cx="75" cy="220"/>
            </a:xfrm>
            <a:custGeom>
              <a:avLst/>
              <a:gdLst>
                <a:gd name="T0" fmla="*/ 8 w 16"/>
                <a:gd name="T1" fmla="*/ 47 h 47"/>
                <a:gd name="T2" fmla="*/ 0 w 16"/>
                <a:gd name="T3" fmla="*/ 39 h 47"/>
                <a:gd name="T4" fmla="*/ 0 w 16"/>
                <a:gd name="T5" fmla="*/ 8 h 47"/>
                <a:gd name="T6" fmla="*/ 8 w 16"/>
                <a:gd name="T7" fmla="*/ 0 h 47"/>
                <a:gd name="T8" fmla="*/ 8 w 16"/>
                <a:gd name="T9" fmla="*/ 0 h 47"/>
                <a:gd name="T10" fmla="*/ 16 w 16"/>
                <a:gd name="T11" fmla="*/ 8 h 47"/>
                <a:gd name="T12" fmla="*/ 16 w 16"/>
                <a:gd name="T13" fmla="*/ 39 h 47"/>
                <a:gd name="T14" fmla="*/ 8 w 16"/>
                <a:gd name="T15" fmla="*/ 47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6" h="47">
                  <a:moveTo>
                    <a:pt x="8" y="47"/>
                  </a:moveTo>
                  <a:cubicBezTo>
                    <a:pt x="4" y="47"/>
                    <a:pt x="0" y="44"/>
                    <a:pt x="0" y="39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4" y="0"/>
                    <a:pt x="8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9"/>
                    <a:pt x="16" y="39"/>
                    <a:pt x="16" y="39"/>
                  </a:cubicBezTo>
                  <a:cubicBezTo>
                    <a:pt x="16" y="44"/>
                    <a:pt x="12" y="47"/>
                    <a:pt x="8" y="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1" name="Freeform 15"/>
            <p:cNvSpPr/>
            <p:nvPr/>
          </p:nvSpPr>
          <p:spPr bwMode="auto">
            <a:xfrm>
              <a:off x="2750" y="1369"/>
              <a:ext cx="70" cy="220"/>
            </a:xfrm>
            <a:custGeom>
              <a:avLst/>
              <a:gdLst>
                <a:gd name="T0" fmla="*/ 8 w 15"/>
                <a:gd name="T1" fmla="*/ 47 h 47"/>
                <a:gd name="T2" fmla="*/ 0 w 15"/>
                <a:gd name="T3" fmla="*/ 39 h 47"/>
                <a:gd name="T4" fmla="*/ 0 w 15"/>
                <a:gd name="T5" fmla="*/ 8 h 47"/>
                <a:gd name="T6" fmla="*/ 8 w 15"/>
                <a:gd name="T7" fmla="*/ 0 h 47"/>
                <a:gd name="T8" fmla="*/ 8 w 15"/>
                <a:gd name="T9" fmla="*/ 0 h 47"/>
                <a:gd name="T10" fmla="*/ 15 w 15"/>
                <a:gd name="T11" fmla="*/ 8 h 47"/>
                <a:gd name="T12" fmla="*/ 15 w 15"/>
                <a:gd name="T13" fmla="*/ 39 h 47"/>
                <a:gd name="T14" fmla="*/ 8 w 15"/>
                <a:gd name="T15" fmla="*/ 47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47">
                  <a:moveTo>
                    <a:pt x="8" y="47"/>
                  </a:moveTo>
                  <a:cubicBezTo>
                    <a:pt x="3" y="47"/>
                    <a:pt x="0" y="44"/>
                    <a:pt x="0" y="39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8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12" y="0"/>
                    <a:pt x="15" y="4"/>
                    <a:pt x="15" y="8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5" y="44"/>
                    <a:pt x="12" y="47"/>
                    <a:pt x="8" y="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2" name="Freeform 16"/>
            <p:cNvSpPr/>
            <p:nvPr/>
          </p:nvSpPr>
          <p:spPr bwMode="auto">
            <a:xfrm>
              <a:off x="2885" y="1369"/>
              <a:ext cx="70" cy="220"/>
            </a:xfrm>
            <a:custGeom>
              <a:avLst/>
              <a:gdLst>
                <a:gd name="T0" fmla="*/ 7 w 15"/>
                <a:gd name="T1" fmla="*/ 47 h 47"/>
                <a:gd name="T2" fmla="*/ 0 w 15"/>
                <a:gd name="T3" fmla="*/ 39 h 47"/>
                <a:gd name="T4" fmla="*/ 0 w 15"/>
                <a:gd name="T5" fmla="*/ 8 h 47"/>
                <a:gd name="T6" fmla="*/ 7 w 15"/>
                <a:gd name="T7" fmla="*/ 0 h 47"/>
                <a:gd name="T8" fmla="*/ 7 w 15"/>
                <a:gd name="T9" fmla="*/ 0 h 47"/>
                <a:gd name="T10" fmla="*/ 15 w 15"/>
                <a:gd name="T11" fmla="*/ 8 h 47"/>
                <a:gd name="T12" fmla="*/ 15 w 15"/>
                <a:gd name="T13" fmla="*/ 39 h 47"/>
                <a:gd name="T14" fmla="*/ 7 w 15"/>
                <a:gd name="T15" fmla="*/ 47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47">
                  <a:moveTo>
                    <a:pt x="7" y="47"/>
                  </a:moveTo>
                  <a:cubicBezTo>
                    <a:pt x="3" y="47"/>
                    <a:pt x="0" y="44"/>
                    <a:pt x="0" y="39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2" y="0"/>
                    <a:pt x="15" y="4"/>
                    <a:pt x="15" y="8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5" y="44"/>
                    <a:pt x="12" y="47"/>
                    <a:pt x="7" y="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3" name="Freeform 17"/>
            <p:cNvSpPr/>
            <p:nvPr/>
          </p:nvSpPr>
          <p:spPr bwMode="auto">
            <a:xfrm>
              <a:off x="3016" y="1369"/>
              <a:ext cx="74" cy="220"/>
            </a:xfrm>
            <a:custGeom>
              <a:avLst/>
              <a:gdLst>
                <a:gd name="T0" fmla="*/ 8 w 16"/>
                <a:gd name="T1" fmla="*/ 47 h 47"/>
                <a:gd name="T2" fmla="*/ 0 w 16"/>
                <a:gd name="T3" fmla="*/ 39 h 47"/>
                <a:gd name="T4" fmla="*/ 0 w 16"/>
                <a:gd name="T5" fmla="*/ 8 h 47"/>
                <a:gd name="T6" fmla="*/ 8 w 16"/>
                <a:gd name="T7" fmla="*/ 0 h 47"/>
                <a:gd name="T8" fmla="*/ 8 w 16"/>
                <a:gd name="T9" fmla="*/ 0 h 47"/>
                <a:gd name="T10" fmla="*/ 16 w 16"/>
                <a:gd name="T11" fmla="*/ 8 h 47"/>
                <a:gd name="T12" fmla="*/ 16 w 16"/>
                <a:gd name="T13" fmla="*/ 39 h 47"/>
                <a:gd name="T14" fmla="*/ 8 w 16"/>
                <a:gd name="T15" fmla="*/ 47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6" h="47">
                  <a:moveTo>
                    <a:pt x="8" y="47"/>
                  </a:moveTo>
                  <a:cubicBezTo>
                    <a:pt x="4" y="47"/>
                    <a:pt x="0" y="44"/>
                    <a:pt x="0" y="39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4" y="0"/>
                    <a:pt x="8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9"/>
                    <a:pt x="16" y="39"/>
                    <a:pt x="16" y="39"/>
                  </a:cubicBezTo>
                  <a:cubicBezTo>
                    <a:pt x="16" y="44"/>
                    <a:pt x="12" y="47"/>
                    <a:pt x="8" y="4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4" name="Freeform 18"/>
            <p:cNvSpPr/>
            <p:nvPr/>
          </p:nvSpPr>
          <p:spPr bwMode="auto">
            <a:xfrm>
              <a:off x="2656" y="1120"/>
              <a:ext cx="392" cy="117"/>
            </a:xfrm>
            <a:custGeom>
              <a:avLst/>
              <a:gdLst>
                <a:gd name="T0" fmla="*/ 84 w 84"/>
                <a:gd name="T1" fmla="*/ 25 h 25"/>
                <a:gd name="T2" fmla="*/ 52 w 84"/>
                <a:gd name="T3" fmla="*/ 4 h 25"/>
                <a:gd name="T4" fmla="*/ 32 w 84"/>
                <a:gd name="T5" fmla="*/ 4 h 25"/>
                <a:gd name="T6" fmla="*/ 18 w 84"/>
                <a:gd name="T7" fmla="*/ 13 h 25"/>
                <a:gd name="T8" fmla="*/ 0 w 84"/>
                <a:gd name="T9" fmla="*/ 25 h 25"/>
                <a:gd name="T10" fmla="*/ 84 w 84"/>
                <a:gd name="T11" fmla="*/ 25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4" h="25">
                  <a:moveTo>
                    <a:pt x="84" y="25"/>
                  </a:moveTo>
                  <a:cubicBezTo>
                    <a:pt x="52" y="4"/>
                    <a:pt x="52" y="4"/>
                    <a:pt x="52" y="4"/>
                  </a:cubicBezTo>
                  <a:cubicBezTo>
                    <a:pt x="46" y="0"/>
                    <a:pt x="38" y="0"/>
                    <a:pt x="32" y="4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84" y="2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  <p:sp>
          <p:nvSpPr>
            <p:cNvPr id="135" name="Freeform 19"/>
            <p:cNvSpPr/>
            <p:nvPr/>
          </p:nvSpPr>
          <p:spPr bwMode="auto">
            <a:xfrm>
              <a:off x="2572" y="1275"/>
              <a:ext cx="560" cy="75"/>
            </a:xfrm>
            <a:custGeom>
              <a:avLst/>
              <a:gdLst>
                <a:gd name="T0" fmla="*/ 120 w 120"/>
                <a:gd name="T1" fmla="*/ 8 h 16"/>
                <a:gd name="T2" fmla="*/ 112 w 120"/>
                <a:gd name="T3" fmla="*/ 16 h 16"/>
                <a:gd name="T4" fmla="*/ 8 w 120"/>
                <a:gd name="T5" fmla="*/ 16 h 16"/>
                <a:gd name="T6" fmla="*/ 0 w 120"/>
                <a:gd name="T7" fmla="*/ 8 h 16"/>
                <a:gd name="T8" fmla="*/ 0 w 120"/>
                <a:gd name="T9" fmla="*/ 8 h 16"/>
                <a:gd name="T10" fmla="*/ 8 w 120"/>
                <a:gd name="T11" fmla="*/ 0 h 16"/>
                <a:gd name="T12" fmla="*/ 112 w 120"/>
                <a:gd name="T13" fmla="*/ 0 h 16"/>
                <a:gd name="T14" fmla="*/ 120 w 120"/>
                <a:gd name="T15" fmla="*/ 8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20" h="16">
                  <a:moveTo>
                    <a:pt x="120" y="8"/>
                  </a:moveTo>
                  <a:cubicBezTo>
                    <a:pt x="120" y="12"/>
                    <a:pt x="116" y="16"/>
                    <a:pt x="112" y="16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4" y="16"/>
                    <a:pt x="0" y="12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3"/>
                    <a:pt x="4" y="0"/>
                    <a:pt x="8" y="0"/>
                  </a:cubicBezTo>
                  <a:cubicBezTo>
                    <a:pt x="112" y="0"/>
                    <a:pt x="112" y="0"/>
                    <a:pt x="112" y="0"/>
                  </a:cubicBezTo>
                  <a:cubicBezTo>
                    <a:pt x="116" y="0"/>
                    <a:pt x="120" y="3"/>
                    <a:pt x="12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zh-CN" altLang="en-US" sz="1800" b="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  <a:latin typeface="Calibri" panose="020F0502020204030204"/>
                <a:ea typeface="宋体" panose="02010600030101010101" pitchFamily="2" charset="-122"/>
                <a:cs typeface="+mn-cs"/>
              </a:endParaRPr>
            </a:p>
          </p:txBody>
        </p:sp>
      </p:grpSp>
      <p:sp>
        <p:nvSpPr>
          <p:cNvPr id="136" name="Freeform 110"/>
          <p:cNvSpPr>
            <a:spLocks noEditPoints="1"/>
          </p:cNvSpPr>
          <p:nvPr/>
        </p:nvSpPr>
        <p:spPr bwMode="auto">
          <a:xfrm>
            <a:off x="5177340" y="3842994"/>
            <a:ext cx="499615" cy="463642"/>
          </a:xfrm>
          <a:custGeom>
            <a:avLst/>
            <a:gdLst/>
            <a:ahLst/>
            <a:cxnLst>
              <a:cxn ang="0">
                <a:pos x="8" y="10"/>
              </a:cxn>
              <a:cxn ang="0">
                <a:pos x="0" y="10"/>
              </a:cxn>
              <a:cxn ang="0">
                <a:pos x="0" y="5"/>
              </a:cxn>
              <a:cxn ang="0">
                <a:pos x="8" y="5"/>
              </a:cxn>
              <a:cxn ang="0">
                <a:pos x="8" y="10"/>
              </a:cxn>
              <a:cxn ang="0">
                <a:pos x="33" y="30"/>
              </a:cxn>
              <a:cxn ang="0">
                <a:pos x="0" y="30"/>
              </a:cxn>
              <a:cxn ang="0">
                <a:pos x="0" y="25"/>
              </a:cxn>
              <a:cxn ang="0">
                <a:pos x="33" y="25"/>
              </a:cxn>
              <a:cxn ang="0">
                <a:pos x="33" y="30"/>
              </a:cxn>
              <a:cxn ang="0">
                <a:pos x="13" y="49"/>
              </a:cxn>
              <a:cxn ang="0">
                <a:pos x="0" y="49"/>
              </a:cxn>
              <a:cxn ang="0">
                <a:pos x="0" y="44"/>
              </a:cxn>
              <a:cxn ang="0">
                <a:pos x="13" y="44"/>
              </a:cxn>
              <a:cxn ang="0">
                <a:pos x="13" y="49"/>
              </a:cxn>
              <a:cxn ang="0">
                <a:pos x="24" y="3"/>
              </a:cxn>
              <a:cxn ang="0">
                <a:pos x="24" y="13"/>
              </a:cxn>
              <a:cxn ang="0">
                <a:pos x="22" y="15"/>
              </a:cxn>
              <a:cxn ang="0">
                <a:pos x="12" y="15"/>
              </a:cxn>
              <a:cxn ang="0">
                <a:pos x="9" y="13"/>
              </a:cxn>
              <a:cxn ang="0">
                <a:pos x="9" y="3"/>
              </a:cxn>
              <a:cxn ang="0">
                <a:pos x="12" y="0"/>
              </a:cxn>
              <a:cxn ang="0">
                <a:pos x="22" y="0"/>
              </a:cxn>
              <a:cxn ang="0">
                <a:pos x="24" y="3"/>
              </a:cxn>
              <a:cxn ang="0">
                <a:pos x="29" y="42"/>
              </a:cxn>
              <a:cxn ang="0">
                <a:pos x="29" y="51"/>
              </a:cxn>
              <a:cxn ang="0">
                <a:pos x="26" y="54"/>
              </a:cxn>
              <a:cxn ang="0">
                <a:pos x="17" y="54"/>
              </a:cxn>
              <a:cxn ang="0">
                <a:pos x="14" y="51"/>
              </a:cxn>
              <a:cxn ang="0">
                <a:pos x="14" y="42"/>
              </a:cxn>
              <a:cxn ang="0">
                <a:pos x="17" y="39"/>
              </a:cxn>
              <a:cxn ang="0">
                <a:pos x="26" y="39"/>
              </a:cxn>
              <a:cxn ang="0">
                <a:pos x="29" y="42"/>
              </a:cxn>
              <a:cxn ang="0">
                <a:pos x="58" y="10"/>
              </a:cxn>
              <a:cxn ang="0">
                <a:pos x="25" y="10"/>
              </a:cxn>
              <a:cxn ang="0">
                <a:pos x="25" y="5"/>
              </a:cxn>
              <a:cxn ang="0">
                <a:pos x="58" y="5"/>
              </a:cxn>
              <a:cxn ang="0">
                <a:pos x="58" y="10"/>
              </a:cxn>
              <a:cxn ang="0">
                <a:pos x="58" y="49"/>
              </a:cxn>
              <a:cxn ang="0">
                <a:pos x="30" y="49"/>
              </a:cxn>
              <a:cxn ang="0">
                <a:pos x="30" y="44"/>
              </a:cxn>
              <a:cxn ang="0">
                <a:pos x="58" y="44"/>
              </a:cxn>
              <a:cxn ang="0">
                <a:pos x="58" y="49"/>
              </a:cxn>
              <a:cxn ang="0">
                <a:pos x="48" y="22"/>
              </a:cxn>
              <a:cxn ang="0">
                <a:pos x="48" y="32"/>
              </a:cxn>
              <a:cxn ang="0">
                <a:pos x="46" y="34"/>
              </a:cxn>
              <a:cxn ang="0">
                <a:pos x="36" y="34"/>
              </a:cxn>
              <a:cxn ang="0">
                <a:pos x="34" y="32"/>
              </a:cxn>
              <a:cxn ang="0">
                <a:pos x="34" y="22"/>
              </a:cxn>
              <a:cxn ang="0">
                <a:pos x="36" y="20"/>
              </a:cxn>
              <a:cxn ang="0">
                <a:pos x="46" y="20"/>
              </a:cxn>
              <a:cxn ang="0">
                <a:pos x="48" y="22"/>
              </a:cxn>
              <a:cxn ang="0">
                <a:pos x="58" y="30"/>
              </a:cxn>
              <a:cxn ang="0">
                <a:pos x="50" y="30"/>
              </a:cxn>
              <a:cxn ang="0">
                <a:pos x="50" y="25"/>
              </a:cxn>
              <a:cxn ang="0">
                <a:pos x="58" y="25"/>
              </a:cxn>
              <a:cxn ang="0">
                <a:pos x="58" y="30"/>
              </a:cxn>
            </a:cxnLst>
            <a:rect l="0" t="0" r="r" b="b"/>
            <a:pathLst>
              <a:path w="58" h="54">
                <a:moveTo>
                  <a:pt x="8" y="10"/>
                </a:moveTo>
                <a:cubicBezTo>
                  <a:pt x="0" y="10"/>
                  <a:pt x="0" y="10"/>
                  <a:pt x="0" y="10"/>
                </a:cubicBezTo>
                <a:cubicBezTo>
                  <a:pt x="0" y="5"/>
                  <a:pt x="0" y="5"/>
                  <a:pt x="0" y="5"/>
                </a:cubicBezTo>
                <a:cubicBezTo>
                  <a:pt x="8" y="5"/>
                  <a:pt x="8" y="5"/>
                  <a:pt x="8" y="5"/>
                </a:cubicBezTo>
                <a:lnTo>
                  <a:pt x="8" y="10"/>
                </a:lnTo>
                <a:close/>
                <a:moveTo>
                  <a:pt x="33" y="30"/>
                </a:moveTo>
                <a:cubicBezTo>
                  <a:pt x="0" y="30"/>
                  <a:pt x="0" y="30"/>
                  <a:pt x="0" y="30"/>
                </a:cubicBezTo>
                <a:cubicBezTo>
                  <a:pt x="0" y="25"/>
                  <a:pt x="0" y="25"/>
                  <a:pt x="0" y="25"/>
                </a:cubicBezTo>
                <a:cubicBezTo>
                  <a:pt x="33" y="25"/>
                  <a:pt x="33" y="25"/>
                  <a:pt x="33" y="25"/>
                </a:cubicBezTo>
                <a:lnTo>
                  <a:pt x="33" y="30"/>
                </a:lnTo>
                <a:close/>
                <a:moveTo>
                  <a:pt x="13" y="49"/>
                </a:moveTo>
                <a:cubicBezTo>
                  <a:pt x="0" y="49"/>
                  <a:pt x="0" y="49"/>
                  <a:pt x="0" y="49"/>
                </a:cubicBezTo>
                <a:cubicBezTo>
                  <a:pt x="0" y="44"/>
                  <a:pt x="0" y="44"/>
                  <a:pt x="0" y="44"/>
                </a:cubicBezTo>
                <a:cubicBezTo>
                  <a:pt x="13" y="44"/>
                  <a:pt x="13" y="44"/>
                  <a:pt x="13" y="44"/>
                </a:cubicBezTo>
                <a:lnTo>
                  <a:pt x="13" y="49"/>
                </a:lnTo>
                <a:close/>
                <a:moveTo>
                  <a:pt x="24" y="3"/>
                </a:moveTo>
                <a:cubicBezTo>
                  <a:pt x="24" y="13"/>
                  <a:pt x="24" y="13"/>
                  <a:pt x="24" y="13"/>
                </a:cubicBezTo>
                <a:cubicBezTo>
                  <a:pt x="24" y="14"/>
                  <a:pt x="23" y="15"/>
                  <a:pt x="22" y="15"/>
                </a:cubicBezTo>
                <a:cubicBezTo>
                  <a:pt x="12" y="15"/>
                  <a:pt x="12" y="15"/>
                  <a:pt x="12" y="15"/>
                </a:cubicBezTo>
                <a:cubicBezTo>
                  <a:pt x="11" y="15"/>
                  <a:pt x="9" y="14"/>
                  <a:pt x="9" y="13"/>
                </a:cubicBezTo>
                <a:cubicBezTo>
                  <a:pt x="9" y="3"/>
                  <a:pt x="9" y="3"/>
                  <a:pt x="9" y="3"/>
                </a:cubicBezTo>
                <a:cubicBezTo>
                  <a:pt x="9" y="2"/>
                  <a:pt x="11" y="0"/>
                  <a:pt x="12" y="0"/>
                </a:cubicBezTo>
                <a:cubicBezTo>
                  <a:pt x="22" y="0"/>
                  <a:pt x="22" y="0"/>
                  <a:pt x="22" y="0"/>
                </a:cubicBezTo>
                <a:cubicBezTo>
                  <a:pt x="23" y="0"/>
                  <a:pt x="24" y="2"/>
                  <a:pt x="24" y="3"/>
                </a:cubicBezTo>
                <a:close/>
                <a:moveTo>
                  <a:pt x="29" y="42"/>
                </a:moveTo>
                <a:cubicBezTo>
                  <a:pt x="29" y="51"/>
                  <a:pt x="29" y="51"/>
                  <a:pt x="29" y="51"/>
                </a:cubicBezTo>
                <a:cubicBezTo>
                  <a:pt x="29" y="53"/>
                  <a:pt x="28" y="54"/>
                  <a:pt x="26" y="54"/>
                </a:cubicBezTo>
                <a:cubicBezTo>
                  <a:pt x="17" y="54"/>
                  <a:pt x="17" y="54"/>
                  <a:pt x="17" y="54"/>
                </a:cubicBezTo>
                <a:cubicBezTo>
                  <a:pt x="15" y="54"/>
                  <a:pt x="14" y="53"/>
                  <a:pt x="14" y="51"/>
                </a:cubicBezTo>
                <a:cubicBezTo>
                  <a:pt x="14" y="42"/>
                  <a:pt x="14" y="42"/>
                  <a:pt x="14" y="42"/>
                </a:cubicBezTo>
                <a:cubicBezTo>
                  <a:pt x="14" y="40"/>
                  <a:pt x="15" y="39"/>
                  <a:pt x="17" y="39"/>
                </a:cubicBezTo>
                <a:cubicBezTo>
                  <a:pt x="26" y="39"/>
                  <a:pt x="26" y="39"/>
                  <a:pt x="26" y="39"/>
                </a:cubicBezTo>
                <a:cubicBezTo>
                  <a:pt x="28" y="39"/>
                  <a:pt x="29" y="40"/>
                  <a:pt x="29" y="42"/>
                </a:cubicBezTo>
                <a:close/>
                <a:moveTo>
                  <a:pt x="58" y="10"/>
                </a:moveTo>
                <a:cubicBezTo>
                  <a:pt x="25" y="10"/>
                  <a:pt x="25" y="10"/>
                  <a:pt x="25" y="10"/>
                </a:cubicBezTo>
                <a:cubicBezTo>
                  <a:pt x="25" y="5"/>
                  <a:pt x="25" y="5"/>
                  <a:pt x="25" y="5"/>
                </a:cubicBezTo>
                <a:cubicBezTo>
                  <a:pt x="58" y="5"/>
                  <a:pt x="58" y="5"/>
                  <a:pt x="58" y="5"/>
                </a:cubicBezTo>
                <a:lnTo>
                  <a:pt x="58" y="10"/>
                </a:lnTo>
                <a:close/>
                <a:moveTo>
                  <a:pt x="58" y="49"/>
                </a:moveTo>
                <a:cubicBezTo>
                  <a:pt x="30" y="49"/>
                  <a:pt x="30" y="49"/>
                  <a:pt x="30" y="49"/>
                </a:cubicBezTo>
                <a:cubicBezTo>
                  <a:pt x="30" y="44"/>
                  <a:pt x="30" y="44"/>
                  <a:pt x="30" y="44"/>
                </a:cubicBezTo>
                <a:cubicBezTo>
                  <a:pt x="58" y="44"/>
                  <a:pt x="58" y="44"/>
                  <a:pt x="58" y="44"/>
                </a:cubicBezTo>
                <a:lnTo>
                  <a:pt x="58" y="49"/>
                </a:lnTo>
                <a:close/>
                <a:moveTo>
                  <a:pt x="48" y="22"/>
                </a:moveTo>
                <a:cubicBezTo>
                  <a:pt x="48" y="32"/>
                  <a:pt x="48" y="32"/>
                  <a:pt x="48" y="32"/>
                </a:cubicBezTo>
                <a:cubicBezTo>
                  <a:pt x="48" y="33"/>
                  <a:pt x="47" y="34"/>
                  <a:pt x="46" y="34"/>
                </a:cubicBezTo>
                <a:cubicBezTo>
                  <a:pt x="36" y="34"/>
                  <a:pt x="36" y="34"/>
                  <a:pt x="36" y="34"/>
                </a:cubicBezTo>
                <a:cubicBezTo>
                  <a:pt x="35" y="34"/>
                  <a:pt x="34" y="33"/>
                  <a:pt x="34" y="32"/>
                </a:cubicBezTo>
                <a:cubicBezTo>
                  <a:pt x="34" y="22"/>
                  <a:pt x="34" y="22"/>
                  <a:pt x="34" y="22"/>
                </a:cubicBezTo>
                <a:cubicBezTo>
                  <a:pt x="34" y="21"/>
                  <a:pt x="35" y="20"/>
                  <a:pt x="36" y="20"/>
                </a:cubicBezTo>
                <a:cubicBezTo>
                  <a:pt x="46" y="20"/>
                  <a:pt x="46" y="20"/>
                  <a:pt x="46" y="20"/>
                </a:cubicBezTo>
                <a:cubicBezTo>
                  <a:pt x="47" y="20"/>
                  <a:pt x="48" y="21"/>
                  <a:pt x="48" y="22"/>
                </a:cubicBezTo>
                <a:close/>
                <a:moveTo>
                  <a:pt x="58" y="30"/>
                </a:moveTo>
                <a:cubicBezTo>
                  <a:pt x="50" y="30"/>
                  <a:pt x="50" y="30"/>
                  <a:pt x="50" y="30"/>
                </a:cubicBezTo>
                <a:cubicBezTo>
                  <a:pt x="50" y="25"/>
                  <a:pt x="50" y="25"/>
                  <a:pt x="50" y="25"/>
                </a:cubicBezTo>
                <a:cubicBezTo>
                  <a:pt x="58" y="25"/>
                  <a:pt x="58" y="25"/>
                  <a:pt x="58" y="25"/>
                </a:cubicBezTo>
                <a:lnTo>
                  <a:pt x="58" y="30"/>
                </a:lnTo>
                <a:close/>
              </a:path>
            </a:pathLst>
          </a:custGeom>
          <a:solidFill>
            <a:schemeClr val="tx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1800" b="0" i="0" u="none" strike="noStrike" kern="0" cap="none" spc="0" normalizeH="0" baseline="0" noProof="0">
              <a:ln>
                <a:noFill/>
              </a:ln>
              <a:solidFill>
                <a:sysClr val="windowText" lastClr="000000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</p:cSld>
  <p:clrMapOvr>
    <a:masterClrMapping/>
  </p:clrMapOvr>
  <p:transition/>
</p:sld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自定义 1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F86070"/>
      </a:accent1>
      <a:accent2>
        <a:srgbClr val="FBAF01"/>
      </a:accent2>
      <a:accent3>
        <a:srgbClr val="04BFB1"/>
      </a:accent3>
      <a:accent4>
        <a:srgbClr val="C769D8"/>
      </a:accent4>
      <a:accent5>
        <a:srgbClr val="92A177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1_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4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5028</Words>
  <Application>WPS 演示</Application>
  <PresentationFormat>宽屏</PresentationFormat>
  <Paragraphs>296</Paragraphs>
  <Slides>22</Slides>
  <Notes>0</Notes>
  <HiddenSlides>0</HiddenSlides>
  <MMClips>0</MMClips>
  <ScaleCrop>false</ScaleCrop>
  <HeadingPairs>
    <vt:vector size="6" baseType="variant">
      <vt:variant>
        <vt:lpstr>已用的字体</vt:lpstr>
      </vt:variant>
      <vt:variant>
        <vt:i4>17</vt:i4>
      </vt:variant>
      <vt:variant>
        <vt:lpstr>主题</vt:lpstr>
      </vt:variant>
      <vt:variant>
        <vt:i4>3</vt:i4>
      </vt:variant>
      <vt:variant>
        <vt:lpstr>幻灯片标题</vt:lpstr>
      </vt:variant>
      <vt:variant>
        <vt:i4>22</vt:i4>
      </vt:variant>
    </vt:vector>
  </HeadingPairs>
  <TitlesOfParts>
    <vt:vector size="42" baseType="lpstr">
      <vt:lpstr>Arial</vt:lpstr>
      <vt:lpstr>宋体</vt:lpstr>
      <vt:lpstr>Wingdings</vt:lpstr>
      <vt:lpstr>华文中宋</vt:lpstr>
      <vt:lpstr>华文细黑</vt:lpstr>
      <vt:lpstr>Calibri</vt:lpstr>
      <vt:lpstr>微软雅黑</vt:lpstr>
      <vt:lpstr>Arial Unicode MS</vt:lpstr>
      <vt:lpstr>Calibri Light</vt:lpstr>
      <vt:lpstr>Calibri</vt:lpstr>
      <vt:lpstr>Prism</vt:lpstr>
      <vt:lpstr>等线</vt:lpstr>
      <vt:lpstr>Aharoni</vt:lpstr>
      <vt:lpstr>Cordia New</vt:lpstr>
      <vt:lpstr>Gill Sans</vt:lpstr>
      <vt:lpstr>Segoe Print</vt:lpstr>
      <vt:lpstr>Gill Sans MT</vt:lpstr>
      <vt:lpstr>Office 主题</vt:lpstr>
      <vt:lpstr>Office 主题​​</vt:lpstr>
      <vt:lpstr>1_Office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情缘素材：https://haosc.taobao.com</Company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Administrator</dc:creator>
  <cp:lastModifiedBy>拉普耶鲁</cp:lastModifiedBy>
  <cp:revision>25</cp:revision>
  <dcterms:created xsi:type="dcterms:W3CDTF">2015-05-05T08:02:00Z</dcterms:created>
  <dcterms:modified xsi:type="dcterms:W3CDTF">2018-02-02T02:09:51Z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2052-10.1.0.7106</vt:lpwstr>
  </property>
</Properties>
</file>