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1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0" r:id="rId19"/>
    <p:sldId id="272" r:id="rId20"/>
    <p:sldId id="273" r:id="rId21"/>
    <p:sldId id="274" r:id="rId22"/>
    <p:sldId id="275" r:id="rId23"/>
    <p:sldId id="276" r:id="rId24"/>
  </p:sldIdLst>
  <p:sldSz cx="12192000" cy="6858000"/>
  <p:notesSz cx="6858000" cy="9144000"/>
  <p:embeddedFontLst>
    <p:embeddedFont>
      <p:font typeface="方正卡通简体" panose="03000509000000000000" pitchFamily="65" charset="-122"/>
      <p:regular r:id="rId28"/>
    </p:embeddedFont>
    <p:embeddedFont>
      <p:font typeface="微软雅黑" panose="020B0503020204020204" pitchFamily="34" charset="-122"/>
      <p:regular r:id="rId29"/>
    </p:embeddedFont>
    <p:embeddedFont>
      <p:font typeface="Agency FB" panose="020B0503020202020204" pitchFamily="34" charset="0"/>
      <p:regular r:id="rId30"/>
      <p:bold r:id="rId31"/>
    </p:embeddedFont>
    <p:embeddedFont>
      <p:font typeface="Arial Black" panose="020B0A04020102020204" pitchFamily="34" charset="0"/>
      <p:bold r:id="rId32"/>
    </p:embeddedFont>
    <p:embeddedFont>
      <p:font typeface="BatangChe" panose="02030609000101010101" pitchFamily="49" charset="-127"/>
      <p:regular r:id="rId33"/>
    </p:embeddedFont>
    <p:embeddedFont>
      <p:font typeface="Calibri" panose="020F0502020204030204"/>
      <p:regular r:id="rId34"/>
      <p:bold r:id="rId35"/>
      <p:italic r:id="rId36"/>
      <p:boldItalic r:id="rId37"/>
    </p:embeddedFont>
    <p:embeddedFont>
      <p:font typeface="Microsoft YaHei UI" panose="020B0503020204020204" pitchFamily="34" charset="-122"/>
      <p:regular r:id="rId38"/>
    </p:embeddedFont>
    <p:embeddedFont>
      <p:font typeface="Gungsuh" panose="02030600000101010101" pitchFamily="18" charset="-127"/>
      <p:regular r:id="rId39"/>
    </p:embeddedFont>
    <p:embeddedFont>
      <p:font typeface="Arial Unicode MS" panose="020B0604020202020204" charset="-122"/>
      <p:regular r:id="rId40"/>
    </p:embeddedFont>
    <p:embeddedFont>
      <p:font typeface="Calibri Light" panose="020F0302020204030204" charset="0"/>
      <p:regular r:id="rId41"/>
      <p:italic r:id="rId42"/>
    </p:embeddedFont>
    <p:embeddedFont>
      <p:font typeface="黑体" panose="02010609060101010101" pitchFamily="49" charset="-122"/>
      <p:regular r:id="rId43"/>
    </p:embeddedFont>
    <p:embeddedFont>
      <p:font typeface="华文彩云" panose="02010800040101010101" pitchFamily="2" charset="-122"/>
      <p:regular r:id="rId44"/>
    </p:embeddedFont>
    <p:embeddedFont>
      <p:font typeface="AR DELANEY" panose="02000000000000000000" pitchFamily="2" charset="0"/>
      <p:regular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08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18.fntdata"/><Relationship Id="rId44" Type="http://schemas.openxmlformats.org/officeDocument/2006/relationships/font" Target="fonts/font17.fntdata"/><Relationship Id="rId43" Type="http://schemas.openxmlformats.org/officeDocument/2006/relationships/font" Target="fonts/font16.fntdata"/><Relationship Id="rId42" Type="http://schemas.openxmlformats.org/officeDocument/2006/relationships/font" Target="fonts/font15.fntdata"/><Relationship Id="rId41" Type="http://schemas.openxmlformats.org/officeDocument/2006/relationships/font" Target="fonts/font14.fntdata"/><Relationship Id="rId40" Type="http://schemas.openxmlformats.org/officeDocument/2006/relationships/font" Target="fonts/font1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45681E-7784-410D-A55F-30064D3D5D7F}" type="doc">
      <dgm:prSet loTypeId="urn:microsoft.com/office/officeart/2008/layout/Hexagon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B33D08A-F546-4048-A8D3-159487CFC09D}">
      <dgm:prSet phldrT="[文本]" phldr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zh-CN" altLang="en-US" dirty="0"/>
        </a:p>
      </dgm:t>
    </dgm:pt>
    <dgm:pt modelId="{BBCAC309-213F-43D5-BB34-83F70C08F304}" cxnId="{21AB8A5E-B10E-415C-949A-9DF4A567CF20}" type="parTrans">
      <dgm:prSet/>
      <dgm:spPr/>
      <dgm:t>
        <a:bodyPr/>
        <a:lstStyle/>
        <a:p>
          <a:endParaRPr lang="zh-CN" altLang="en-US"/>
        </a:p>
      </dgm:t>
    </dgm:pt>
    <dgm:pt modelId="{B2530A1C-76D3-4513-AC6E-6D81D68CB66D}" cxnId="{21AB8A5E-B10E-415C-949A-9DF4A567CF20}" type="sibTrans">
      <dgm:prSet/>
      <dgm:spPr>
        <a:solidFill>
          <a:srgbClr val="FFC000">
            <a:alpha val="90000"/>
          </a:srgbClr>
        </a:solidFill>
      </dgm:spPr>
      <dgm:t>
        <a:bodyPr/>
        <a:lstStyle/>
        <a:p>
          <a:endParaRPr lang="zh-CN" altLang="en-US"/>
        </a:p>
      </dgm:t>
    </dgm:pt>
    <dgm:pt modelId="{F8B52D45-41D6-4E78-A344-2481222E1E0C}">
      <dgm:prSet phldrT="[文本]" phldr="1"/>
      <dgm:spPr>
        <a:solidFill>
          <a:srgbClr val="66FF66"/>
        </a:solidFill>
      </dgm:spPr>
      <dgm:t>
        <a:bodyPr/>
        <a:lstStyle/>
        <a:p>
          <a:endParaRPr lang="zh-CN" altLang="en-US" dirty="0"/>
        </a:p>
      </dgm:t>
    </dgm:pt>
    <dgm:pt modelId="{55C767DE-3B4B-4883-B29D-81A3A08EFC9D}" cxnId="{6BFF6CD8-243A-4D60-858F-0CC92897581F}" type="parTrans">
      <dgm:prSet/>
      <dgm:spPr/>
      <dgm:t>
        <a:bodyPr/>
        <a:lstStyle/>
        <a:p>
          <a:endParaRPr lang="zh-CN" altLang="en-US"/>
        </a:p>
      </dgm:t>
    </dgm:pt>
    <dgm:pt modelId="{D9461760-9D07-4E87-B889-FFF8AC669A3E}" cxnId="{6BFF6CD8-243A-4D60-858F-0CC92897581F}" type="sibTrans">
      <dgm:prSet/>
      <dgm:spPr>
        <a:solidFill>
          <a:srgbClr val="FFFF00">
            <a:alpha val="89804"/>
          </a:srgbClr>
        </a:solidFill>
      </dgm:spPr>
      <dgm:t>
        <a:bodyPr/>
        <a:lstStyle/>
        <a:p>
          <a:endParaRPr lang="zh-CN" altLang="en-US"/>
        </a:p>
      </dgm:t>
    </dgm:pt>
    <dgm:pt modelId="{DF6A7CC6-0DEF-497C-AEB4-91F4B80FDAE8}">
      <dgm:prSet phldrT="[文本]"/>
      <dgm:spPr>
        <a:solidFill>
          <a:srgbClr val="FFFF00"/>
        </a:solidFill>
      </dgm:spPr>
      <dgm:t>
        <a:bodyPr/>
        <a:lstStyle/>
        <a:p>
          <a:r>
            <a:rPr lang="en-US" altLang="zh-CN" dirty="0" smtClean="0">
              <a:solidFill>
                <a:schemeClr val="tx1"/>
              </a:solidFill>
              <a:latin typeface="华文彩云" panose="02010800040101010101" pitchFamily="2" charset="-122"/>
              <a:ea typeface="华文彩云" panose="02010800040101010101" pitchFamily="2" charset="-122"/>
            </a:rPr>
            <a:t>one</a:t>
          </a:r>
          <a:endParaRPr lang="zh-CN" altLang="en-US" dirty="0">
            <a:solidFill>
              <a:schemeClr val="tx1"/>
            </a:solidFill>
            <a:latin typeface="华文彩云" panose="02010800040101010101" pitchFamily="2" charset="-122"/>
            <a:ea typeface="华文彩云" panose="02010800040101010101" pitchFamily="2" charset="-122"/>
          </a:endParaRPr>
        </a:p>
      </dgm:t>
    </dgm:pt>
    <dgm:pt modelId="{D7A645FA-005A-4726-9B28-BAF85EB78663}" cxnId="{8853F51E-7A86-44D1-B585-AD375E0320BE}" type="parTrans">
      <dgm:prSet/>
      <dgm:spPr/>
      <dgm:t>
        <a:bodyPr/>
        <a:lstStyle/>
        <a:p>
          <a:endParaRPr lang="zh-CN" altLang="en-US"/>
        </a:p>
      </dgm:t>
    </dgm:pt>
    <dgm:pt modelId="{9D8ABA28-ED6E-4393-BF90-E0C3083B6630}" cxnId="{8853F51E-7A86-44D1-B585-AD375E0320BE}" type="sibTrans">
      <dgm:prSet/>
      <dgm:spPr>
        <a:solidFill>
          <a:srgbClr val="FFC000">
            <a:alpha val="90000"/>
          </a:srgbClr>
        </a:solidFill>
      </dgm:spPr>
      <dgm:t>
        <a:bodyPr/>
        <a:lstStyle/>
        <a:p>
          <a:endParaRPr lang="zh-CN" altLang="en-US"/>
        </a:p>
      </dgm:t>
    </dgm:pt>
    <dgm:pt modelId="{E1C16039-736E-4726-B611-0CCBAC9BBDED}" type="pres">
      <dgm:prSet presAssocID="{D345681E-7784-410D-A55F-30064D3D5D7F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zh-CN" altLang="en-US"/>
        </a:p>
      </dgm:t>
    </dgm:pt>
    <dgm:pt modelId="{C33B983A-2881-4C65-BF40-87535F4514C6}" type="pres">
      <dgm:prSet presAssocID="{7B33D08A-F546-4048-A8D3-159487CFC09D}" presName="text1" presStyleCnt="0"/>
      <dgm:spPr/>
    </dgm:pt>
    <dgm:pt modelId="{04C14FF2-694D-4EDE-99C0-192FE5C9EF10}" type="pres">
      <dgm:prSet presAssocID="{7B33D08A-F546-4048-A8D3-159487CFC09D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479F9CB-BF4D-4026-A652-FCDCD436AC45}" type="pres">
      <dgm:prSet presAssocID="{7B33D08A-F546-4048-A8D3-159487CFC09D}" presName="textaccent1" presStyleCnt="0"/>
      <dgm:spPr/>
    </dgm:pt>
    <dgm:pt modelId="{DAFB8136-5C24-488F-9638-83AE4B64C162}" type="pres">
      <dgm:prSet presAssocID="{7B33D08A-F546-4048-A8D3-159487CFC09D}" presName="accentRepeatNode" presStyleLbl="solidAlignAcc1" presStyleIdx="0" presStyleCnt="6"/>
      <dgm:spPr/>
    </dgm:pt>
    <dgm:pt modelId="{43282FDD-A1A9-41DF-89EF-3A4C7D8995B8}" type="pres">
      <dgm:prSet presAssocID="{B2530A1C-76D3-4513-AC6E-6D81D68CB66D}" presName="image1" presStyleCnt="0"/>
      <dgm:spPr/>
    </dgm:pt>
    <dgm:pt modelId="{C01184D2-35B8-4730-9F15-7ECD892057DE}" type="pres">
      <dgm:prSet presAssocID="{B2530A1C-76D3-4513-AC6E-6D81D68CB66D}" presName="imageRepeatNode" presStyleLbl="alignAcc1" presStyleIdx="0" presStyleCnt="3"/>
      <dgm:spPr/>
      <dgm:t>
        <a:bodyPr/>
        <a:lstStyle/>
        <a:p>
          <a:endParaRPr lang="zh-CN" altLang="en-US"/>
        </a:p>
      </dgm:t>
    </dgm:pt>
    <dgm:pt modelId="{7AC52B3B-B049-4DFF-92BD-300D546ADDC2}" type="pres">
      <dgm:prSet presAssocID="{B2530A1C-76D3-4513-AC6E-6D81D68CB66D}" presName="imageaccent1" presStyleCnt="0"/>
      <dgm:spPr/>
    </dgm:pt>
    <dgm:pt modelId="{51E2A7BA-FB79-4315-BE11-4B533EF1E58E}" type="pres">
      <dgm:prSet presAssocID="{B2530A1C-76D3-4513-AC6E-6D81D68CB66D}" presName="accentRepeatNode" presStyleLbl="solidAlignAcc1" presStyleIdx="1" presStyleCnt="6"/>
      <dgm:spPr/>
    </dgm:pt>
    <dgm:pt modelId="{CA4E3DDF-63DE-4E82-9AD8-E2B30130DCDB}" type="pres">
      <dgm:prSet presAssocID="{F8B52D45-41D6-4E78-A344-2481222E1E0C}" presName="text2" presStyleCnt="0"/>
      <dgm:spPr/>
    </dgm:pt>
    <dgm:pt modelId="{1739F620-E4A7-43CD-99DA-234900062CE9}" type="pres">
      <dgm:prSet presAssocID="{F8B52D45-41D6-4E78-A344-2481222E1E0C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7AC67BB-DE2B-4F25-9EA6-4ECD7F7A530E}" type="pres">
      <dgm:prSet presAssocID="{F8B52D45-41D6-4E78-A344-2481222E1E0C}" presName="textaccent2" presStyleCnt="0"/>
      <dgm:spPr/>
    </dgm:pt>
    <dgm:pt modelId="{745389C0-DF5A-4F47-9CFD-8160C65896CA}" type="pres">
      <dgm:prSet presAssocID="{F8B52D45-41D6-4E78-A344-2481222E1E0C}" presName="accentRepeatNode" presStyleLbl="solidAlignAcc1" presStyleIdx="2" presStyleCnt="6"/>
      <dgm:spPr/>
    </dgm:pt>
    <dgm:pt modelId="{DDBFBF5C-40C2-46EA-9950-2D2186679626}" type="pres">
      <dgm:prSet presAssocID="{D9461760-9D07-4E87-B889-FFF8AC669A3E}" presName="image2" presStyleCnt="0"/>
      <dgm:spPr/>
    </dgm:pt>
    <dgm:pt modelId="{63A03448-344C-4CEF-991A-F1AEA86C58E5}" type="pres">
      <dgm:prSet presAssocID="{D9461760-9D07-4E87-B889-FFF8AC669A3E}" presName="imageRepeatNode" presStyleLbl="alignAcc1" presStyleIdx="1" presStyleCnt="3"/>
      <dgm:spPr/>
      <dgm:t>
        <a:bodyPr/>
        <a:lstStyle/>
        <a:p>
          <a:endParaRPr lang="zh-CN" altLang="en-US"/>
        </a:p>
      </dgm:t>
    </dgm:pt>
    <dgm:pt modelId="{7EF96CFB-2673-48B8-A89F-B956DC65015D}" type="pres">
      <dgm:prSet presAssocID="{D9461760-9D07-4E87-B889-FFF8AC669A3E}" presName="imageaccent2" presStyleCnt="0"/>
      <dgm:spPr/>
    </dgm:pt>
    <dgm:pt modelId="{22F98E4E-9D40-4B99-832D-6C12081E4EA5}" type="pres">
      <dgm:prSet presAssocID="{D9461760-9D07-4E87-B889-FFF8AC669A3E}" presName="accentRepeatNode" presStyleLbl="solidAlignAcc1" presStyleIdx="3" presStyleCnt="6"/>
      <dgm:spPr/>
    </dgm:pt>
    <dgm:pt modelId="{3F168C17-5FC4-4879-9BBA-6371C3E58F17}" type="pres">
      <dgm:prSet presAssocID="{DF6A7CC6-0DEF-497C-AEB4-91F4B80FDAE8}" presName="text3" presStyleCnt="0"/>
      <dgm:spPr/>
    </dgm:pt>
    <dgm:pt modelId="{3DD9DB53-FBDE-401E-8E79-F2B0408829CB}" type="pres">
      <dgm:prSet presAssocID="{DF6A7CC6-0DEF-497C-AEB4-91F4B80FDAE8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948838-9F60-4694-9950-B628DBD2E33B}" type="pres">
      <dgm:prSet presAssocID="{DF6A7CC6-0DEF-497C-AEB4-91F4B80FDAE8}" presName="textaccent3" presStyleCnt="0"/>
      <dgm:spPr/>
    </dgm:pt>
    <dgm:pt modelId="{57CDABAA-AA68-484B-8275-B74F8A675C54}" type="pres">
      <dgm:prSet presAssocID="{DF6A7CC6-0DEF-497C-AEB4-91F4B80FDAE8}" presName="accentRepeatNode" presStyleLbl="solidAlignAcc1" presStyleIdx="4" presStyleCnt="6"/>
      <dgm:spPr/>
    </dgm:pt>
    <dgm:pt modelId="{0CA11963-25EC-4C43-A70D-EF44712F2FEC}" type="pres">
      <dgm:prSet presAssocID="{9D8ABA28-ED6E-4393-BF90-E0C3083B6630}" presName="image3" presStyleCnt="0"/>
      <dgm:spPr/>
    </dgm:pt>
    <dgm:pt modelId="{C6311C68-EB60-47FE-92E9-4EC169567502}" type="pres">
      <dgm:prSet presAssocID="{9D8ABA28-ED6E-4393-BF90-E0C3083B6630}" presName="imageRepeatNode" presStyleLbl="alignAcc1" presStyleIdx="2" presStyleCnt="3" custLinFactNeighborX="61815" custLinFactNeighborY="8139"/>
      <dgm:spPr/>
      <dgm:t>
        <a:bodyPr/>
        <a:lstStyle/>
        <a:p>
          <a:endParaRPr lang="zh-CN" altLang="en-US"/>
        </a:p>
      </dgm:t>
    </dgm:pt>
    <dgm:pt modelId="{91860272-0E1D-46DA-9D33-C69635B59710}" type="pres">
      <dgm:prSet presAssocID="{9D8ABA28-ED6E-4393-BF90-E0C3083B6630}" presName="imageaccent3" presStyleCnt="0"/>
      <dgm:spPr/>
    </dgm:pt>
    <dgm:pt modelId="{7DD31BE7-ABB4-4008-9BED-8C5996350512}" type="pres">
      <dgm:prSet presAssocID="{9D8ABA28-ED6E-4393-BF90-E0C3083B6630}" presName="accentRepeatNode" presStyleLbl="solidAlignAcc1" presStyleIdx="5" presStyleCnt="6"/>
      <dgm:spPr/>
    </dgm:pt>
  </dgm:ptLst>
  <dgm:cxnLst>
    <dgm:cxn modelId="{D61D499A-16C5-429C-8D22-9E73F2A0155D}" type="presOf" srcId="{D9461760-9D07-4E87-B889-FFF8AC669A3E}" destId="{63A03448-344C-4CEF-991A-F1AEA86C58E5}" srcOrd="0" destOrd="0" presId="urn:microsoft.com/office/officeart/2008/layout/HexagonCluster"/>
    <dgm:cxn modelId="{138EDCCA-B087-4C09-9DBF-B1C3753B6A95}" type="presOf" srcId="{DF6A7CC6-0DEF-497C-AEB4-91F4B80FDAE8}" destId="{3DD9DB53-FBDE-401E-8E79-F2B0408829CB}" srcOrd="0" destOrd="0" presId="urn:microsoft.com/office/officeart/2008/layout/HexagonCluster"/>
    <dgm:cxn modelId="{D4721941-3361-473F-A490-62B85CDBA73C}" type="presOf" srcId="{B2530A1C-76D3-4513-AC6E-6D81D68CB66D}" destId="{C01184D2-35B8-4730-9F15-7ECD892057DE}" srcOrd="0" destOrd="0" presId="urn:microsoft.com/office/officeart/2008/layout/HexagonCluster"/>
    <dgm:cxn modelId="{21AB8A5E-B10E-415C-949A-9DF4A567CF20}" srcId="{D345681E-7784-410D-A55F-30064D3D5D7F}" destId="{7B33D08A-F546-4048-A8D3-159487CFC09D}" srcOrd="0" destOrd="0" parTransId="{BBCAC309-213F-43D5-BB34-83F70C08F304}" sibTransId="{B2530A1C-76D3-4513-AC6E-6D81D68CB66D}"/>
    <dgm:cxn modelId="{FBDDC34F-6FAE-455F-8C69-A9C78BBB90E0}" type="presOf" srcId="{7B33D08A-F546-4048-A8D3-159487CFC09D}" destId="{04C14FF2-694D-4EDE-99C0-192FE5C9EF10}" srcOrd="0" destOrd="0" presId="urn:microsoft.com/office/officeart/2008/layout/HexagonCluster"/>
    <dgm:cxn modelId="{BFDDDB24-B7F3-4991-A5EF-FD362646CE60}" type="presOf" srcId="{F8B52D45-41D6-4E78-A344-2481222E1E0C}" destId="{1739F620-E4A7-43CD-99DA-234900062CE9}" srcOrd="0" destOrd="0" presId="urn:microsoft.com/office/officeart/2008/layout/HexagonCluster"/>
    <dgm:cxn modelId="{9CDE6475-00EB-46D7-B017-F059B734D215}" type="presOf" srcId="{D345681E-7784-410D-A55F-30064D3D5D7F}" destId="{E1C16039-736E-4726-B611-0CCBAC9BBDED}" srcOrd="0" destOrd="0" presId="urn:microsoft.com/office/officeart/2008/layout/HexagonCluster"/>
    <dgm:cxn modelId="{8853F51E-7A86-44D1-B585-AD375E0320BE}" srcId="{D345681E-7784-410D-A55F-30064D3D5D7F}" destId="{DF6A7CC6-0DEF-497C-AEB4-91F4B80FDAE8}" srcOrd="2" destOrd="0" parTransId="{D7A645FA-005A-4726-9B28-BAF85EB78663}" sibTransId="{9D8ABA28-ED6E-4393-BF90-E0C3083B6630}"/>
    <dgm:cxn modelId="{EC0CDCF8-D287-45A0-9B48-2E8F4112BBA1}" type="presOf" srcId="{9D8ABA28-ED6E-4393-BF90-E0C3083B6630}" destId="{C6311C68-EB60-47FE-92E9-4EC169567502}" srcOrd="0" destOrd="0" presId="urn:microsoft.com/office/officeart/2008/layout/HexagonCluster"/>
    <dgm:cxn modelId="{6BFF6CD8-243A-4D60-858F-0CC92897581F}" srcId="{D345681E-7784-410D-A55F-30064D3D5D7F}" destId="{F8B52D45-41D6-4E78-A344-2481222E1E0C}" srcOrd="1" destOrd="0" parTransId="{55C767DE-3B4B-4883-B29D-81A3A08EFC9D}" sibTransId="{D9461760-9D07-4E87-B889-FFF8AC669A3E}"/>
    <dgm:cxn modelId="{8222FB70-75B6-4F1E-BD9C-5E2A12598D2F}" type="presParOf" srcId="{E1C16039-736E-4726-B611-0CCBAC9BBDED}" destId="{C33B983A-2881-4C65-BF40-87535F4514C6}" srcOrd="0" destOrd="0" presId="urn:microsoft.com/office/officeart/2008/layout/HexagonCluster"/>
    <dgm:cxn modelId="{23F27D5E-AF05-4CA3-925F-AC2A05046A36}" type="presParOf" srcId="{C33B983A-2881-4C65-BF40-87535F4514C6}" destId="{04C14FF2-694D-4EDE-99C0-192FE5C9EF10}" srcOrd="0" destOrd="0" presId="urn:microsoft.com/office/officeart/2008/layout/HexagonCluster"/>
    <dgm:cxn modelId="{82BB3546-1D5C-4297-9997-3D2DC12A6234}" type="presParOf" srcId="{E1C16039-736E-4726-B611-0CCBAC9BBDED}" destId="{2479F9CB-BF4D-4026-A652-FCDCD436AC45}" srcOrd="1" destOrd="0" presId="urn:microsoft.com/office/officeart/2008/layout/HexagonCluster"/>
    <dgm:cxn modelId="{B23FA966-6BD4-4605-9266-DCB33A526190}" type="presParOf" srcId="{2479F9CB-BF4D-4026-A652-FCDCD436AC45}" destId="{DAFB8136-5C24-488F-9638-83AE4B64C162}" srcOrd="0" destOrd="0" presId="urn:microsoft.com/office/officeart/2008/layout/HexagonCluster"/>
    <dgm:cxn modelId="{0A8BD707-5525-476D-A136-ADB3151E9F8F}" type="presParOf" srcId="{E1C16039-736E-4726-B611-0CCBAC9BBDED}" destId="{43282FDD-A1A9-41DF-89EF-3A4C7D8995B8}" srcOrd="2" destOrd="0" presId="urn:microsoft.com/office/officeart/2008/layout/HexagonCluster"/>
    <dgm:cxn modelId="{3D0E4059-8D7E-4A4A-9AE0-E61CF0714966}" type="presParOf" srcId="{43282FDD-A1A9-41DF-89EF-3A4C7D8995B8}" destId="{C01184D2-35B8-4730-9F15-7ECD892057DE}" srcOrd="0" destOrd="0" presId="urn:microsoft.com/office/officeart/2008/layout/HexagonCluster"/>
    <dgm:cxn modelId="{62DF6562-AE3E-43CD-B3EA-824BE8F268AF}" type="presParOf" srcId="{E1C16039-736E-4726-B611-0CCBAC9BBDED}" destId="{7AC52B3B-B049-4DFF-92BD-300D546ADDC2}" srcOrd="3" destOrd="0" presId="urn:microsoft.com/office/officeart/2008/layout/HexagonCluster"/>
    <dgm:cxn modelId="{F327F5F4-00D3-4E26-8BCE-B09B58A96D58}" type="presParOf" srcId="{7AC52B3B-B049-4DFF-92BD-300D546ADDC2}" destId="{51E2A7BA-FB79-4315-BE11-4B533EF1E58E}" srcOrd="0" destOrd="0" presId="urn:microsoft.com/office/officeart/2008/layout/HexagonCluster"/>
    <dgm:cxn modelId="{EF043910-2C45-44E4-A503-38C401CB2078}" type="presParOf" srcId="{E1C16039-736E-4726-B611-0CCBAC9BBDED}" destId="{CA4E3DDF-63DE-4E82-9AD8-E2B30130DCDB}" srcOrd="4" destOrd="0" presId="urn:microsoft.com/office/officeart/2008/layout/HexagonCluster"/>
    <dgm:cxn modelId="{628D3FD6-4871-436B-840D-28866FB101E9}" type="presParOf" srcId="{CA4E3DDF-63DE-4E82-9AD8-E2B30130DCDB}" destId="{1739F620-E4A7-43CD-99DA-234900062CE9}" srcOrd="0" destOrd="0" presId="urn:microsoft.com/office/officeart/2008/layout/HexagonCluster"/>
    <dgm:cxn modelId="{DF974C95-77E8-42DC-8611-CBA58A7FC811}" type="presParOf" srcId="{E1C16039-736E-4726-B611-0CCBAC9BBDED}" destId="{B7AC67BB-DE2B-4F25-9EA6-4ECD7F7A530E}" srcOrd="5" destOrd="0" presId="urn:microsoft.com/office/officeart/2008/layout/HexagonCluster"/>
    <dgm:cxn modelId="{070FE25F-ECDB-49AC-89B3-9CF2BFCC1A6A}" type="presParOf" srcId="{B7AC67BB-DE2B-4F25-9EA6-4ECD7F7A530E}" destId="{745389C0-DF5A-4F47-9CFD-8160C65896CA}" srcOrd="0" destOrd="0" presId="urn:microsoft.com/office/officeart/2008/layout/HexagonCluster"/>
    <dgm:cxn modelId="{75B973EE-206E-4694-BAD8-374CDE698640}" type="presParOf" srcId="{E1C16039-736E-4726-B611-0CCBAC9BBDED}" destId="{DDBFBF5C-40C2-46EA-9950-2D2186679626}" srcOrd="6" destOrd="0" presId="urn:microsoft.com/office/officeart/2008/layout/HexagonCluster"/>
    <dgm:cxn modelId="{283A79B0-9C0C-4109-9586-8F795678E106}" type="presParOf" srcId="{DDBFBF5C-40C2-46EA-9950-2D2186679626}" destId="{63A03448-344C-4CEF-991A-F1AEA86C58E5}" srcOrd="0" destOrd="0" presId="urn:microsoft.com/office/officeart/2008/layout/HexagonCluster"/>
    <dgm:cxn modelId="{399A0122-F227-47F8-B159-8FC165CE0977}" type="presParOf" srcId="{E1C16039-736E-4726-B611-0CCBAC9BBDED}" destId="{7EF96CFB-2673-48B8-A89F-B956DC65015D}" srcOrd="7" destOrd="0" presId="urn:microsoft.com/office/officeart/2008/layout/HexagonCluster"/>
    <dgm:cxn modelId="{C6DCD94D-557D-4AF8-8190-9FCCBE451BB0}" type="presParOf" srcId="{7EF96CFB-2673-48B8-A89F-B956DC65015D}" destId="{22F98E4E-9D40-4B99-832D-6C12081E4EA5}" srcOrd="0" destOrd="0" presId="urn:microsoft.com/office/officeart/2008/layout/HexagonCluster"/>
    <dgm:cxn modelId="{5D9B4908-3009-40FE-8DF9-FE5894212B4A}" type="presParOf" srcId="{E1C16039-736E-4726-B611-0CCBAC9BBDED}" destId="{3F168C17-5FC4-4879-9BBA-6371C3E58F17}" srcOrd="8" destOrd="0" presId="urn:microsoft.com/office/officeart/2008/layout/HexagonCluster"/>
    <dgm:cxn modelId="{C289C5C3-4C77-4922-BF88-0C2DB23ECEF6}" type="presParOf" srcId="{3F168C17-5FC4-4879-9BBA-6371C3E58F17}" destId="{3DD9DB53-FBDE-401E-8E79-F2B0408829CB}" srcOrd="0" destOrd="0" presId="urn:microsoft.com/office/officeart/2008/layout/HexagonCluster"/>
    <dgm:cxn modelId="{8358DC19-0587-4DFD-A239-28BB703DF858}" type="presParOf" srcId="{E1C16039-736E-4726-B611-0CCBAC9BBDED}" destId="{76948838-9F60-4694-9950-B628DBD2E33B}" srcOrd="9" destOrd="0" presId="urn:microsoft.com/office/officeart/2008/layout/HexagonCluster"/>
    <dgm:cxn modelId="{0B09F43C-1A96-414A-94C7-21E620B07F07}" type="presParOf" srcId="{76948838-9F60-4694-9950-B628DBD2E33B}" destId="{57CDABAA-AA68-484B-8275-B74F8A675C54}" srcOrd="0" destOrd="0" presId="urn:microsoft.com/office/officeart/2008/layout/HexagonCluster"/>
    <dgm:cxn modelId="{020CFA68-1FDD-4FEA-80E9-E0D3C18E9F13}" type="presParOf" srcId="{E1C16039-736E-4726-B611-0CCBAC9BBDED}" destId="{0CA11963-25EC-4C43-A70D-EF44712F2FEC}" srcOrd="10" destOrd="0" presId="urn:microsoft.com/office/officeart/2008/layout/HexagonCluster"/>
    <dgm:cxn modelId="{3D6A7818-97D4-4322-A4DB-623321D374A1}" type="presParOf" srcId="{0CA11963-25EC-4C43-A70D-EF44712F2FEC}" destId="{C6311C68-EB60-47FE-92E9-4EC169567502}" srcOrd="0" destOrd="0" presId="urn:microsoft.com/office/officeart/2008/layout/HexagonCluster"/>
    <dgm:cxn modelId="{2B7C1F9A-A24F-4E22-9F56-9747DE3C8B78}" type="presParOf" srcId="{E1C16039-736E-4726-B611-0CCBAC9BBDED}" destId="{91860272-0E1D-46DA-9D33-C69635B59710}" srcOrd="11" destOrd="0" presId="urn:microsoft.com/office/officeart/2008/layout/HexagonCluster"/>
    <dgm:cxn modelId="{251D7251-8C5B-48C3-9564-930CFE686DDC}" type="presParOf" srcId="{91860272-0E1D-46DA-9D33-C69635B59710}" destId="{7DD31BE7-ABB4-4008-9BED-8C5996350512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D16FD-BF16-47B7-B687-91A5F19442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7A38F-A9C3-4D24-9CC3-CFFA5F786F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DA0F3-D601-4424-83E8-DEA4851DD5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426E7-132C-404C-9615-B89FEFFBF59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3.emf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2.emf"/><Relationship Id="rId3" Type="http://schemas.openxmlformats.org/officeDocument/2006/relationships/image" Target="../media/image21.emf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Relationship Id="rId3" Type="http://schemas.openxmlformats.org/officeDocument/2006/relationships/image" Target="../media/image23.emf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8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jpeg"/><Relationship Id="rId3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2.png"/><Relationship Id="rId2" Type="http://schemas.openxmlformats.org/officeDocument/2006/relationships/image" Target="../media/image11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36527" y="2931460"/>
            <a:ext cx="9144000" cy="928554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幼儿教育起航</a:t>
            </a:r>
            <a:endParaRPr lang="zh-CN" altLang="en-US" b="1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sp>
        <p:nvSpPr>
          <p:cNvPr id="9" name="标题 1"/>
          <p:cNvSpPr txBox="1"/>
          <p:nvPr/>
        </p:nvSpPr>
        <p:spPr>
          <a:xfrm>
            <a:off x="4216968" y="4203836"/>
            <a:ext cx="3138574" cy="10312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主讲老师：</a:t>
            </a:r>
            <a:endParaRPr lang="en-US" altLang="zh-CN" sz="2000" b="1" dirty="0" smtClean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     日          期：</a:t>
            </a:r>
            <a:endParaRPr lang="zh-CN" altLang="en-US" sz="2000" b="1" dirty="0">
              <a:solidFill>
                <a:schemeClr val="bg1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11" name="大小姐 - 加加油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41213" y="1658938"/>
            <a:ext cx="609600" cy="609600"/>
          </a:xfrm>
          <a:prstGeom prst="rect">
            <a:avLst/>
          </a:prstGeom>
        </p:spPr>
      </p:pic>
      <p:sp>
        <p:nvSpPr>
          <p:cNvPr id="6" name="标题 1"/>
          <p:cNvSpPr txBox="1"/>
          <p:nvPr/>
        </p:nvSpPr>
        <p:spPr>
          <a:xfrm>
            <a:off x="3053343" y="3614009"/>
            <a:ext cx="4866975" cy="4920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zh-CN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EARLY CHILDHOOD EDUCATION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626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176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9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1-1.png"/>
          <p:cNvPicPr>
            <a:picLocks noChangeAspect="1"/>
          </p:cNvPicPr>
          <p:nvPr/>
        </p:nvPicPr>
        <p:blipFill>
          <a:blip r:embed="rId2"/>
          <a:srcRect l="30952" t="5714" r="33492" b="9630"/>
          <a:stretch>
            <a:fillRect/>
          </a:stretch>
        </p:blipFill>
        <p:spPr bwMode="auto">
          <a:xfrm>
            <a:off x="7318309" y="1052513"/>
            <a:ext cx="3251200" cy="580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1-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77059" y="3171824"/>
            <a:ext cx="639762" cy="62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 descr="1-3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05621" y="3113088"/>
            <a:ext cx="782638" cy="73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 descr="1-2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75459" y="3055937"/>
            <a:ext cx="842962" cy="855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图片 9" descr="1-7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91621" y="3389313"/>
            <a:ext cx="6096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 descr="1-6.pn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610660" y="3316288"/>
            <a:ext cx="769937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图片 11" descr="1-5.png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539221" y="3243263"/>
            <a:ext cx="914400" cy="93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淘宝网chenying0907出品 12"/>
          <p:cNvSpPr>
            <a:spLocks noChangeAspect="1"/>
          </p:cNvSpPr>
          <p:nvPr/>
        </p:nvSpPr>
        <p:spPr>
          <a:xfrm rot="15045871">
            <a:off x="7864099" y="4129566"/>
            <a:ext cx="134938" cy="13493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3180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850">
              <a:solidFill>
                <a:prstClr val="white"/>
              </a:solidFill>
            </a:endParaRPr>
          </a:p>
        </p:txBody>
      </p:sp>
      <p:sp>
        <p:nvSpPr>
          <p:cNvPr id="15" name="副标题 2"/>
          <p:cNvSpPr txBox="1"/>
          <p:nvPr/>
        </p:nvSpPr>
        <p:spPr>
          <a:xfrm>
            <a:off x="5663233" y="1125946"/>
            <a:ext cx="2236013" cy="61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36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副标题 2"/>
          <p:cNvSpPr txBox="1"/>
          <p:nvPr/>
        </p:nvSpPr>
        <p:spPr>
          <a:xfrm>
            <a:off x="4322488" y="2078022"/>
            <a:ext cx="2681490" cy="61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添加章节标题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副标题 2"/>
          <p:cNvSpPr txBox="1"/>
          <p:nvPr/>
        </p:nvSpPr>
        <p:spPr>
          <a:xfrm>
            <a:off x="4322488" y="2683442"/>
            <a:ext cx="2681490" cy="61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添加章节标题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副标题 2"/>
          <p:cNvSpPr txBox="1"/>
          <p:nvPr/>
        </p:nvSpPr>
        <p:spPr>
          <a:xfrm>
            <a:off x="4322488" y="3283828"/>
            <a:ext cx="2681490" cy="61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添加章节标题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副标题 2"/>
          <p:cNvSpPr txBox="1"/>
          <p:nvPr/>
        </p:nvSpPr>
        <p:spPr>
          <a:xfrm>
            <a:off x="4322488" y="3906834"/>
            <a:ext cx="2681490" cy="612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3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添加章节标题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0" presetClass="path" presetSubtype="0" repeatCount="5000" fill="hold" nodeType="afterEffect">
                                  <p:stCondLst>
                                    <p:cond delay="3400"/>
                                  </p:stCondLst>
                                  <p:childTnLst>
                                    <p:animMotion origin="layout" path="M -3.125E-6 -3.7037E-7 C -0.12695 -0.61829 0.40013 -0.43241 0.25065 0.03357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65" y="-1803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-3.7037E-7 C -0.14271 -0.56319 0.39532 -0.49583 0.25065 0.0335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-1803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5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3.125E-6 -0.00069 C -0.14752 -0.51042 0.3905 -0.54005 0.25065 0.0331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-1777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50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1.875E-6 -7.40741E-7 C 0.12279 -0.65532 -0.38476 -0.42917 -0.24922 -0.03403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69" y="-2071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500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-7.40741E-7 C 0.12305 -0.6787 -0.39752 -0.4037 -0.24935 -0.0338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52" y="-2076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5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0.00013 -7.40741E-7 C 0.13555 -0.61736 -0.38021 -0.47546 -0.24935 -0.0338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6" y="-2076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25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1" presetClass="path" presetSubtype="0" repeatCount="500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885 0.37638 C -0.19323 0.25115 -0.16588 0.08819 -0.08867 0.01643 C -0.0138 -0.05556 0.07969 -0.00973 0.11706 0.11689 C 0.1543 0.24189 0.12318 0.40347 0.04779 0.47708 C -0.02851 0.54537 -0.12057 0.50277 -0.15885 0.37638 Z " pathEditMode="relative" rAng="14520000" ptsTypes="AAAAA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02" y="-1291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5" presetClass="exit" presetSubtype="0" fill="hold" grpId="3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5" grpId="0" build="p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728" y="1229251"/>
            <a:ext cx="8443692" cy="4706520"/>
          </a:xfrm>
          <a:prstGeom prst="rect">
            <a:avLst/>
          </a:prstGeom>
        </p:spPr>
      </p:pic>
      <p:sp>
        <p:nvSpPr>
          <p:cNvPr id="24" name="淘宝网chenying0907出品 8"/>
          <p:cNvSpPr txBox="1"/>
          <p:nvPr/>
        </p:nvSpPr>
        <p:spPr>
          <a:xfrm>
            <a:off x="3361798" y="3582511"/>
            <a:ext cx="56406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请在此添加文本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在此添加文本请在此添加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在此添加文本请在此添加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在此添加文本请在此添加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在此添加文本请在此添加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在此添加文本请在此添加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文本请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在此添加文本请在此添加文本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​​ 31"/>
          <p:cNvCxnSpPr/>
          <p:nvPr/>
        </p:nvCxnSpPr>
        <p:spPr>
          <a:xfrm>
            <a:off x="4966466" y="2453214"/>
            <a:ext cx="4738364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淘宝网chenying0907出品 32"/>
          <p:cNvSpPr txBox="1"/>
          <p:nvPr/>
        </p:nvSpPr>
        <p:spPr>
          <a:xfrm>
            <a:off x="7268018" y="1632476"/>
            <a:ext cx="258275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​​ 33"/>
          <p:cNvCxnSpPr/>
          <p:nvPr/>
        </p:nvCxnSpPr>
        <p:spPr>
          <a:xfrm>
            <a:off x="2159443" y="5239276"/>
            <a:ext cx="3592512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淘宝网chenying0907出品 34"/>
          <p:cNvSpPr txBox="1"/>
          <p:nvPr/>
        </p:nvSpPr>
        <p:spPr>
          <a:xfrm>
            <a:off x="2134043" y="4420126"/>
            <a:ext cx="258275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点击此处输入文字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淘宝网chenying0907出品 7"/>
          <p:cNvGrpSpPr/>
          <p:nvPr/>
        </p:nvGrpSpPr>
        <p:grpSpPr bwMode="auto">
          <a:xfrm>
            <a:off x="1705418" y="1229251"/>
            <a:ext cx="2905125" cy="2682875"/>
            <a:chOff x="397852" y="1174235"/>
            <a:chExt cx="2905994" cy="2683572"/>
          </a:xfrm>
        </p:grpSpPr>
        <p:sp>
          <p:nvSpPr>
            <p:cNvPr id="11" name="圆角淘宝网chenying0907出品​​ 2"/>
            <p:cNvSpPr/>
            <p:nvPr/>
          </p:nvSpPr>
          <p:spPr>
            <a:xfrm rot="21283523">
              <a:off x="439139" y="2225433"/>
              <a:ext cx="2864707" cy="1632374"/>
            </a:xfrm>
            <a:prstGeom prst="roundRect">
              <a:avLst>
                <a:gd name="adj" fmla="val 10409"/>
              </a:avLst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  <a:gs pos="20000">
                  <a:schemeClr val="bg1">
                    <a:lumMod val="85000"/>
                  </a:schemeClr>
                </a:gs>
              </a:gsLst>
              <a:lin ang="5400000" scaled="0"/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2" name="直接连接符​​ 11"/>
            <p:cNvCxnSpPr>
              <a:endCxn id="14" idx="2"/>
            </p:cNvCxnSpPr>
            <p:nvPr/>
          </p:nvCxnSpPr>
          <p:spPr>
            <a:xfrm flipV="1">
              <a:off x="866304" y="1337790"/>
              <a:ext cx="1171925" cy="100673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​​ 13"/>
            <p:cNvCxnSpPr>
              <a:stCxn id="14" idx="6"/>
            </p:cNvCxnSpPr>
            <p:nvPr/>
          </p:nvCxnSpPr>
          <p:spPr>
            <a:xfrm>
              <a:off x="2363765" y="1337790"/>
              <a:ext cx="447809" cy="827302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淘宝网chenying0907出品​​ 4"/>
            <p:cNvSpPr/>
            <p:nvPr/>
          </p:nvSpPr>
          <p:spPr>
            <a:xfrm>
              <a:off x="2038230" y="1174235"/>
              <a:ext cx="325535" cy="32552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  <a:gs pos="20000">
                  <a:schemeClr val="bg1">
                    <a:lumMod val="85000"/>
                  </a:schemeClr>
                </a:gs>
              </a:gsLst>
              <a:lin ang="5400000" scaled="0"/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5" name="淘宝网chenying0907出品​​ 6"/>
            <p:cNvSpPr/>
            <p:nvPr/>
          </p:nvSpPr>
          <p:spPr>
            <a:xfrm>
              <a:off x="2106543" y="1243146"/>
              <a:ext cx="187779" cy="187779"/>
            </a:xfrm>
            <a:prstGeom prst="ellipse">
              <a:avLst/>
            </a:prstGeom>
            <a:gradFill flip="none" rotWithShape="1">
              <a:gsLst>
                <a:gs pos="46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同侧圆角淘宝网chenying0907出品 15"/>
            <p:cNvSpPr/>
            <p:nvPr/>
          </p:nvSpPr>
          <p:spPr>
            <a:xfrm rot="21295192">
              <a:off x="397852" y="2236549"/>
              <a:ext cx="2853590" cy="792368"/>
            </a:xfrm>
            <a:prstGeom prst="round2SameRect">
              <a:avLst/>
            </a:prstGeom>
            <a:gradFill flip="none" rotWithShape="1">
              <a:gsLst>
                <a:gs pos="52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  <a:gs pos="48000">
                  <a:schemeClr val="bg1">
                    <a:lumMod val="96000"/>
                  </a:schemeClr>
                </a:gs>
              </a:gsLst>
              <a:lin ang="468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圆角淘宝网chenying0907出品​​ 3"/>
            <p:cNvSpPr/>
            <p:nvPr/>
          </p:nvSpPr>
          <p:spPr>
            <a:xfrm rot="21283523">
              <a:off x="564589" y="2384224"/>
              <a:ext cx="2621747" cy="1346550"/>
            </a:xfrm>
            <a:prstGeom prst="roundRect">
              <a:avLst>
                <a:gd name="adj" fmla="val 7418"/>
              </a:avLst>
            </a:prstGeom>
            <a:solidFill>
              <a:schemeClr val="accent1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淘宝网chenying0907出品​​ 8"/>
            <p:cNvSpPr/>
            <p:nvPr/>
          </p:nvSpPr>
          <p:spPr>
            <a:xfrm rot="21283523">
              <a:off x="811716" y="2344203"/>
              <a:ext cx="119226" cy="119226"/>
            </a:xfrm>
            <a:prstGeom prst="ellipse">
              <a:avLst/>
            </a:prstGeom>
            <a:gradFill flip="none" rotWithShape="1">
              <a:gsLst>
                <a:gs pos="46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9" name="淘宝网chenying0907出品​​ 9"/>
            <p:cNvSpPr/>
            <p:nvPr/>
          </p:nvSpPr>
          <p:spPr>
            <a:xfrm rot="21283523">
              <a:off x="2757052" y="2164609"/>
              <a:ext cx="119226" cy="119226"/>
            </a:xfrm>
            <a:prstGeom prst="ellipse">
              <a:avLst/>
            </a:prstGeom>
            <a:gradFill flip="none" rotWithShape="1">
              <a:gsLst>
                <a:gs pos="46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2" name="淘宝网chenying0907出品 35"/>
          <p:cNvGrpSpPr/>
          <p:nvPr/>
        </p:nvGrpSpPr>
        <p:grpSpPr bwMode="auto">
          <a:xfrm>
            <a:off x="5807518" y="2475439"/>
            <a:ext cx="3421062" cy="3159125"/>
            <a:chOff x="397852" y="1174235"/>
            <a:chExt cx="2905994" cy="2683572"/>
          </a:xfrm>
        </p:grpSpPr>
        <p:sp>
          <p:nvSpPr>
            <p:cNvPr id="25" name="圆角淘宝网chenying0907出品​​ 40"/>
            <p:cNvSpPr/>
            <p:nvPr/>
          </p:nvSpPr>
          <p:spPr>
            <a:xfrm rot="21283523">
              <a:off x="438307" y="2226087"/>
              <a:ext cx="2865539" cy="1631720"/>
            </a:xfrm>
            <a:prstGeom prst="roundRect">
              <a:avLst>
                <a:gd name="adj" fmla="val 10409"/>
              </a:avLst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  <a:gs pos="20000">
                  <a:schemeClr val="bg1">
                    <a:lumMod val="85000"/>
                  </a:schemeClr>
                </a:gs>
              </a:gsLst>
              <a:lin ang="5400000" scaled="0"/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26" name="直接连接符​​ 41"/>
            <p:cNvCxnSpPr>
              <a:endCxn id="28" idx="2"/>
            </p:cNvCxnSpPr>
            <p:nvPr/>
          </p:nvCxnSpPr>
          <p:spPr>
            <a:xfrm flipV="1">
              <a:off x="865777" y="1337407"/>
              <a:ext cx="1171838" cy="1007351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​​ 42"/>
            <p:cNvCxnSpPr>
              <a:stCxn id="28" idx="6"/>
            </p:cNvCxnSpPr>
            <p:nvPr/>
          </p:nvCxnSpPr>
          <p:spPr>
            <a:xfrm>
              <a:off x="2362600" y="1337407"/>
              <a:ext cx="449047" cy="827997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淘宝网chenying0907出品​​ 43"/>
            <p:cNvSpPr/>
            <p:nvPr/>
          </p:nvSpPr>
          <p:spPr>
            <a:xfrm>
              <a:off x="2037615" y="1174235"/>
              <a:ext cx="324985" cy="324995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</a:schemeClr>
                </a:gs>
                <a:gs pos="20000">
                  <a:schemeClr val="bg1">
                    <a:lumMod val="85000"/>
                  </a:schemeClr>
                </a:gs>
              </a:gsLst>
              <a:lin ang="5400000" scaled="0"/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淘宝网chenying0907出品​​ 44"/>
            <p:cNvSpPr/>
            <p:nvPr/>
          </p:nvSpPr>
          <p:spPr>
            <a:xfrm>
              <a:off x="2106543" y="1243146"/>
              <a:ext cx="187779" cy="187779"/>
            </a:xfrm>
            <a:prstGeom prst="ellipse">
              <a:avLst/>
            </a:prstGeom>
            <a:gradFill flip="none" rotWithShape="1">
              <a:gsLst>
                <a:gs pos="46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同侧圆角淘宝网chenying0907出品 29"/>
            <p:cNvSpPr/>
            <p:nvPr/>
          </p:nvSpPr>
          <p:spPr>
            <a:xfrm rot="21295192">
              <a:off x="397852" y="2236876"/>
              <a:ext cx="2853403" cy="792935"/>
            </a:xfrm>
            <a:prstGeom prst="round2SameRect">
              <a:avLst/>
            </a:prstGeom>
            <a:gradFill flip="none" rotWithShape="1">
              <a:gsLst>
                <a:gs pos="52000">
                  <a:schemeClr val="bg1">
                    <a:alpha val="0"/>
                  </a:schemeClr>
                </a:gs>
                <a:gs pos="0">
                  <a:schemeClr val="bg1">
                    <a:alpha val="0"/>
                  </a:schemeClr>
                </a:gs>
                <a:gs pos="48000">
                  <a:schemeClr val="bg1">
                    <a:lumMod val="96000"/>
                  </a:schemeClr>
                </a:gs>
              </a:gsLst>
              <a:lin ang="468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圆角淘宝网chenying0907出品​​ 46"/>
            <p:cNvSpPr/>
            <p:nvPr/>
          </p:nvSpPr>
          <p:spPr>
            <a:xfrm rot="21283523">
              <a:off x="565065" y="2385214"/>
              <a:ext cx="2621463" cy="1345832"/>
            </a:xfrm>
            <a:prstGeom prst="roundRect">
              <a:avLst>
                <a:gd name="adj" fmla="val 7418"/>
              </a:avLst>
            </a:prstGeom>
            <a:solidFill>
              <a:srgbClr val="FFAB20"/>
            </a:solidFill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2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点击此处输入文字</a:t>
              </a:r>
              <a:endPara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淘宝网chenying0907出品​​ 47"/>
            <p:cNvSpPr/>
            <p:nvPr/>
          </p:nvSpPr>
          <p:spPr>
            <a:xfrm rot="21283523">
              <a:off x="811716" y="2344203"/>
              <a:ext cx="119226" cy="119226"/>
            </a:xfrm>
            <a:prstGeom prst="ellipse">
              <a:avLst/>
            </a:prstGeom>
            <a:gradFill flip="none" rotWithShape="1">
              <a:gsLst>
                <a:gs pos="46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淘宝网chenying0907出品​​ 48"/>
            <p:cNvSpPr/>
            <p:nvPr/>
          </p:nvSpPr>
          <p:spPr>
            <a:xfrm rot="21283523">
              <a:off x="2757052" y="2164609"/>
              <a:ext cx="119226" cy="119226"/>
            </a:xfrm>
            <a:prstGeom prst="ellipse">
              <a:avLst/>
            </a:prstGeom>
            <a:gradFill flip="none" rotWithShape="1">
              <a:gsLst>
                <a:gs pos="4600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  <a:gs pos="0">
                  <a:schemeClr val="tx1">
                    <a:lumMod val="50000"/>
                    <a:lumOff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淘宝网chenying0907出品 3"/>
          <p:cNvGrpSpPr/>
          <p:nvPr/>
        </p:nvGrpSpPr>
        <p:grpSpPr bwMode="auto">
          <a:xfrm>
            <a:off x="334069" y="3471359"/>
            <a:ext cx="11183938" cy="3152775"/>
            <a:chOff x="28676" y="2717722"/>
            <a:chExt cx="9151836" cy="2362731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73229"/>
            <a:stretch>
              <a:fillRect/>
            </a:stretch>
          </p:blipFill>
          <p:spPr bwMode="auto">
            <a:xfrm>
              <a:off x="28676" y="2717722"/>
              <a:ext cx="3011207" cy="23627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5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淘宝网chenying0907出品 18"/>
            <p:cNvGrpSpPr/>
            <p:nvPr/>
          </p:nvGrpSpPr>
          <p:grpSpPr bwMode="auto">
            <a:xfrm>
              <a:off x="3030518" y="3918284"/>
              <a:ext cx="6149994" cy="1050303"/>
              <a:chOff x="3356315" y="3144826"/>
              <a:chExt cx="9592941" cy="1664160"/>
            </a:xfrm>
          </p:grpSpPr>
          <p:pic>
            <p:nvPicPr>
              <p:cNvPr id="7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26931"/>
              <a:stretch>
                <a:fillRect/>
              </a:stretch>
            </p:blipFill>
            <p:spPr bwMode="auto">
              <a:xfrm>
                <a:off x="3356740" y="3144570"/>
                <a:ext cx="5787120" cy="166447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5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" name="Picture 3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 l="51286"/>
              <a:stretch>
                <a:fillRect/>
              </a:stretch>
            </p:blipFill>
            <p:spPr bwMode="auto">
              <a:xfrm>
                <a:off x="9091176" y="3144570"/>
                <a:ext cx="3858080" cy="1664471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0800" dist="38100" dir="2700000" algn="tl" rotWithShape="0">
                  <a:prstClr val="black">
                    <a:alpha val="5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9" name="圆角淘宝网chenying0907出品 8"/>
          <p:cNvSpPr/>
          <p:nvPr/>
        </p:nvSpPr>
        <p:spPr>
          <a:xfrm>
            <a:off x="3978867" y="912309"/>
            <a:ext cx="1430440" cy="3575050"/>
          </a:xfrm>
          <a:prstGeom prst="roundRect">
            <a:avLst/>
          </a:prstGeom>
          <a:solidFill>
            <a:schemeClr val="bg1">
              <a:alpha val="66000"/>
            </a:schemeClr>
          </a:solidFill>
          <a:ln w="28575">
            <a:solidFill>
              <a:srgbClr val="68ACB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请在此添加文本请在此添加文本请在此添加文本请在此添加</a:t>
            </a: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淘宝网chenying0907出品 9"/>
          <p:cNvSpPr/>
          <p:nvPr/>
        </p:nvSpPr>
        <p:spPr>
          <a:xfrm>
            <a:off x="5483202" y="912309"/>
            <a:ext cx="1416767" cy="3575050"/>
          </a:xfrm>
          <a:prstGeom prst="roundRect">
            <a:avLst/>
          </a:prstGeom>
          <a:solidFill>
            <a:schemeClr val="bg1">
              <a:alpha val="66000"/>
            </a:schemeClr>
          </a:solidFill>
          <a:ln w="28575">
            <a:solidFill>
              <a:srgbClr val="68ACB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请在此添加文本请在此添加文本请在此添加文本请在此添加文本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淘宝网chenying0907出品 10"/>
          <p:cNvSpPr/>
          <p:nvPr/>
        </p:nvSpPr>
        <p:spPr>
          <a:xfrm>
            <a:off x="6943292" y="939296"/>
            <a:ext cx="1463215" cy="3575050"/>
          </a:xfrm>
          <a:prstGeom prst="roundRect">
            <a:avLst/>
          </a:prstGeom>
          <a:solidFill>
            <a:schemeClr val="bg1">
              <a:alpha val="66000"/>
            </a:schemeClr>
          </a:solidFill>
          <a:ln w="28575">
            <a:solidFill>
              <a:srgbClr val="68ACB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请在此添加文本请在此添加文本请在此添加文本请在此添加文本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淘宝网chenying0907出品 11"/>
          <p:cNvSpPr/>
          <p:nvPr/>
        </p:nvSpPr>
        <p:spPr>
          <a:xfrm>
            <a:off x="8388634" y="912309"/>
            <a:ext cx="1452973" cy="3575050"/>
          </a:xfrm>
          <a:prstGeom prst="roundRect">
            <a:avLst/>
          </a:prstGeom>
          <a:solidFill>
            <a:schemeClr val="bg1">
              <a:alpha val="66000"/>
            </a:schemeClr>
          </a:solidFill>
          <a:ln w="28575">
            <a:solidFill>
              <a:srgbClr val="68ACB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请在此添加文本请在此添加文本请在此添加文本请在此添加文本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淘宝网chenying0907出品 12"/>
          <p:cNvSpPr/>
          <p:nvPr/>
        </p:nvSpPr>
        <p:spPr>
          <a:xfrm>
            <a:off x="9833976" y="912309"/>
            <a:ext cx="1503056" cy="3575050"/>
          </a:xfrm>
          <a:prstGeom prst="roundRect">
            <a:avLst/>
          </a:prstGeom>
          <a:solidFill>
            <a:schemeClr val="bg1">
              <a:alpha val="66000"/>
            </a:schemeClr>
          </a:solidFill>
          <a:ln w="28575">
            <a:solidFill>
              <a:srgbClr val="68ACB5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请在此添加文本请在此添加文本请在此添加文本请在此添加文本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42"/>
          <p:cNvGrpSpPr/>
          <p:nvPr/>
        </p:nvGrpSpPr>
        <p:grpSpPr bwMode="auto">
          <a:xfrm rot="-900000">
            <a:off x="7454879" y="634449"/>
            <a:ext cx="3392636" cy="5542767"/>
            <a:chOff x="82772" y="1044827"/>
            <a:chExt cx="3038209" cy="4962248"/>
          </a:xfrm>
        </p:grpSpPr>
        <p:pic>
          <p:nvPicPr>
            <p:cNvPr id="5" name="Group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000">
              <a:off x="82772" y="1044827"/>
              <a:ext cx="3038209" cy="496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淘宝网chenying0907出品 5"/>
            <p:cNvSpPr>
              <a:spLocks noEditPoints="1"/>
            </p:cNvSpPr>
            <p:nvPr/>
          </p:nvSpPr>
          <p:spPr bwMode="auto">
            <a:xfrm>
              <a:off x="390113" y="4100065"/>
              <a:ext cx="1738729" cy="985403"/>
            </a:xfrm>
            <a:custGeom>
              <a:avLst/>
              <a:gdLst>
                <a:gd name="T0" fmla="*/ 4782 w 4782"/>
                <a:gd name="T1" fmla="*/ 2720 h 2720"/>
                <a:gd name="T2" fmla="*/ 0 w 4782"/>
                <a:gd name="T3" fmla="*/ 2720 h 2720"/>
                <a:gd name="T4" fmla="*/ 0 w 4782"/>
                <a:gd name="T5" fmla="*/ 0 h 2720"/>
                <a:gd name="T6" fmla="*/ 4782 w 4782"/>
                <a:gd name="T7" fmla="*/ 0 h 2720"/>
                <a:gd name="T8" fmla="*/ 4782 w 4782"/>
                <a:gd name="T9" fmla="*/ 2720 h 2720"/>
                <a:gd name="T10" fmla="*/ 4782 w 4782"/>
                <a:gd name="T11" fmla="*/ 2720 h 2720"/>
                <a:gd name="T12" fmla="*/ 80 w 4782"/>
                <a:gd name="T13" fmla="*/ 2640 h 2720"/>
                <a:gd name="T14" fmla="*/ 4702 w 4782"/>
                <a:gd name="T15" fmla="*/ 2640 h 2720"/>
                <a:gd name="T16" fmla="*/ 4702 w 4782"/>
                <a:gd name="T17" fmla="*/ 80 h 2720"/>
                <a:gd name="T18" fmla="*/ 80 w 4782"/>
                <a:gd name="T19" fmla="*/ 80 h 2720"/>
                <a:gd name="T20" fmla="*/ 80 w 4782"/>
                <a:gd name="T21" fmla="*/ 2640 h 2720"/>
                <a:gd name="T22" fmla="*/ 80 w 4782"/>
                <a:gd name="T23" fmla="*/ 2640 h 27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82"/>
                <a:gd name="T37" fmla="*/ 0 h 2720"/>
                <a:gd name="T38" fmla="*/ 4782 w 4782"/>
                <a:gd name="T39" fmla="*/ 2720 h 27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82" h="2720">
                  <a:moveTo>
                    <a:pt x="4782" y="2720"/>
                  </a:moveTo>
                  <a:lnTo>
                    <a:pt x="0" y="2720"/>
                  </a:lnTo>
                  <a:lnTo>
                    <a:pt x="0" y="0"/>
                  </a:lnTo>
                  <a:lnTo>
                    <a:pt x="4782" y="0"/>
                  </a:lnTo>
                  <a:lnTo>
                    <a:pt x="4782" y="2720"/>
                  </a:lnTo>
                  <a:close/>
                  <a:moveTo>
                    <a:pt x="80" y="2640"/>
                  </a:moveTo>
                  <a:lnTo>
                    <a:pt x="4702" y="2640"/>
                  </a:lnTo>
                  <a:lnTo>
                    <a:pt x="4702" y="80"/>
                  </a:lnTo>
                  <a:lnTo>
                    <a:pt x="80" y="80"/>
                  </a:lnTo>
                  <a:lnTo>
                    <a:pt x="80" y="2640"/>
                  </a:lnTo>
                  <a:close/>
                </a:path>
              </a:pathLst>
            </a:custGeom>
            <a:gradFill rotWithShape="1">
              <a:gsLst>
                <a:gs pos="0">
                  <a:srgbClr val="F8FAFF"/>
                </a:gs>
                <a:gs pos="100000">
                  <a:srgbClr val="CECECE"/>
                </a:gs>
              </a:gsLst>
              <a:lin ang="27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Rectangle 18"/>
            <p:cNvSpPr>
              <a:spLocks noChangeArrowheads="1"/>
            </p:cNvSpPr>
            <p:nvPr/>
          </p:nvSpPr>
          <p:spPr bwMode="auto">
            <a:xfrm>
              <a:off x="466530" y="4159316"/>
              <a:ext cx="1601279" cy="851962"/>
            </a:xfrm>
            <a:prstGeom prst="rect">
              <a:avLst/>
            </a:prstGeom>
            <a:gradFill rotWithShape="1">
              <a:gsLst>
                <a:gs pos="0">
                  <a:srgbClr val="F8FAFF"/>
                </a:gs>
                <a:gs pos="100000">
                  <a:srgbClr val="CECECE"/>
                </a:gs>
              </a:gsLst>
              <a:lin ang="27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bIns="91440" anchor="ctr" anchorCtr="1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请在此添加文本请在此添加文本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142"/>
          <p:cNvGrpSpPr/>
          <p:nvPr/>
        </p:nvGrpSpPr>
        <p:grpSpPr bwMode="auto">
          <a:xfrm rot="-900000">
            <a:off x="4611503" y="672029"/>
            <a:ext cx="3392636" cy="5542767"/>
            <a:chOff x="82772" y="1044827"/>
            <a:chExt cx="3038209" cy="4962248"/>
          </a:xfrm>
        </p:grpSpPr>
        <p:pic>
          <p:nvPicPr>
            <p:cNvPr id="9" name="Group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000">
              <a:off x="82772" y="1044827"/>
              <a:ext cx="3038209" cy="496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淘宝网chenying0907出品 5"/>
            <p:cNvSpPr>
              <a:spLocks noEditPoints="1"/>
            </p:cNvSpPr>
            <p:nvPr/>
          </p:nvSpPr>
          <p:spPr bwMode="auto">
            <a:xfrm>
              <a:off x="390113" y="4100065"/>
              <a:ext cx="1738729" cy="985403"/>
            </a:xfrm>
            <a:custGeom>
              <a:avLst/>
              <a:gdLst>
                <a:gd name="T0" fmla="*/ 4782 w 4782"/>
                <a:gd name="T1" fmla="*/ 2720 h 2720"/>
                <a:gd name="T2" fmla="*/ 0 w 4782"/>
                <a:gd name="T3" fmla="*/ 2720 h 2720"/>
                <a:gd name="T4" fmla="*/ 0 w 4782"/>
                <a:gd name="T5" fmla="*/ 0 h 2720"/>
                <a:gd name="T6" fmla="*/ 4782 w 4782"/>
                <a:gd name="T7" fmla="*/ 0 h 2720"/>
                <a:gd name="T8" fmla="*/ 4782 w 4782"/>
                <a:gd name="T9" fmla="*/ 2720 h 2720"/>
                <a:gd name="T10" fmla="*/ 4782 w 4782"/>
                <a:gd name="T11" fmla="*/ 2720 h 2720"/>
                <a:gd name="T12" fmla="*/ 80 w 4782"/>
                <a:gd name="T13" fmla="*/ 2640 h 2720"/>
                <a:gd name="T14" fmla="*/ 4702 w 4782"/>
                <a:gd name="T15" fmla="*/ 2640 h 2720"/>
                <a:gd name="T16" fmla="*/ 4702 w 4782"/>
                <a:gd name="T17" fmla="*/ 80 h 2720"/>
                <a:gd name="T18" fmla="*/ 80 w 4782"/>
                <a:gd name="T19" fmla="*/ 80 h 2720"/>
                <a:gd name="T20" fmla="*/ 80 w 4782"/>
                <a:gd name="T21" fmla="*/ 2640 h 2720"/>
                <a:gd name="T22" fmla="*/ 80 w 4782"/>
                <a:gd name="T23" fmla="*/ 2640 h 27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82"/>
                <a:gd name="T37" fmla="*/ 0 h 2720"/>
                <a:gd name="T38" fmla="*/ 4782 w 4782"/>
                <a:gd name="T39" fmla="*/ 2720 h 27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82" h="2720">
                  <a:moveTo>
                    <a:pt x="4782" y="2720"/>
                  </a:moveTo>
                  <a:lnTo>
                    <a:pt x="0" y="2720"/>
                  </a:lnTo>
                  <a:lnTo>
                    <a:pt x="0" y="0"/>
                  </a:lnTo>
                  <a:lnTo>
                    <a:pt x="4782" y="0"/>
                  </a:lnTo>
                  <a:lnTo>
                    <a:pt x="4782" y="2720"/>
                  </a:lnTo>
                  <a:close/>
                  <a:moveTo>
                    <a:pt x="80" y="2640"/>
                  </a:moveTo>
                  <a:lnTo>
                    <a:pt x="4702" y="2640"/>
                  </a:lnTo>
                  <a:lnTo>
                    <a:pt x="4702" y="80"/>
                  </a:lnTo>
                  <a:lnTo>
                    <a:pt x="80" y="80"/>
                  </a:lnTo>
                  <a:lnTo>
                    <a:pt x="80" y="2640"/>
                  </a:lnTo>
                  <a:close/>
                </a:path>
              </a:pathLst>
            </a:custGeom>
            <a:gradFill rotWithShape="1">
              <a:gsLst>
                <a:gs pos="0">
                  <a:srgbClr val="F8FAFF"/>
                </a:gs>
                <a:gs pos="100000">
                  <a:srgbClr val="CECECE"/>
                </a:gs>
              </a:gsLst>
              <a:lin ang="27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466530" y="4159316"/>
              <a:ext cx="1601279" cy="851962"/>
            </a:xfrm>
            <a:prstGeom prst="rect">
              <a:avLst/>
            </a:prstGeom>
            <a:gradFill rotWithShape="1">
              <a:gsLst>
                <a:gs pos="0">
                  <a:srgbClr val="F8FAFF"/>
                </a:gs>
                <a:gs pos="100000">
                  <a:srgbClr val="CECECE"/>
                </a:gs>
              </a:gsLst>
              <a:lin ang="27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bIns="91440" anchor="ctr" anchorCtr="1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请在此添加文本请在此添加文本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42"/>
          <p:cNvGrpSpPr/>
          <p:nvPr/>
        </p:nvGrpSpPr>
        <p:grpSpPr bwMode="auto">
          <a:xfrm rot="-900000">
            <a:off x="1768126" y="698048"/>
            <a:ext cx="3392636" cy="5542767"/>
            <a:chOff x="82772" y="1044827"/>
            <a:chExt cx="3038209" cy="4962248"/>
          </a:xfrm>
        </p:grpSpPr>
        <p:pic>
          <p:nvPicPr>
            <p:cNvPr id="13" name="Group 1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00000">
              <a:off x="82772" y="1044827"/>
              <a:ext cx="3038209" cy="4962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淘宝网chenying0907出品 5"/>
            <p:cNvSpPr>
              <a:spLocks noEditPoints="1"/>
            </p:cNvSpPr>
            <p:nvPr/>
          </p:nvSpPr>
          <p:spPr bwMode="auto">
            <a:xfrm>
              <a:off x="390113" y="4100065"/>
              <a:ext cx="1738729" cy="985403"/>
            </a:xfrm>
            <a:custGeom>
              <a:avLst/>
              <a:gdLst>
                <a:gd name="T0" fmla="*/ 4782 w 4782"/>
                <a:gd name="T1" fmla="*/ 2720 h 2720"/>
                <a:gd name="T2" fmla="*/ 0 w 4782"/>
                <a:gd name="T3" fmla="*/ 2720 h 2720"/>
                <a:gd name="T4" fmla="*/ 0 w 4782"/>
                <a:gd name="T5" fmla="*/ 0 h 2720"/>
                <a:gd name="T6" fmla="*/ 4782 w 4782"/>
                <a:gd name="T7" fmla="*/ 0 h 2720"/>
                <a:gd name="T8" fmla="*/ 4782 w 4782"/>
                <a:gd name="T9" fmla="*/ 2720 h 2720"/>
                <a:gd name="T10" fmla="*/ 4782 w 4782"/>
                <a:gd name="T11" fmla="*/ 2720 h 2720"/>
                <a:gd name="T12" fmla="*/ 80 w 4782"/>
                <a:gd name="T13" fmla="*/ 2640 h 2720"/>
                <a:gd name="T14" fmla="*/ 4702 w 4782"/>
                <a:gd name="T15" fmla="*/ 2640 h 2720"/>
                <a:gd name="T16" fmla="*/ 4702 w 4782"/>
                <a:gd name="T17" fmla="*/ 80 h 2720"/>
                <a:gd name="T18" fmla="*/ 80 w 4782"/>
                <a:gd name="T19" fmla="*/ 80 h 2720"/>
                <a:gd name="T20" fmla="*/ 80 w 4782"/>
                <a:gd name="T21" fmla="*/ 2640 h 2720"/>
                <a:gd name="T22" fmla="*/ 80 w 4782"/>
                <a:gd name="T23" fmla="*/ 2640 h 27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782"/>
                <a:gd name="T37" fmla="*/ 0 h 2720"/>
                <a:gd name="T38" fmla="*/ 4782 w 4782"/>
                <a:gd name="T39" fmla="*/ 2720 h 27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782" h="2720">
                  <a:moveTo>
                    <a:pt x="4782" y="2720"/>
                  </a:moveTo>
                  <a:lnTo>
                    <a:pt x="0" y="2720"/>
                  </a:lnTo>
                  <a:lnTo>
                    <a:pt x="0" y="0"/>
                  </a:lnTo>
                  <a:lnTo>
                    <a:pt x="4782" y="0"/>
                  </a:lnTo>
                  <a:lnTo>
                    <a:pt x="4782" y="2720"/>
                  </a:lnTo>
                  <a:close/>
                  <a:moveTo>
                    <a:pt x="80" y="2640"/>
                  </a:moveTo>
                  <a:lnTo>
                    <a:pt x="4702" y="2640"/>
                  </a:lnTo>
                  <a:lnTo>
                    <a:pt x="4702" y="80"/>
                  </a:lnTo>
                  <a:lnTo>
                    <a:pt x="80" y="80"/>
                  </a:lnTo>
                  <a:lnTo>
                    <a:pt x="80" y="2640"/>
                  </a:lnTo>
                  <a:close/>
                </a:path>
              </a:pathLst>
            </a:custGeom>
            <a:gradFill rotWithShape="1">
              <a:gsLst>
                <a:gs pos="0">
                  <a:srgbClr val="F8FAFF"/>
                </a:gs>
                <a:gs pos="100000">
                  <a:srgbClr val="CECECE"/>
                </a:gs>
              </a:gsLst>
              <a:lin ang="27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466530" y="4159316"/>
              <a:ext cx="1601279" cy="851962"/>
            </a:xfrm>
            <a:prstGeom prst="rect">
              <a:avLst/>
            </a:prstGeom>
            <a:gradFill rotWithShape="1">
              <a:gsLst>
                <a:gs pos="0">
                  <a:srgbClr val="F8FAFF"/>
                </a:gs>
                <a:gs pos="100000">
                  <a:srgbClr val="CECECE"/>
                </a:gs>
              </a:gsLst>
              <a:lin ang="270000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bIns="91440" anchor="ctr" anchorCtr="1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PMingLiU" panose="02020500000000000000" pitchFamily="18" charset="-120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请在此添加文本请在此添加文本</a:t>
              </a:r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17"/>
          <a:stretch>
            <a:fillRect/>
          </a:stretch>
        </p:blipFill>
        <p:spPr>
          <a:xfrm>
            <a:off x="1216216" y="175846"/>
            <a:ext cx="5878286" cy="65550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402" y="3704238"/>
            <a:ext cx="3023622" cy="3026670"/>
          </a:xfrm>
          <a:prstGeom prst="rect">
            <a:avLst/>
          </a:prstGeom>
        </p:spPr>
      </p:pic>
      <p:sp>
        <p:nvSpPr>
          <p:cNvPr id="6" name="淘宝网chenying0907出品 8"/>
          <p:cNvSpPr txBox="1"/>
          <p:nvPr/>
        </p:nvSpPr>
        <p:spPr>
          <a:xfrm>
            <a:off x="6256775" y="4640342"/>
            <a:ext cx="1582953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 algn="ctr">
              <a:defRPr/>
            </a:pPr>
            <a:r>
              <a:rPr lang="zh-CN" altLang="en-US" sz="3200" dirty="0">
                <a:solidFill>
                  <a:srgbClr val="4BACC6">
                    <a:lumMod val="50000"/>
                  </a:srgbClr>
                </a:solidFill>
                <a:effectLst>
                  <a:glow rad="228600">
                    <a:srgbClr val="9BBB59">
                      <a:satMod val="175000"/>
                      <a:alpha val="40000"/>
                    </a:srgbClr>
                  </a:glow>
                </a:effectLst>
              </a:rPr>
              <a:t>添加小标题</a:t>
            </a:r>
            <a:endParaRPr lang="zh-CN" altLang="en-US" sz="3200" dirty="0">
              <a:solidFill>
                <a:srgbClr val="4BACC6">
                  <a:lumMod val="50000"/>
                </a:srgbClr>
              </a:solidFill>
              <a:effectLst>
                <a:glow rad="228600">
                  <a:srgbClr val="9BBB59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7" name="淘宝网chenying0907出品 9"/>
          <p:cNvSpPr txBox="1"/>
          <p:nvPr/>
        </p:nvSpPr>
        <p:spPr>
          <a:xfrm>
            <a:off x="2080312" y="2388930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44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effectLst>
                  <a:glow rad="228600">
                    <a:srgbClr val="9BBB59">
                      <a:satMod val="175000"/>
                      <a:alpha val="40000"/>
                    </a:srgbClr>
                  </a:glow>
                </a:effectLst>
              </a:rPr>
              <a:t>添加小标题</a:t>
            </a:r>
            <a:endParaRPr lang="zh-CN" altLang="en-US" sz="2800" dirty="0">
              <a:solidFill>
                <a:srgbClr val="4BACC6">
                  <a:lumMod val="50000"/>
                </a:srgbClr>
              </a:solidFill>
              <a:effectLst>
                <a:glow rad="228600">
                  <a:srgbClr val="9BBB59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8" name="淘宝网chenying0907出品 10"/>
          <p:cNvSpPr txBox="1"/>
          <p:nvPr/>
        </p:nvSpPr>
        <p:spPr>
          <a:xfrm>
            <a:off x="1961443" y="2995712"/>
            <a:ext cx="42953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9024" y="2799644"/>
            <a:ext cx="2234265" cy="3289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淘宝网chenying0907出品 39"/>
          <p:cNvSpPr txBox="1"/>
          <p:nvPr/>
        </p:nvSpPr>
        <p:spPr>
          <a:xfrm>
            <a:off x="3115180" y="5439098"/>
            <a:ext cx="1391237" cy="990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01</a:t>
            </a:r>
            <a:endParaRPr kumimoji="0" lang="zh-CN" altLang="en-US" sz="6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5" name="圆角淘宝网chenying0907出品 4"/>
          <p:cNvSpPr/>
          <p:nvPr/>
        </p:nvSpPr>
        <p:spPr>
          <a:xfrm>
            <a:off x="3246491" y="1995647"/>
            <a:ext cx="1029460" cy="3410088"/>
          </a:xfrm>
          <a:prstGeom prst="round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淘宝网chenying0907出品 41"/>
          <p:cNvSpPr txBox="1"/>
          <p:nvPr/>
        </p:nvSpPr>
        <p:spPr>
          <a:xfrm>
            <a:off x="3039388" y="5330659"/>
            <a:ext cx="1621926" cy="10725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0" cap="none" spc="0" normalizeH="0" baseline="0" noProof="0" dirty="0" smtClean="0">
                <a:ln w="38100" cmpd="sng">
                  <a:solidFill>
                    <a:sysClr val="window" lastClr="FFFFFF"/>
                  </a:solidFill>
                  <a:prstDash val="solid"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01</a:t>
            </a:r>
            <a:endParaRPr kumimoji="0" lang="zh-CN" altLang="en-US" sz="7200" b="1" i="0" u="none" strike="noStrike" kern="0" cap="none" spc="0" normalizeH="0" baseline="0" noProof="0" dirty="0">
              <a:ln w="38100" cmpd="sng">
                <a:solidFill>
                  <a:sysClr val="window" lastClr="FFFFFF"/>
                </a:solidFill>
                <a:prstDash val="solid"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7" name="圆角淘宝网chenying0907出品 6"/>
          <p:cNvSpPr/>
          <p:nvPr/>
        </p:nvSpPr>
        <p:spPr>
          <a:xfrm rot="21444755">
            <a:off x="3311645" y="1968834"/>
            <a:ext cx="1029460" cy="3457942"/>
          </a:xfrm>
          <a:prstGeom prst="roundRect">
            <a:avLst/>
          </a:prstGeom>
          <a:gradFill flip="none" rotWithShape="1">
            <a:gsLst>
              <a:gs pos="56000">
                <a:srgbClr val="F29D04"/>
              </a:gs>
              <a:gs pos="100000">
                <a:srgbClr val="F79646">
                  <a:lumMod val="75000"/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圆角淘宝网chenying0907出品 7"/>
          <p:cNvSpPr/>
          <p:nvPr/>
        </p:nvSpPr>
        <p:spPr>
          <a:xfrm rot="21436152">
            <a:off x="3374664" y="2041217"/>
            <a:ext cx="900778" cy="3304103"/>
          </a:xfrm>
          <a:prstGeom prst="roundRect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>
            <a:outerShdw dist="12700" algn="l" rotWithShape="0">
              <a:srgbClr val="F79646">
                <a:lumMod val="5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淘宝网chenying0907出品 8"/>
          <p:cNvSpPr/>
          <p:nvPr/>
        </p:nvSpPr>
        <p:spPr>
          <a:xfrm>
            <a:off x="3625911" y="2009041"/>
            <a:ext cx="207789" cy="20778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淘宝网chenying0907出品 45"/>
          <p:cNvSpPr txBox="1"/>
          <p:nvPr/>
        </p:nvSpPr>
        <p:spPr>
          <a:xfrm rot="184381">
            <a:off x="4506448" y="4811688"/>
            <a:ext cx="1391237" cy="990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02</a:t>
            </a:r>
            <a:endParaRPr kumimoji="0" lang="zh-CN" altLang="en-US" sz="6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11" name="圆角淘宝网chenying0907出品 10"/>
          <p:cNvSpPr/>
          <p:nvPr/>
        </p:nvSpPr>
        <p:spPr>
          <a:xfrm rot="184381">
            <a:off x="4757561" y="1368791"/>
            <a:ext cx="1029460" cy="3410088"/>
          </a:xfrm>
          <a:prstGeom prst="round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淘宝网chenying0907出品 47"/>
          <p:cNvSpPr txBox="1"/>
          <p:nvPr/>
        </p:nvSpPr>
        <p:spPr>
          <a:xfrm rot="184381">
            <a:off x="4469771" y="4652861"/>
            <a:ext cx="162192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0" cap="none" spc="0" normalizeH="0" baseline="0" noProof="0" dirty="0" smtClean="0">
                <a:ln w="38100" cmpd="sng">
                  <a:solidFill>
                    <a:sysClr val="window" lastClr="FFFFFF"/>
                  </a:solidFill>
                  <a:prstDash val="solid"/>
                </a:ln>
                <a:solidFill>
                  <a:schemeClr val="accent6"/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02</a:t>
            </a:r>
            <a:endParaRPr kumimoji="0" lang="zh-CN" altLang="en-US" sz="7200" b="1" i="0" u="none" strike="noStrike" kern="0" cap="none" spc="0" normalizeH="0" baseline="0" noProof="0" dirty="0">
              <a:ln w="38100" cmpd="sng">
                <a:solidFill>
                  <a:sysClr val="window" lastClr="FFFFFF"/>
                </a:solidFill>
                <a:prstDash val="solid"/>
              </a:ln>
              <a:solidFill>
                <a:schemeClr val="accent6"/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13" name="圆角淘宝网chenying0907出品 12"/>
          <p:cNvSpPr/>
          <p:nvPr/>
        </p:nvSpPr>
        <p:spPr>
          <a:xfrm rot="29136">
            <a:off x="4822777" y="1345475"/>
            <a:ext cx="1029460" cy="3457942"/>
          </a:xfrm>
          <a:prstGeom prst="roundRect">
            <a:avLst/>
          </a:prstGeom>
          <a:solidFill>
            <a:srgbClr val="92D050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圆角淘宝网chenying0907出品 13"/>
          <p:cNvSpPr/>
          <p:nvPr/>
        </p:nvSpPr>
        <p:spPr>
          <a:xfrm rot="20533">
            <a:off x="4886041" y="1417794"/>
            <a:ext cx="900778" cy="3304103"/>
          </a:xfrm>
          <a:prstGeom prst="roundRect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>
            <a:outerShdw dist="12700" algn="l" rotWithShape="0">
              <a:srgbClr val="F79646">
                <a:lumMod val="5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淘宝网chenying0907出品 14"/>
          <p:cNvSpPr/>
          <p:nvPr/>
        </p:nvSpPr>
        <p:spPr>
          <a:xfrm rot="184381">
            <a:off x="5222143" y="1382784"/>
            <a:ext cx="207789" cy="20778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淘宝网chenying0907出品 51"/>
          <p:cNvSpPr txBox="1"/>
          <p:nvPr/>
        </p:nvSpPr>
        <p:spPr>
          <a:xfrm>
            <a:off x="6156832" y="5417624"/>
            <a:ext cx="1391237" cy="990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03</a:t>
            </a:r>
            <a:endParaRPr kumimoji="0" lang="zh-CN" altLang="en-US" sz="6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17" name="圆角淘宝网chenying0907出品 16"/>
          <p:cNvSpPr/>
          <p:nvPr/>
        </p:nvSpPr>
        <p:spPr>
          <a:xfrm>
            <a:off x="6288144" y="1974173"/>
            <a:ext cx="1029460" cy="3410088"/>
          </a:xfrm>
          <a:prstGeom prst="round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淘宝网chenying0907出品 53"/>
          <p:cNvSpPr txBox="1"/>
          <p:nvPr/>
        </p:nvSpPr>
        <p:spPr>
          <a:xfrm>
            <a:off x="6090901" y="5328111"/>
            <a:ext cx="1621926" cy="10725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0" cap="none" spc="0" normalizeH="0" baseline="0" noProof="0" dirty="0" smtClean="0">
                <a:ln w="38100" cmpd="sng">
                  <a:solidFill>
                    <a:sysClr val="window" lastClr="FFFFFF"/>
                  </a:solidFill>
                  <a:prstDash val="solid"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03</a:t>
            </a:r>
            <a:endParaRPr kumimoji="0" lang="zh-CN" altLang="en-US" sz="7200" b="1" i="0" u="none" strike="noStrike" kern="0" cap="none" spc="0" normalizeH="0" baseline="0" noProof="0" dirty="0">
              <a:ln w="38100" cmpd="sng">
                <a:solidFill>
                  <a:sysClr val="window" lastClr="FFFFFF"/>
                </a:solidFill>
                <a:prstDash val="solid"/>
              </a:ln>
              <a:solidFill>
                <a:srgbClr val="F79646">
                  <a:lumMod val="75000"/>
                </a:srgbClr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19" name="圆角淘宝网chenying0907出品 18"/>
          <p:cNvSpPr/>
          <p:nvPr/>
        </p:nvSpPr>
        <p:spPr>
          <a:xfrm rot="21444755">
            <a:off x="6353298" y="1947360"/>
            <a:ext cx="1029460" cy="3457942"/>
          </a:xfrm>
          <a:prstGeom prst="roundRect">
            <a:avLst/>
          </a:prstGeom>
          <a:gradFill flip="none" rotWithShape="1">
            <a:gsLst>
              <a:gs pos="56000">
                <a:srgbClr val="F29D04"/>
              </a:gs>
              <a:gs pos="100000">
                <a:srgbClr val="F79646">
                  <a:lumMod val="75000"/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圆角淘宝网chenying0907出品 21"/>
          <p:cNvSpPr/>
          <p:nvPr/>
        </p:nvSpPr>
        <p:spPr>
          <a:xfrm rot="21436152">
            <a:off x="6416317" y="2019743"/>
            <a:ext cx="900778" cy="3304103"/>
          </a:xfrm>
          <a:prstGeom prst="roundRect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>
            <a:outerShdw dist="12700" algn="l" rotWithShape="0">
              <a:srgbClr val="F79646">
                <a:lumMod val="5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淘宝网chenying0907出品 22"/>
          <p:cNvSpPr/>
          <p:nvPr/>
        </p:nvSpPr>
        <p:spPr>
          <a:xfrm>
            <a:off x="6667563" y="1987567"/>
            <a:ext cx="207789" cy="20778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淘宝网chenying0907出品 57"/>
          <p:cNvSpPr txBox="1"/>
          <p:nvPr/>
        </p:nvSpPr>
        <p:spPr>
          <a:xfrm rot="184381">
            <a:off x="7626488" y="4833020"/>
            <a:ext cx="1391237" cy="990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600" b="1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04</a:t>
            </a:r>
            <a:endParaRPr kumimoji="0" lang="zh-CN" altLang="en-US" sz="6600" b="1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ysClr val="window" lastClr="FFFFFF">
                  <a:lumMod val="50000"/>
                </a:sysClr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25" name="圆角淘宝网chenying0907出品 24"/>
          <p:cNvSpPr/>
          <p:nvPr/>
        </p:nvSpPr>
        <p:spPr>
          <a:xfrm rot="184381">
            <a:off x="7877601" y="1390123"/>
            <a:ext cx="1029460" cy="3410088"/>
          </a:xfrm>
          <a:prstGeom prst="roundRect">
            <a:avLst/>
          </a:prstGeom>
          <a:solidFill>
            <a:sysClr val="window" lastClr="FFFFFF">
              <a:lumMod val="5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淘宝网chenying0907出品 59"/>
          <p:cNvSpPr txBox="1"/>
          <p:nvPr/>
        </p:nvSpPr>
        <p:spPr>
          <a:xfrm rot="184381">
            <a:off x="7575651" y="4702783"/>
            <a:ext cx="162192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0" cap="none" spc="0" normalizeH="0" baseline="0" noProof="0" dirty="0" smtClean="0">
                <a:ln w="38100" cmpd="sng">
                  <a:solidFill>
                    <a:sysClr val="window" lastClr="FFFFFF"/>
                  </a:solidFill>
                  <a:prstDash val="solid"/>
                </a:ln>
                <a:solidFill>
                  <a:schemeClr val="accent1"/>
                </a:solidFill>
                <a:effectLst/>
                <a:uLnTx/>
                <a:uFillTx/>
                <a:latin typeface="Arial Black" panose="020B0A04020102020204" pitchFamily="34" charset="0"/>
                <a:ea typeface="BatangChe" panose="02030609000101010101" pitchFamily="49" charset="-127"/>
              </a:rPr>
              <a:t>04</a:t>
            </a:r>
            <a:endParaRPr kumimoji="0" lang="zh-CN" altLang="en-US" sz="7200" b="1" i="0" u="none" strike="noStrike" kern="0" cap="none" spc="0" normalizeH="0" baseline="0" noProof="0" dirty="0">
              <a:ln w="38100" cmpd="sng">
                <a:solidFill>
                  <a:sysClr val="window" lastClr="FFFFFF"/>
                </a:solidFill>
                <a:prstDash val="solid"/>
              </a:ln>
              <a:solidFill>
                <a:schemeClr val="accent1"/>
              </a:solidFill>
              <a:effectLst/>
              <a:uLnTx/>
              <a:uFillTx/>
              <a:latin typeface="Arial Black" panose="020B0A04020102020204" pitchFamily="34" charset="0"/>
              <a:ea typeface="BatangChe" panose="02030609000101010101" pitchFamily="49" charset="-127"/>
            </a:endParaRPr>
          </a:p>
        </p:txBody>
      </p:sp>
      <p:sp>
        <p:nvSpPr>
          <p:cNvPr id="27" name="圆角淘宝网chenying0907出品 26"/>
          <p:cNvSpPr/>
          <p:nvPr/>
        </p:nvSpPr>
        <p:spPr>
          <a:xfrm rot="29136">
            <a:off x="7942817" y="1366807"/>
            <a:ext cx="1029460" cy="3457942"/>
          </a:xfrm>
          <a:prstGeom prst="roundRect">
            <a:avLst/>
          </a:prstGeom>
          <a:solidFill>
            <a:schemeClr val="accent5"/>
          </a:solidFill>
          <a:ln w="381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圆角淘宝网chenying0907出品 27"/>
          <p:cNvSpPr/>
          <p:nvPr/>
        </p:nvSpPr>
        <p:spPr>
          <a:xfrm rot="20533">
            <a:off x="8006081" y="1439126"/>
            <a:ext cx="900778" cy="3304103"/>
          </a:xfrm>
          <a:prstGeom prst="roundRect">
            <a:avLst/>
          </a:prstGeom>
          <a:noFill/>
          <a:ln w="25400" cap="flat" cmpd="sng" algn="ctr">
            <a:solidFill>
              <a:sysClr val="window" lastClr="FFFFFF"/>
            </a:solidFill>
            <a:prstDash val="sysDot"/>
          </a:ln>
          <a:effectLst>
            <a:outerShdw dist="12700" algn="l" rotWithShape="0">
              <a:srgbClr val="F79646">
                <a:lumMod val="50000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淘宝网chenying0907出品 28"/>
          <p:cNvSpPr/>
          <p:nvPr/>
        </p:nvSpPr>
        <p:spPr>
          <a:xfrm rot="184381">
            <a:off x="8342183" y="1404116"/>
            <a:ext cx="207789" cy="207789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淘宝网chenying0907出品 29"/>
          <p:cNvSpPr/>
          <p:nvPr/>
        </p:nvSpPr>
        <p:spPr>
          <a:xfrm>
            <a:off x="1577354" y="1243841"/>
            <a:ext cx="2156176" cy="983158"/>
          </a:xfrm>
          <a:custGeom>
            <a:avLst/>
            <a:gdLst>
              <a:gd name="connsiteX0" fmla="*/ 0 w 1993691"/>
              <a:gd name="connsiteY0" fmla="*/ 0 h 974361"/>
              <a:gd name="connsiteX1" fmla="*/ 1993691 w 1993691"/>
              <a:gd name="connsiteY1" fmla="*/ 974361 h 974361"/>
              <a:gd name="connsiteX0-1" fmla="*/ 0 w 1993691"/>
              <a:gd name="connsiteY0-2" fmla="*/ 0 h 974361"/>
              <a:gd name="connsiteX1-3" fmla="*/ 1993691 w 1993691"/>
              <a:gd name="connsiteY1-4" fmla="*/ 974361 h 974361"/>
              <a:gd name="connsiteX0-5" fmla="*/ 0 w 1993691"/>
              <a:gd name="connsiteY0-6" fmla="*/ 0 h 1100308"/>
              <a:gd name="connsiteX1-7" fmla="*/ 1993691 w 1993691"/>
              <a:gd name="connsiteY1-8" fmla="*/ 974361 h 1100308"/>
              <a:gd name="connsiteX0-9" fmla="*/ 0 w 2413100"/>
              <a:gd name="connsiteY0-10" fmla="*/ 0 h 1100308"/>
              <a:gd name="connsiteX1-11" fmla="*/ 2413100 w 2413100"/>
              <a:gd name="connsiteY1-12" fmla="*/ 974361 h 11003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2413100" h="1100308">
                <a:moveTo>
                  <a:pt x="0" y="0"/>
                </a:moveTo>
                <a:cubicBezTo>
                  <a:pt x="1079291" y="1833796"/>
                  <a:pt x="869114" y="774493"/>
                  <a:pt x="2413100" y="974361"/>
                </a:cubicBezTo>
              </a:path>
            </a:pathLst>
          </a:cu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3867473" y="1074987"/>
            <a:ext cx="1526963" cy="905531"/>
          </a:xfrm>
          <a:custGeom>
            <a:avLst/>
            <a:gdLst>
              <a:gd name="connsiteX0" fmla="*/ 0 w 1633987"/>
              <a:gd name="connsiteY0" fmla="*/ 1012754 h 1012754"/>
              <a:gd name="connsiteX1" fmla="*/ 1289154 w 1633987"/>
              <a:gd name="connsiteY1" fmla="*/ 8413 h 1012754"/>
              <a:gd name="connsiteX2" fmla="*/ 1633928 w 1633987"/>
              <a:gd name="connsiteY2" fmla="*/ 518078 h 1012754"/>
              <a:gd name="connsiteX0-1" fmla="*/ 0 w 1708912"/>
              <a:gd name="connsiteY0-2" fmla="*/ 1013432 h 1013432"/>
              <a:gd name="connsiteX1-3" fmla="*/ 1289154 w 1708912"/>
              <a:gd name="connsiteY1-4" fmla="*/ 9091 h 1013432"/>
              <a:gd name="connsiteX2-5" fmla="*/ 1708879 w 1708912"/>
              <a:gd name="connsiteY2-6" fmla="*/ 503766 h 1013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08912" h="1013432">
                <a:moveTo>
                  <a:pt x="0" y="1013432"/>
                </a:moveTo>
                <a:cubicBezTo>
                  <a:pt x="508416" y="552484"/>
                  <a:pt x="1004341" y="94035"/>
                  <a:pt x="1289154" y="9091"/>
                </a:cubicBezTo>
                <a:cubicBezTo>
                  <a:pt x="1573967" y="-75853"/>
                  <a:pt x="1711377" y="461294"/>
                  <a:pt x="1708879" y="503766"/>
                </a:cubicBezTo>
              </a:path>
            </a:pathLst>
          </a:cu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淘宝网chenying0907出品 31"/>
          <p:cNvSpPr/>
          <p:nvPr/>
        </p:nvSpPr>
        <p:spPr>
          <a:xfrm>
            <a:off x="5545761" y="1129234"/>
            <a:ext cx="1218884" cy="1009184"/>
          </a:xfrm>
          <a:custGeom>
            <a:avLst/>
            <a:gdLst>
              <a:gd name="connsiteX0" fmla="*/ 0 w 1633987"/>
              <a:gd name="connsiteY0" fmla="*/ 1012754 h 1012754"/>
              <a:gd name="connsiteX1" fmla="*/ 1289154 w 1633987"/>
              <a:gd name="connsiteY1" fmla="*/ 8413 h 1012754"/>
              <a:gd name="connsiteX2" fmla="*/ 1633928 w 1633987"/>
              <a:gd name="connsiteY2" fmla="*/ 518078 h 1012754"/>
              <a:gd name="connsiteX0-1" fmla="*/ 0 w 1414888"/>
              <a:gd name="connsiteY0-2" fmla="*/ 1022874 h 1862323"/>
              <a:gd name="connsiteX1-3" fmla="*/ 1289154 w 1414888"/>
              <a:gd name="connsiteY1-4" fmla="*/ 18533 h 1862323"/>
              <a:gd name="connsiteX2-5" fmla="*/ 1364105 w 1414888"/>
              <a:gd name="connsiteY2-6" fmla="*/ 1862323 h 1862323"/>
              <a:gd name="connsiteX0-7" fmla="*/ 0 w 1364148"/>
              <a:gd name="connsiteY0-8" fmla="*/ 279647 h 1119096"/>
              <a:gd name="connsiteX1-9" fmla="*/ 1034321 w 1364148"/>
              <a:gd name="connsiteY1-10" fmla="*/ 174716 h 1119096"/>
              <a:gd name="connsiteX2-11" fmla="*/ 1364105 w 1364148"/>
              <a:gd name="connsiteY2-12" fmla="*/ 1119096 h 1119096"/>
              <a:gd name="connsiteX0-13" fmla="*/ 0 w 1364123"/>
              <a:gd name="connsiteY0-14" fmla="*/ 289987 h 1129436"/>
              <a:gd name="connsiteX1-15" fmla="*/ 1034321 w 1364123"/>
              <a:gd name="connsiteY1-16" fmla="*/ 185056 h 1129436"/>
              <a:gd name="connsiteX2-17" fmla="*/ 1364105 w 1364123"/>
              <a:gd name="connsiteY2-18" fmla="*/ 1129436 h 11294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364123" h="1129436">
                <a:moveTo>
                  <a:pt x="0" y="289987"/>
                </a:moveTo>
                <a:cubicBezTo>
                  <a:pt x="508416" y="-170961"/>
                  <a:pt x="956872" y="15168"/>
                  <a:pt x="1034321" y="185056"/>
                </a:cubicBezTo>
                <a:cubicBezTo>
                  <a:pt x="1111770" y="354944"/>
                  <a:pt x="1366603" y="1086964"/>
                  <a:pt x="1364105" y="1129436"/>
                </a:cubicBezTo>
              </a:path>
            </a:pathLst>
          </a:cu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6938627" y="1514033"/>
            <a:ext cx="1540335" cy="584504"/>
          </a:xfrm>
          <a:custGeom>
            <a:avLst/>
            <a:gdLst>
              <a:gd name="connsiteX0" fmla="*/ 0 w 1633987"/>
              <a:gd name="connsiteY0" fmla="*/ 1012754 h 1012754"/>
              <a:gd name="connsiteX1" fmla="*/ 1289154 w 1633987"/>
              <a:gd name="connsiteY1" fmla="*/ 8413 h 1012754"/>
              <a:gd name="connsiteX2" fmla="*/ 1633928 w 1633987"/>
              <a:gd name="connsiteY2" fmla="*/ 518078 h 1012754"/>
              <a:gd name="connsiteX0-1" fmla="*/ 0 w 1414888"/>
              <a:gd name="connsiteY0-2" fmla="*/ 1022874 h 1862323"/>
              <a:gd name="connsiteX1-3" fmla="*/ 1289154 w 1414888"/>
              <a:gd name="connsiteY1-4" fmla="*/ 18533 h 1862323"/>
              <a:gd name="connsiteX2-5" fmla="*/ 1364105 w 1414888"/>
              <a:gd name="connsiteY2-6" fmla="*/ 1862323 h 1862323"/>
              <a:gd name="connsiteX0-7" fmla="*/ 0 w 1364148"/>
              <a:gd name="connsiteY0-8" fmla="*/ 279647 h 1119096"/>
              <a:gd name="connsiteX1-9" fmla="*/ 1034321 w 1364148"/>
              <a:gd name="connsiteY1-10" fmla="*/ 174716 h 1119096"/>
              <a:gd name="connsiteX2-11" fmla="*/ 1364105 w 1364148"/>
              <a:gd name="connsiteY2-12" fmla="*/ 1119096 h 1119096"/>
              <a:gd name="connsiteX0-13" fmla="*/ 0 w 1364123"/>
              <a:gd name="connsiteY0-14" fmla="*/ 289987 h 1129436"/>
              <a:gd name="connsiteX1-15" fmla="*/ 1034321 w 1364123"/>
              <a:gd name="connsiteY1-16" fmla="*/ 185056 h 1129436"/>
              <a:gd name="connsiteX2-17" fmla="*/ 1364105 w 1364123"/>
              <a:gd name="connsiteY2-18" fmla="*/ 1129436 h 1129436"/>
              <a:gd name="connsiteX0-19" fmla="*/ 0 w 1723880"/>
              <a:gd name="connsiteY0-20" fmla="*/ 513114 h 513114"/>
              <a:gd name="connsiteX1-21" fmla="*/ 1034321 w 1723880"/>
              <a:gd name="connsiteY1-22" fmla="*/ 408183 h 513114"/>
              <a:gd name="connsiteX2-23" fmla="*/ 1723869 w 1723880"/>
              <a:gd name="connsiteY2-24" fmla="*/ 3448 h 513114"/>
              <a:gd name="connsiteX0-25" fmla="*/ 0 w 1723877"/>
              <a:gd name="connsiteY0-26" fmla="*/ 511809 h 654152"/>
              <a:gd name="connsiteX1-27" fmla="*/ 884419 w 1723877"/>
              <a:gd name="connsiteY1-28" fmla="*/ 646721 h 654152"/>
              <a:gd name="connsiteX2-29" fmla="*/ 1723869 w 1723877"/>
              <a:gd name="connsiteY2-30" fmla="*/ 2143 h 6541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23877" h="654152">
                <a:moveTo>
                  <a:pt x="0" y="511809"/>
                </a:moveTo>
                <a:cubicBezTo>
                  <a:pt x="508416" y="50861"/>
                  <a:pt x="597108" y="731665"/>
                  <a:pt x="884419" y="646721"/>
                </a:cubicBezTo>
                <a:cubicBezTo>
                  <a:pt x="1171730" y="561777"/>
                  <a:pt x="1726367" y="-40329"/>
                  <a:pt x="1723869" y="2143"/>
                </a:cubicBezTo>
              </a:path>
            </a:pathLst>
          </a:cu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淘宝网chenying0907出品 33"/>
          <p:cNvSpPr/>
          <p:nvPr/>
        </p:nvSpPr>
        <p:spPr>
          <a:xfrm>
            <a:off x="8615718" y="947479"/>
            <a:ext cx="2123353" cy="946955"/>
          </a:xfrm>
          <a:custGeom>
            <a:avLst/>
            <a:gdLst>
              <a:gd name="connsiteX0" fmla="*/ 0 w 1633987"/>
              <a:gd name="connsiteY0" fmla="*/ 1012754 h 1012754"/>
              <a:gd name="connsiteX1" fmla="*/ 1289154 w 1633987"/>
              <a:gd name="connsiteY1" fmla="*/ 8413 h 1012754"/>
              <a:gd name="connsiteX2" fmla="*/ 1633928 w 1633987"/>
              <a:gd name="connsiteY2" fmla="*/ 518078 h 1012754"/>
              <a:gd name="connsiteX0-1" fmla="*/ 0 w 1414888"/>
              <a:gd name="connsiteY0-2" fmla="*/ 1022874 h 1862323"/>
              <a:gd name="connsiteX1-3" fmla="*/ 1289154 w 1414888"/>
              <a:gd name="connsiteY1-4" fmla="*/ 18533 h 1862323"/>
              <a:gd name="connsiteX2-5" fmla="*/ 1364105 w 1414888"/>
              <a:gd name="connsiteY2-6" fmla="*/ 1862323 h 1862323"/>
              <a:gd name="connsiteX0-7" fmla="*/ 0 w 1364148"/>
              <a:gd name="connsiteY0-8" fmla="*/ 279647 h 1119096"/>
              <a:gd name="connsiteX1-9" fmla="*/ 1034321 w 1364148"/>
              <a:gd name="connsiteY1-10" fmla="*/ 174716 h 1119096"/>
              <a:gd name="connsiteX2-11" fmla="*/ 1364105 w 1364148"/>
              <a:gd name="connsiteY2-12" fmla="*/ 1119096 h 1119096"/>
              <a:gd name="connsiteX0-13" fmla="*/ 0 w 1364123"/>
              <a:gd name="connsiteY0-14" fmla="*/ 289987 h 1129436"/>
              <a:gd name="connsiteX1-15" fmla="*/ 1034321 w 1364123"/>
              <a:gd name="connsiteY1-16" fmla="*/ 185056 h 1129436"/>
              <a:gd name="connsiteX2-17" fmla="*/ 1364105 w 1364123"/>
              <a:gd name="connsiteY2-18" fmla="*/ 1129436 h 1129436"/>
              <a:gd name="connsiteX0-19" fmla="*/ 0 w 1738870"/>
              <a:gd name="connsiteY0-20" fmla="*/ 265576 h 850193"/>
              <a:gd name="connsiteX1-21" fmla="*/ 1034321 w 1738870"/>
              <a:gd name="connsiteY1-22" fmla="*/ 160645 h 850193"/>
              <a:gd name="connsiteX2-23" fmla="*/ 1738859 w 1738870"/>
              <a:gd name="connsiteY2-24" fmla="*/ 850193 h 850193"/>
              <a:gd name="connsiteX0-25" fmla="*/ 0 w 1738902"/>
              <a:gd name="connsiteY0-26" fmla="*/ 226278 h 810895"/>
              <a:gd name="connsiteX1-27" fmla="*/ 1034321 w 1738902"/>
              <a:gd name="connsiteY1-28" fmla="*/ 121347 h 810895"/>
              <a:gd name="connsiteX2-29" fmla="*/ 1738859 w 1738902"/>
              <a:gd name="connsiteY2-30" fmla="*/ 810895 h 810895"/>
              <a:gd name="connsiteX0-31" fmla="*/ 0 w 2376365"/>
              <a:gd name="connsiteY0-32" fmla="*/ 263775 h 814840"/>
              <a:gd name="connsiteX1-33" fmla="*/ 1034321 w 2376365"/>
              <a:gd name="connsiteY1-34" fmla="*/ 158844 h 814840"/>
              <a:gd name="connsiteX2-35" fmla="*/ 2376361 w 2376365"/>
              <a:gd name="connsiteY2-36" fmla="*/ 814840 h 814840"/>
              <a:gd name="connsiteX0-37" fmla="*/ 0 w 2376366"/>
              <a:gd name="connsiteY0-38" fmla="*/ 508726 h 1059791"/>
              <a:gd name="connsiteX1-39" fmla="*/ 1034321 w 2376366"/>
              <a:gd name="connsiteY1-40" fmla="*/ 403795 h 1059791"/>
              <a:gd name="connsiteX2-41" fmla="*/ 2376361 w 2376366"/>
              <a:gd name="connsiteY2-42" fmla="*/ 1059791 h 10597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2376366" h="1059791">
                <a:moveTo>
                  <a:pt x="0" y="508726"/>
                </a:moveTo>
                <a:cubicBezTo>
                  <a:pt x="508416" y="47778"/>
                  <a:pt x="554378" y="-308773"/>
                  <a:pt x="1034321" y="403795"/>
                </a:cubicBezTo>
                <a:cubicBezTo>
                  <a:pt x="1514264" y="1116363"/>
                  <a:pt x="2378859" y="1017319"/>
                  <a:pt x="2376361" y="1059791"/>
                </a:cubicBezTo>
              </a:path>
            </a:pathLst>
          </a:custGeom>
          <a:noFill/>
          <a:ln w="254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淘宝网chenying0907出品 68"/>
          <p:cNvSpPr txBox="1"/>
          <p:nvPr/>
        </p:nvSpPr>
        <p:spPr>
          <a:xfrm rot="21367075">
            <a:off x="3349621" y="2426470"/>
            <a:ext cx="940345" cy="58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000" dirty="0" smtClean="0">
                <a:solidFill>
                  <a:srgbClr val="F79646">
                    <a:lumMod val="50000"/>
                  </a:srgbClr>
                </a:solidFill>
                <a:effectLst>
                  <a:outerShdw dist="38100" dir="5400000" algn="t" rotWithShape="0">
                    <a:sysClr val="window" lastClr="FFFFFF">
                      <a:alpha val="55000"/>
                    </a:sys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000" dirty="0">
              <a:solidFill>
                <a:srgbClr val="F79646">
                  <a:lumMod val="50000"/>
                </a:srgbClr>
              </a:solidFill>
              <a:effectLst>
                <a:outerShdw dist="38100" dir="5400000" algn="t" rotWithShape="0">
                  <a:sysClr val="window" lastClr="FFFFFF">
                    <a:alpha val="55000"/>
                  </a:sys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淘宝网chenying0907出品 69"/>
          <p:cNvSpPr txBox="1"/>
          <p:nvPr/>
        </p:nvSpPr>
        <p:spPr>
          <a:xfrm rot="21408878">
            <a:off x="3386767" y="2996134"/>
            <a:ext cx="9374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6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sz="16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淘宝网chenying0907出品 70"/>
          <p:cNvSpPr txBox="1"/>
          <p:nvPr/>
        </p:nvSpPr>
        <p:spPr>
          <a:xfrm rot="21367075">
            <a:off x="6399429" y="2388028"/>
            <a:ext cx="940345" cy="590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000" dirty="0">
                <a:solidFill>
                  <a:srgbClr val="F79646">
                    <a:lumMod val="50000"/>
                  </a:srgbClr>
                </a:solidFill>
                <a:effectLst>
                  <a:outerShdw dist="38100" dir="5400000" algn="t" rotWithShape="0">
                    <a:sysClr val="window" lastClr="FFFFFF">
                      <a:alpha val="55000"/>
                    </a:sys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000" dirty="0">
              <a:solidFill>
                <a:srgbClr val="F79646">
                  <a:lumMod val="50000"/>
                </a:srgbClr>
              </a:solidFill>
              <a:effectLst>
                <a:outerShdw dist="38100" dir="5400000" algn="t" rotWithShape="0">
                  <a:sysClr val="window" lastClr="FFFFFF">
                    <a:alpha val="55000"/>
                  </a:sys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淘宝网chenying0907出品 71"/>
          <p:cNvSpPr txBox="1"/>
          <p:nvPr/>
        </p:nvSpPr>
        <p:spPr>
          <a:xfrm rot="21408878">
            <a:off x="6436586" y="2958819"/>
            <a:ext cx="9222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600" kern="0" dirty="0" smtClea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</a:t>
            </a:r>
            <a:r>
              <a:rPr lang="zh-CN" altLang="en-US" sz="16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此处添加文本单击此处添加文本单击此处添加文本</a:t>
            </a:r>
            <a:endParaRPr lang="zh-CN" altLang="en-US" sz="16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淘宝网chenying0907出品 72"/>
          <p:cNvSpPr txBox="1"/>
          <p:nvPr/>
        </p:nvSpPr>
        <p:spPr>
          <a:xfrm>
            <a:off x="4931994" y="1837439"/>
            <a:ext cx="940345" cy="590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000" dirty="0">
                <a:solidFill>
                  <a:srgbClr val="F79646">
                    <a:lumMod val="50000"/>
                  </a:srgbClr>
                </a:solidFill>
                <a:effectLst>
                  <a:outerShdw dist="38100" dir="5400000" algn="t" rotWithShape="0">
                    <a:sysClr val="window" lastClr="FFFFFF">
                      <a:alpha val="55000"/>
                    </a:sys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000" dirty="0">
              <a:solidFill>
                <a:srgbClr val="F79646">
                  <a:lumMod val="50000"/>
                </a:srgbClr>
              </a:solidFill>
              <a:effectLst>
                <a:outerShdw dist="38100" dir="5400000" algn="t" rotWithShape="0">
                  <a:sysClr val="window" lastClr="FFFFFF">
                    <a:alpha val="55000"/>
                  </a:sys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淘宝网chenying0907出品 73"/>
          <p:cNvSpPr txBox="1"/>
          <p:nvPr/>
        </p:nvSpPr>
        <p:spPr>
          <a:xfrm rot="41803">
            <a:off x="4879107" y="2403404"/>
            <a:ext cx="9185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6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sz="16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淘宝网chenying0907出品 74"/>
          <p:cNvSpPr txBox="1"/>
          <p:nvPr/>
        </p:nvSpPr>
        <p:spPr>
          <a:xfrm>
            <a:off x="8051351" y="1852429"/>
            <a:ext cx="940345" cy="590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000" dirty="0">
                <a:solidFill>
                  <a:srgbClr val="F79646">
                    <a:lumMod val="50000"/>
                  </a:srgbClr>
                </a:solidFill>
                <a:effectLst>
                  <a:outerShdw dist="38100" dir="5400000" algn="t" rotWithShape="0">
                    <a:sysClr val="window" lastClr="FFFFFF">
                      <a:alpha val="55000"/>
                    </a:sysClr>
                  </a:outerShdw>
                </a:effectLst>
                <a:latin typeface="Arial Black" panose="020B0A04020102020204" pitchFamily="34" charset="0"/>
                <a:cs typeface="Times New Roman" panose="02020603050405020304" pitchFamily="18" charset="0"/>
              </a:rPr>
              <a:t>添加标题</a:t>
            </a:r>
            <a:endParaRPr lang="zh-CN" altLang="en-US" sz="2000" dirty="0">
              <a:solidFill>
                <a:srgbClr val="F79646">
                  <a:lumMod val="50000"/>
                </a:srgbClr>
              </a:solidFill>
              <a:effectLst>
                <a:outerShdw dist="38100" dir="5400000" algn="t" rotWithShape="0">
                  <a:sysClr val="window" lastClr="FFFFFF">
                    <a:alpha val="55000"/>
                  </a:sysClr>
                </a:outerShdw>
              </a:effectLst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淘宝网chenying0907出品 75"/>
          <p:cNvSpPr txBox="1"/>
          <p:nvPr/>
        </p:nvSpPr>
        <p:spPr>
          <a:xfrm rot="41803">
            <a:off x="7998465" y="2418393"/>
            <a:ext cx="918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1600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sz="16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/>
      <p:bldP spid="5" grpId="0" animBg="1"/>
      <p:bldP spid="6" grpId="0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 animBg="1"/>
      <p:bldP spid="14" grpId="0" animBg="1"/>
      <p:bldP spid="15" grpId="0" animBg="1"/>
      <p:bldP spid="16" grpId="0"/>
      <p:bldP spid="17" grpId="0" animBg="1"/>
      <p:bldP spid="18" grpId="0"/>
      <p:bldP spid="19" grpId="0" animBg="1"/>
      <p:bldP spid="22" grpId="0" animBg="1"/>
      <p:bldP spid="23" grpId="0" animBg="1"/>
      <p:bldP spid="24" grpId="0"/>
      <p:bldP spid="25" grpId="0" animBg="1"/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淘宝网chenying0907出品 3"/>
          <p:cNvSpPr/>
          <p:nvPr/>
        </p:nvSpPr>
        <p:spPr>
          <a:xfrm>
            <a:off x="1710782" y="2116307"/>
            <a:ext cx="3490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淘宝网chenying0907出品 4"/>
          <p:cNvSpPr/>
          <p:nvPr/>
        </p:nvSpPr>
        <p:spPr>
          <a:xfrm>
            <a:off x="1710782" y="2590534"/>
            <a:ext cx="3490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淘宝网chenying0907出品 5"/>
          <p:cNvSpPr/>
          <p:nvPr/>
        </p:nvSpPr>
        <p:spPr>
          <a:xfrm>
            <a:off x="1728367" y="3019281"/>
            <a:ext cx="3490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淘宝网chenying0907出品 6"/>
          <p:cNvSpPr/>
          <p:nvPr/>
        </p:nvSpPr>
        <p:spPr>
          <a:xfrm>
            <a:off x="1757994" y="3432009"/>
            <a:ext cx="3490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1757994" y="3906236"/>
            <a:ext cx="3490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淘宝网chenying0907出品 8"/>
          <p:cNvSpPr/>
          <p:nvPr/>
        </p:nvSpPr>
        <p:spPr>
          <a:xfrm>
            <a:off x="1775579" y="4334983"/>
            <a:ext cx="34906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淘宝网chenying0907出品 6"/>
          <p:cNvSpPr/>
          <p:nvPr/>
        </p:nvSpPr>
        <p:spPr bwMode="auto">
          <a:xfrm>
            <a:off x="8841028" y="1500076"/>
            <a:ext cx="1851025" cy="1768475"/>
          </a:xfrm>
          <a:custGeom>
            <a:avLst/>
            <a:gdLst>
              <a:gd name="T0" fmla="*/ 550 w 1101"/>
              <a:gd name="T1" fmla="*/ 1051 h 1051"/>
              <a:gd name="T2" fmla="*/ 7 w 1101"/>
              <a:gd name="T3" fmla="*/ 954 h 1051"/>
              <a:gd name="T4" fmla="*/ 0 w 1101"/>
              <a:gd name="T5" fmla="*/ 942 h 1051"/>
              <a:gd name="T6" fmla="*/ 187 w 1101"/>
              <a:gd name="T7" fmla="*/ 422 h 1051"/>
              <a:gd name="T8" fmla="*/ 543 w 1101"/>
              <a:gd name="T9" fmla="*/ 0 h 1051"/>
              <a:gd name="T10" fmla="*/ 550 w 1101"/>
              <a:gd name="T11" fmla="*/ 0 h 1051"/>
              <a:gd name="T12" fmla="*/ 557 w 1101"/>
              <a:gd name="T13" fmla="*/ 0 h 1051"/>
              <a:gd name="T14" fmla="*/ 913 w 1101"/>
              <a:gd name="T15" fmla="*/ 422 h 1051"/>
              <a:gd name="T16" fmla="*/ 1101 w 1101"/>
              <a:gd name="T17" fmla="*/ 941 h 1051"/>
              <a:gd name="T18" fmla="*/ 1094 w 1101"/>
              <a:gd name="T19" fmla="*/ 954 h 1051"/>
              <a:gd name="T20" fmla="*/ 550 w 1101"/>
              <a:gd name="T21" fmla="*/ 1051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1" h="1051">
                <a:moveTo>
                  <a:pt x="550" y="1051"/>
                </a:moveTo>
                <a:cubicBezTo>
                  <a:pt x="174" y="1051"/>
                  <a:pt x="19" y="961"/>
                  <a:pt x="7" y="954"/>
                </a:cubicBezTo>
                <a:cubicBezTo>
                  <a:pt x="4" y="951"/>
                  <a:pt x="1" y="945"/>
                  <a:pt x="0" y="942"/>
                </a:cubicBezTo>
                <a:cubicBezTo>
                  <a:pt x="0" y="922"/>
                  <a:pt x="3" y="742"/>
                  <a:pt x="187" y="422"/>
                </a:cubicBezTo>
                <a:cubicBezTo>
                  <a:pt x="371" y="103"/>
                  <a:pt x="526" y="10"/>
                  <a:pt x="543" y="0"/>
                </a:cubicBezTo>
                <a:cubicBezTo>
                  <a:pt x="544" y="0"/>
                  <a:pt x="547" y="0"/>
                  <a:pt x="550" y="0"/>
                </a:cubicBezTo>
                <a:cubicBezTo>
                  <a:pt x="553" y="0"/>
                  <a:pt x="556" y="0"/>
                  <a:pt x="557" y="0"/>
                </a:cubicBezTo>
                <a:cubicBezTo>
                  <a:pt x="574" y="10"/>
                  <a:pt x="729" y="103"/>
                  <a:pt x="913" y="422"/>
                </a:cubicBezTo>
                <a:cubicBezTo>
                  <a:pt x="1101" y="748"/>
                  <a:pt x="1101" y="927"/>
                  <a:pt x="1101" y="941"/>
                </a:cubicBezTo>
                <a:cubicBezTo>
                  <a:pt x="1099" y="945"/>
                  <a:pt x="1096" y="951"/>
                  <a:pt x="1094" y="954"/>
                </a:cubicBezTo>
                <a:cubicBezTo>
                  <a:pt x="1077" y="964"/>
                  <a:pt x="919" y="1051"/>
                  <a:pt x="550" y="105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淘宝网chenying0907出品 7"/>
          <p:cNvSpPr/>
          <p:nvPr/>
        </p:nvSpPr>
        <p:spPr bwMode="auto">
          <a:xfrm>
            <a:off x="7220190" y="930163"/>
            <a:ext cx="1852613" cy="1768475"/>
          </a:xfrm>
          <a:custGeom>
            <a:avLst/>
            <a:gdLst>
              <a:gd name="T0" fmla="*/ 551 w 1102"/>
              <a:gd name="T1" fmla="*/ 1051 h 1051"/>
              <a:gd name="T2" fmla="*/ 544 w 1102"/>
              <a:gd name="T3" fmla="*/ 1051 h 1051"/>
              <a:gd name="T4" fmla="*/ 188 w 1102"/>
              <a:gd name="T5" fmla="*/ 629 h 1051"/>
              <a:gd name="T6" fmla="*/ 1 w 1102"/>
              <a:gd name="T7" fmla="*/ 109 h 1051"/>
              <a:gd name="T8" fmla="*/ 8 w 1102"/>
              <a:gd name="T9" fmla="*/ 97 h 1051"/>
              <a:gd name="T10" fmla="*/ 551 w 1102"/>
              <a:gd name="T11" fmla="*/ 0 h 1051"/>
              <a:gd name="T12" fmla="*/ 1094 w 1102"/>
              <a:gd name="T13" fmla="*/ 97 h 1051"/>
              <a:gd name="T14" fmla="*/ 1101 w 1102"/>
              <a:gd name="T15" fmla="*/ 109 h 1051"/>
              <a:gd name="T16" fmla="*/ 914 w 1102"/>
              <a:gd name="T17" fmla="*/ 629 h 1051"/>
              <a:gd name="T18" fmla="*/ 558 w 1102"/>
              <a:gd name="T19" fmla="*/ 1051 h 1051"/>
              <a:gd name="T20" fmla="*/ 551 w 1102"/>
              <a:gd name="T21" fmla="*/ 1051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2" h="1051">
                <a:moveTo>
                  <a:pt x="551" y="1051"/>
                </a:moveTo>
                <a:cubicBezTo>
                  <a:pt x="548" y="1051"/>
                  <a:pt x="545" y="1051"/>
                  <a:pt x="544" y="1051"/>
                </a:cubicBezTo>
                <a:cubicBezTo>
                  <a:pt x="527" y="1041"/>
                  <a:pt x="372" y="948"/>
                  <a:pt x="188" y="629"/>
                </a:cubicBezTo>
                <a:cubicBezTo>
                  <a:pt x="4" y="309"/>
                  <a:pt x="0" y="129"/>
                  <a:pt x="1" y="109"/>
                </a:cubicBezTo>
                <a:cubicBezTo>
                  <a:pt x="2" y="106"/>
                  <a:pt x="5" y="100"/>
                  <a:pt x="8" y="97"/>
                </a:cubicBezTo>
                <a:cubicBezTo>
                  <a:pt x="24" y="87"/>
                  <a:pt x="182" y="0"/>
                  <a:pt x="551" y="0"/>
                </a:cubicBezTo>
                <a:cubicBezTo>
                  <a:pt x="927" y="0"/>
                  <a:pt x="1082" y="90"/>
                  <a:pt x="1094" y="97"/>
                </a:cubicBezTo>
                <a:cubicBezTo>
                  <a:pt x="1097" y="100"/>
                  <a:pt x="1100" y="106"/>
                  <a:pt x="1101" y="109"/>
                </a:cubicBezTo>
                <a:cubicBezTo>
                  <a:pt x="1102" y="129"/>
                  <a:pt x="1098" y="309"/>
                  <a:pt x="914" y="629"/>
                </a:cubicBezTo>
                <a:cubicBezTo>
                  <a:pt x="726" y="954"/>
                  <a:pt x="571" y="1043"/>
                  <a:pt x="558" y="1051"/>
                </a:cubicBezTo>
                <a:cubicBezTo>
                  <a:pt x="557" y="1051"/>
                  <a:pt x="554" y="1051"/>
                  <a:pt x="551" y="10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2" name="淘宝网chenying0907出品 8"/>
          <p:cNvSpPr/>
          <p:nvPr/>
        </p:nvSpPr>
        <p:spPr bwMode="auto">
          <a:xfrm>
            <a:off x="8842615" y="3730513"/>
            <a:ext cx="1852613" cy="1768475"/>
          </a:xfrm>
          <a:custGeom>
            <a:avLst/>
            <a:gdLst>
              <a:gd name="T0" fmla="*/ 551 w 1102"/>
              <a:gd name="T1" fmla="*/ 1051 h 1051"/>
              <a:gd name="T2" fmla="*/ 544 w 1102"/>
              <a:gd name="T3" fmla="*/ 1050 h 1051"/>
              <a:gd name="T4" fmla="*/ 188 w 1102"/>
              <a:gd name="T5" fmla="*/ 628 h 1051"/>
              <a:gd name="T6" fmla="*/ 1 w 1102"/>
              <a:gd name="T7" fmla="*/ 109 h 1051"/>
              <a:gd name="T8" fmla="*/ 7 w 1102"/>
              <a:gd name="T9" fmla="*/ 97 h 1051"/>
              <a:gd name="T10" fmla="*/ 551 w 1102"/>
              <a:gd name="T11" fmla="*/ 0 h 1051"/>
              <a:gd name="T12" fmla="*/ 1094 w 1102"/>
              <a:gd name="T13" fmla="*/ 97 h 1051"/>
              <a:gd name="T14" fmla="*/ 1101 w 1102"/>
              <a:gd name="T15" fmla="*/ 109 h 1051"/>
              <a:gd name="T16" fmla="*/ 914 w 1102"/>
              <a:gd name="T17" fmla="*/ 628 h 1051"/>
              <a:gd name="T18" fmla="*/ 558 w 1102"/>
              <a:gd name="T19" fmla="*/ 1050 h 1051"/>
              <a:gd name="T20" fmla="*/ 551 w 1102"/>
              <a:gd name="T21" fmla="*/ 1051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2" h="1051">
                <a:moveTo>
                  <a:pt x="551" y="1051"/>
                </a:moveTo>
                <a:cubicBezTo>
                  <a:pt x="548" y="1051"/>
                  <a:pt x="545" y="1051"/>
                  <a:pt x="544" y="1050"/>
                </a:cubicBezTo>
                <a:cubicBezTo>
                  <a:pt x="527" y="1041"/>
                  <a:pt x="372" y="947"/>
                  <a:pt x="188" y="628"/>
                </a:cubicBezTo>
                <a:cubicBezTo>
                  <a:pt x="4" y="309"/>
                  <a:pt x="0" y="129"/>
                  <a:pt x="1" y="109"/>
                </a:cubicBezTo>
                <a:cubicBezTo>
                  <a:pt x="2" y="106"/>
                  <a:pt x="5" y="100"/>
                  <a:pt x="7" y="97"/>
                </a:cubicBezTo>
                <a:cubicBezTo>
                  <a:pt x="24" y="87"/>
                  <a:pt x="182" y="0"/>
                  <a:pt x="551" y="0"/>
                </a:cubicBezTo>
                <a:cubicBezTo>
                  <a:pt x="920" y="0"/>
                  <a:pt x="1078" y="87"/>
                  <a:pt x="1094" y="97"/>
                </a:cubicBezTo>
                <a:cubicBezTo>
                  <a:pt x="1097" y="100"/>
                  <a:pt x="1100" y="106"/>
                  <a:pt x="1101" y="109"/>
                </a:cubicBezTo>
                <a:cubicBezTo>
                  <a:pt x="1102" y="128"/>
                  <a:pt x="1098" y="309"/>
                  <a:pt x="914" y="628"/>
                </a:cubicBezTo>
                <a:cubicBezTo>
                  <a:pt x="730" y="947"/>
                  <a:pt x="575" y="1041"/>
                  <a:pt x="558" y="1050"/>
                </a:cubicBezTo>
                <a:cubicBezTo>
                  <a:pt x="557" y="1051"/>
                  <a:pt x="554" y="1051"/>
                  <a:pt x="551" y="1051"/>
                </a:cubicBezTo>
                <a:close/>
              </a:path>
            </a:pathLst>
          </a:custGeom>
          <a:solidFill>
            <a:srgbClr val="41A5D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淘宝网chenying0907出品 9"/>
          <p:cNvSpPr/>
          <p:nvPr/>
        </p:nvSpPr>
        <p:spPr bwMode="auto">
          <a:xfrm>
            <a:off x="5604115" y="1508013"/>
            <a:ext cx="1852613" cy="1768475"/>
          </a:xfrm>
          <a:custGeom>
            <a:avLst/>
            <a:gdLst>
              <a:gd name="T0" fmla="*/ 551 w 1102"/>
              <a:gd name="T1" fmla="*/ 1051 h 1051"/>
              <a:gd name="T2" fmla="*/ 7 w 1102"/>
              <a:gd name="T3" fmla="*/ 954 h 1051"/>
              <a:gd name="T4" fmla="*/ 1 w 1102"/>
              <a:gd name="T5" fmla="*/ 942 h 1051"/>
              <a:gd name="T6" fmla="*/ 188 w 1102"/>
              <a:gd name="T7" fmla="*/ 423 h 1051"/>
              <a:gd name="T8" fmla="*/ 544 w 1102"/>
              <a:gd name="T9" fmla="*/ 1 h 1051"/>
              <a:gd name="T10" fmla="*/ 551 w 1102"/>
              <a:gd name="T11" fmla="*/ 0 h 1051"/>
              <a:gd name="T12" fmla="*/ 558 w 1102"/>
              <a:gd name="T13" fmla="*/ 1 h 1051"/>
              <a:gd name="T14" fmla="*/ 914 w 1102"/>
              <a:gd name="T15" fmla="*/ 423 h 1051"/>
              <a:gd name="T16" fmla="*/ 1101 w 1102"/>
              <a:gd name="T17" fmla="*/ 942 h 1051"/>
              <a:gd name="T18" fmla="*/ 1094 w 1102"/>
              <a:gd name="T19" fmla="*/ 954 h 1051"/>
              <a:gd name="T20" fmla="*/ 551 w 1102"/>
              <a:gd name="T21" fmla="*/ 1051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2" h="1051">
                <a:moveTo>
                  <a:pt x="551" y="1051"/>
                </a:moveTo>
                <a:cubicBezTo>
                  <a:pt x="182" y="1051"/>
                  <a:pt x="24" y="964"/>
                  <a:pt x="7" y="954"/>
                </a:cubicBezTo>
                <a:cubicBezTo>
                  <a:pt x="5" y="951"/>
                  <a:pt x="2" y="945"/>
                  <a:pt x="1" y="942"/>
                </a:cubicBezTo>
                <a:cubicBezTo>
                  <a:pt x="0" y="922"/>
                  <a:pt x="4" y="742"/>
                  <a:pt x="188" y="423"/>
                </a:cubicBezTo>
                <a:cubicBezTo>
                  <a:pt x="372" y="104"/>
                  <a:pt x="527" y="10"/>
                  <a:pt x="544" y="1"/>
                </a:cubicBezTo>
                <a:cubicBezTo>
                  <a:pt x="545" y="0"/>
                  <a:pt x="548" y="0"/>
                  <a:pt x="551" y="0"/>
                </a:cubicBezTo>
                <a:cubicBezTo>
                  <a:pt x="554" y="0"/>
                  <a:pt x="557" y="0"/>
                  <a:pt x="558" y="1"/>
                </a:cubicBezTo>
                <a:cubicBezTo>
                  <a:pt x="575" y="10"/>
                  <a:pt x="729" y="104"/>
                  <a:pt x="914" y="423"/>
                </a:cubicBezTo>
                <a:cubicBezTo>
                  <a:pt x="1102" y="748"/>
                  <a:pt x="1102" y="927"/>
                  <a:pt x="1101" y="942"/>
                </a:cubicBezTo>
                <a:cubicBezTo>
                  <a:pt x="1100" y="945"/>
                  <a:pt x="1097" y="951"/>
                  <a:pt x="1094" y="954"/>
                </a:cubicBezTo>
                <a:cubicBezTo>
                  <a:pt x="1078" y="964"/>
                  <a:pt x="920" y="1051"/>
                  <a:pt x="551" y="1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淘宝网chenying0907出品 10"/>
          <p:cNvSpPr/>
          <p:nvPr/>
        </p:nvSpPr>
        <p:spPr bwMode="auto">
          <a:xfrm>
            <a:off x="7226540" y="4309951"/>
            <a:ext cx="1851025" cy="1766888"/>
          </a:xfrm>
          <a:custGeom>
            <a:avLst/>
            <a:gdLst>
              <a:gd name="T0" fmla="*/ 551 w 1101"/>
              <a:gd name="T1" fmla="*/ 1051 h 1051"/>
              <a:gd name="T2" fmla="*/ 7 w 1101"/>
              <a:gd name="T3" fmla="*/ 954 h 1051"/>
              <a:gd name="T4" fmla="*/ 0 w 1101"/>
              <a:gd name="T5" fmla="*/ 942 h 1051"/>
              <a:gd name="T6" fmla="*/ 188 w 1101"/>
              <a:gd name="T7" fmla="*/ 422 h 1051"/>
              <a:gd name="T8" fmla="*/ 544 w 1101"/>
              <a:gd name="T9" fmla="*/ 0 h 1051"/>
              <a:gd name="T10" fmla="*/ 551 w 1101"/>
              <a:gd name="T11" fmla="*/ 0 h 1051"/>
              <a:gd name="T12" fmla="*/ 558 w 1101"/>
              <a:gd name="T13" fmla="*/ 0 h 1051"/>
              <a:gd name="T14" fmla="*/ 914 w 1101"/>
              <a:gd name="T15" fmla="*/ 422 h 1051"/>
              <a:gd name="T16" fmla="*/ 1101 w 1101"/>
              <a:gd name="T17" fmla="*/ 942 h 1051"/>
              <a:gd name="T18" fmla="*/ 1094 w 1101"/>
              <a:gd name="T19" fmla="*/ 954 h 1051"/>
              <a:gd name="T20" fmla="*/ 551 w 1101"/>
              <a:gd name="T21" fmla="*/ 1051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1" h="1051">
                <a:moveTo>
                  <a:pt x="551" y="1051"/>
                </a:moveTo>
                <a:cubicBezTo>
                  <a:pt x="182" y="1051"/>
                  <a:pt x="24" y="964"/>
                  <a:pt x="7" y="954"/>
                </a:cubicBezTo>
                <a:cubicBezTo>
                  <a:pt x="5" y="951"/>
                  <a:pt x="2" y="945"/>
                  <a:pt x="0" y="942"/>
                </a:cubicBezTo>
                <a:cubicBezTo>
                  <a:pt x="0" y="922"/>
                  <a:pt x="4" y="742"/>
                  <a:pt x="188" y="422"/>
                </a:cubicBezTo>
                <a:cubicBezTo>
                  <a:pt x="372" y="103"/>
                  <a:pt x="527" y="10"/>
                  <a:pt x="544" y="0"/>
                </a:cubicBezTo>
                <a:cubicBezTo>
                  <a:pt x="545" y="0"/>
                  <a:pt x="548" y="0"/>
                  <a:pt x="551" y="0"/>
                </a:cubicBezTo>
                <a:cubicBezTo>
                  <a:pt x="554" y="0"/>
                  <a:pt x="556" y="0"/>
                  <a:pt x="558" y="0"/>
                </a:cubicBezTo>
                <a:cubicBezTo>
                  <a:pt x="575" y="10"/>
                  <a:pt x="729" y="103"/>
                  <a:pt x="914" y="422"/>
                </a:cubicBezTo>
                <a:cubicBezTo>
                  <a:pt x="1098" y="742"/>
                  <a:pt x="1101" y="922"/>
                  <a:pt x="1101" y="942"/>
                </a:cubicBezTo>
                <a:cubicBezTo>
                  <a:pt x="1100" y="945"/>
                  <a:pt x="1097" y="951"/>
                  <a:pt x="1094" y="954"/>
                </a:cubicBezTo>
                <a:cubicBezTo>
                  <a:pt x="1077" y="964"/>
                  <a:pt x="920" y="1051"/>
                  <a:pt x="551" y="10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淘宝网chenying0907出品 11"/>
          <p:cNvSpPr/>
          <p:nvPr/>
        </p:nvSpPr>
        <p:spPr bwMode="auto">
          <a:xfrm>
            <a:off x="5607290" y="3735276"/>
            <a:ext cx="1851025" cy="1768475"/>
          </a:xfrm>
          <a:custGeom>
            <a:avLst/>
            <a:gdLst>
              <a:gd name="T0" fmla="*/ 551 w 1101"/>
              <a:gd name="T1" fmla="*/ 1051 h 1051"/>
              <a:gd name="T2" fmla="*/ 544 w 1101"/>
              <a:gd name="T3" fmla="*/ 1051 h 1051"/>
              <a:gd name="T4" fmla="*/ 188 w 1101"/>
              <a:gd name="T5" fmla="*/ 629 h 1051"/>
              <a:gd name="T6" fmla="*/ 0 w 1101"/>
              <a:gd name="T7" fmla="*/ 109 h 1051"/>
              <a:gd name="T8" fmla="*/ 7 w 1101"/>
              <a:gd name="T9" fmla="*/ 97 h 1051"/>
              <a:gd name="T10" fmla="*/ 551 w 1101"/>
              <a:gd name="T11" fmla="*/ 0 h 1051"/>
              <a:gd name="T12" fmla="*/ 1094 w 1101"/>
              <a:gd name="T13" fmla="*/ 97 h 1051"/>
              <a:gd name="T14" fmla="*/ 1101 w 1101"/>
              <a:gd name="T15" fmla="*/ 109 h 1051"/>
              <a:gd name="T16" fmla="*/ 914 w 1101"/>
              <a:gd name="T17" fmla="*/ 629 h 1051"/>
              <a:gd name="T18" fmla="*/ 558 w 1101"/>
              <a:gd name="T19" fmla="*/ 1051 h 1051"/>
              <a:gd name="T20" fmla="*/ 551 w 1101"/>
              <a:gd name="T21" fmla="*/ 1051 h 1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01" h="1051">
                <a:moveTo>
                  <a:pt x="551" y="1051"/>
                </a:moveTo>
                <a:cubicBezTo>
                  <a:pt x="548" y="1051"/>
                  <a:pt x="545" y="1051"/>
                  <a:pt x="544" y="1051"/>
                </a:cubicBezTo>
                <a:cubicBezTo>
                  <a:pt x="527" y="1041"/>
                  <a:pt x="372" y="948"/>
                  <a:pt x="188" y="629"/>
                </a:cubicBezTo>
                <a:cubicBezTo>
                  <a:pt x="0" y="303"/>
                  <a:pt x="0" y="124"/>
                  <a:pt x="0" y="109"/>
                </a:cubicBezTo>
                <a:cubicBezTo>
                  <a:pt x="1" y="106"/>
                  <a:pt x="5" y="100"/>
                  <a:pt x="7" y="97"/>
                </a:cubicBezTo>
                <a:cubicBezTo>
                  <a:pt x="24" y="87"/>
                  <a:pt x="182" y="0"/>
                  <a:pt x="551" y="0"/>
                </a:cubicBezTo>
                <a:cubicBezTo>
                  <a:pt x="919" y="0"/>
                  <a:pt x="1077" y="87"/>
                  <a:pt x="1094" y="97"/>
                </a:cubicBezTo>
                <a:cubicBezTo>
                  <a:pt x="1097" y="100"/>
                  <a:pt x="1100" y="106"/>
                  <a:pt x="1101" y="109"/>
                </a:cubicBezTo>
                <a:cubicBezTo>
                  <a:pt x="1101" y="129"/>
                  <a:pt x="1098" y="309"/>
                  <a:pt x="914" y="629"/>
                </a:cubicBezTo>
                <a:cubicBezTo>
                  <a:pt x="729" y="948"/>
                  <a:pt x="575" y="1041"/>
                  <a:pt x="558" y="1051"/>
                </a:cubicBezTo>
                <a:cubicBezTo>
                  <a:pt x="556" y="1051"/>
                  <a:pt x="554" y="1051"/>
                  <a:pt x="551" y="105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淘宝网chenying0907出品 15"/>
          <p:cNvSpPr txBox="1"/>
          <p:nvPr/>
        </p:nvSpPr>
        <p:spPr>
          <a:xfrm>
            <a:off x="6264186" y="193417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淘宝网chenying0907出品 16"/>
          <p:cNvSpPr txBox="1"/>
          <p:nvPr/>
        </p:nvSpPr>
        <p:spPr>
          <a:xfrm>
            <a:off x="7880261" y="193417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淘宝网chenying0907出品 17"/>
          <p:cNvSpPr txBox="1"/>
          <p:nvPr/>
        </p:nvSpPr>
        <p:spPr>
          <a:xfrm>
            <a:off x="9505861" y="1934170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淘宝网chenying0907出品 18"/>
          <p:cNvSpPr txBox="1"/>
          <p:nvPr/>
        </p:nvSpPr>
        <p:spPr>
          <a:xfrm>
            <a:off x="6264186" y="456015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淘宝网chenying0907出品 21"/>
          <p:cNvSpPr txBox="1"/>
          <p:nvPr/>
        </p:nvSpPr>
        <p:spPr>
          <a:xfrm>
            <a:off x="7880261" y="456015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淘宝网chenying0907出品 22"/>
          <p:cNvSpPr txBox="1"/>
          <p:nvPr/>
        </p:nvSpPr>
        <p:spPr>
          <a:xfrm>
            <a:off x="9505861" y="456015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Microsoft YaHei U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淘宝网chenying0907出品 23"/>
          <p:cNvSpPr txBox="1"/>
          <p:nvPr/>
        </p:nvSpPr>
        <p:spPr>
          <a:xfrm>
            <a:off x="5783743" y="2637326"/>
            <a:ext cx="136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Sample Text.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5" name="淘宝网chenying0907出品 24"/>
          <p:cNvSpPr txBox="1"/>
          <p:nvPr/>
        </p:nvSpPr>
        <p:spPr>
          <a:xfrm>
            <a:off x="9090254" y="2637326"/>
            <a:ext cx="136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Sample Text.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淘宝网chenying0907出品 25"/>
          <p:cNvSpPr txBox="1"/>
          <p:nvPr/>
        </p:nvSpPr>
        <p:spPr>
          <a:xfrm>
            <a:off x="5783743" y="3978281"/>
            <a:ext cx="136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Sample Text.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淘宝网chenying0907出品 26"/>
          <p:cNvSpPr txBox="1"/>
          <p:nvPr/>
        </p:nvSpPr>
        <p:spPr>
          <a:xfrm>
            <a:off x="9090254" y="3978281"/>
            <a:ext cx="136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Sample Text.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8" name="淘宝网chenying0907出品 27"/>
          <p:cNvSpPr txBox="1"/>
          <p:nvPr/>
        </p:nvSpPr>
        <p:spPr>
          <a:xfrm>
            <a:off x="7439380" y="5314322"/>
            <a:ext cx="1366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Sample Text.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95" y="1645382"/>
            <a:ext cx="3238095" cy="4038095"/>
          </a:xfrm>
          <a:prstGeom prst="rect">
            <a:avLst/>
          </a:prstGeom>
        </p:spPr>
      </p:pic>
      <p:sp>
        <p:nvSpPr>
          <p:cNvPr id="5" name="淘宝网chenying0907出品 42"/>
          <p:cNvSpPr txBox="1"/>
          <p:nvPr/>
        </p:nvSpPr>
        <p:spPr>
          <a:xfrm rot="20248206">
            <a:off x="1516220" y="482998"/>
            <a:ext cx="829980" cy="160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ungsuh" panose="02030600000101010101" pitchFamily="18" charset="-127"/>
                <a:ea typeface="Gungsuh" panose="02030600000101010101" pitchFamily="18" charset="-127"/>
              </a:rPr>
              <a:t>A</a:t>
            </a:r>
            <a:endParaRPr kumimoji="0" lang="en-US" altLang="zh-CN" sz="8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6" name="圆角淘宝网chenying0907出品 9"/>
          <p:cNvSpPr/>
          <p:nvPr/>
        </p:nvSpPr>
        <p:spPr>
          <a:xfrm rot="20248206">
            <a:off x="1745637" y="1460120"/>
            <a:ext cx="961633" cy="684647"/>
          </a:xfrm>
          <a:custGeom>
            <a:avLst/>
            <a:gdLst/>
            <a:ahLst/>
            <a:cxnLst/>
            <a:rect l="l" t="t" r="r" b="b"/>
            <a:pathLst>
              <a:path w="1470269" h="1046776">
                <a:moveTo>
                  <a:pt x="0" y="0"/>
                </a:moveTo>
                <a:lnTo>
                  <a:pt x="1470269" y="609904"/>
                </a:lnTo>
                <a:lnTo>
                  <a:pt x="1470269" y="868403"/>
                </a:lnTo>
                <a:cubicBezTo>
                  <a:pt x="1470269" y="966916"/>
                  <a:pt x="1390409" y="1046776"/>
                  <a:pt x="1291896" y="1046776"/>
                </a:cubicBezTo>
                <a:lnTo>
                  <a:pt x="178373" y="1046776"/>
                </a:lnTo>
                <a:cubicBezTo>
                  <a:pt x="79860" y="1046776"/>
                  <a:pt x="0" y="966916"/>
                  <a:pt x="0" y="868403"/>
                </a:cubicBezTo>
                <a:close/>
              </a:path>
            </a:pathLst>
          </a:custGeom>
          <a:solidFill>
            <a:srgbClr val="FFFFFF">
              <a:alpha val="67843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1202769" y="1556512"/>
            <a:ext cx="1930979" cy="1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淘宝网chenying0907出品 45"/>
          <p:cNvSpPr txBox="1"/>
          <p:nvPr/>
        </p:nvSpPr>
        <p:spPr>
          <a:xfrm>
            <a:off x="3086729" y="1404236"/>
            <a:ext cx="3804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sz="2000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sz="2000" kern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淘宝网chenying0907出品 46"/>
          <p:cNvSpPr txBox="1"/>
          <p:nvPr/>
        </p:nvSpPr>
        <p:spPr>
          <a:xfrm>
            <a:off x="3086729" y="998658"/>
            <a:ext cx="2292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zh-CN" altLang="en-US" sz="2000" b="1" kern="0" dirty="0">
                <a:solidFill>
                  <a:srgbClr val="8DB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8DB52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152103" y="1312982"/>
            <a:ext cx="3595282" cy="0"/>
          </a:xfrm>
          <a:prstGeom prst="line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headEnd type="oval" w="med" len="med"/>
            <a:tailEnd type="oval" w="med" len="med"/>
          </a:ln>
          <a:effectLst/>
        </p:spPr>
      </p:cxnSp>
      <p:grpSp>
        <p:nvGrpSpPr>
          <p:cNvPr id="11" name="淘宝网chenying0907出品 10"/>
          <p:cNvGrpSpPr/>
          <p:nvPr/>
        </p:nvGrpSpPr>
        <p:grpSpPr>
          <a:xfrm rot="20248206">
            <a:off x="2202058" y="2206142"/>
            <a:ext cx="961633" cy="1412910"/>
            <a:chOff x="1403648" y="1052736"/>
            <a:chExt cx="1803331" cy="2808312"/>
          </a:xfrm>
        </p:grpSpPr>
        <p:sp>
          <p:nvSpPr>
            <p:cNvPr id="12" name="圆角淘宝网chenying0907出品 11"/>
            <p:cNvSpPr/>
            <p:nvPr/>
          </p:nvSpPr>
          <p:spPr>
            <a:xfrm>
              <a:off x="1403648" y="1052736"/>
              <a:ext cx="1803331" cy="2808312"/>
            </a:xfrm>
            <a:prstGeom prst="roundRect">
              <a:avLst>
                <a:gd name="adj" fmla="val 12132"/>
              </a:avLst>
            </a:prstGeom>
            <a:solidFill>
              <a:srgbClr val="8DB52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圆角淘宝网chenying0907出品 12"/>
            <p:cNvSpPr/>
            <p:nvPr/>
          </p:nvSpPr>
          <p:spPr>
            <a:xfrm>
              <a:off x="1480545" y="1111681"/>
              <a:ext cx="1656184" cy="2691298"/>
            </a:xfrm>
            <a:prstGeom prst="roundRect">
              <a:avLst>
                <a:gd name="adj" fmla="val 12132"/>
              </a:avLst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4" name="淘宝网chenying0907出品 51"/>
          <p:cNvSpPr txBox="1"/>
          <p:nvPr/>
        </p:nvSpPr>
        <p:spPr>
          <a:xfrm rot="20248206">
            <a:off x="2113225" y="1957588"/>
            <a:ext cx="829980" cy="160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ungsuh" panose="02030600000101010101" pitchFamily="18" charset="-127"/>
                <a:ea typeface="Gungsuh" panose="02030600000101010101" pitchFamily="18" charset="-127"/>
              </a:rPr>
              <a:t>B</a:t>
            </a:r>
            <a:endParaRPr kumimoji="0" lang="en-US" altLang="zh-CN" sz="8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15" name="圆角淘宝网chenying0907出品 9"/>
          <p:cNvSpPr/>
          <p:nvPr/>
        </p:nvSpPr>
        <p:spPr>
          <a:xfrm rot="20248206">
            <a:off x="2342642" y="2913882"/>
            <a:ext cx="961633" cy="684647"/>
          </a:xfrm>
          <a:custGeom>
            <a:avLst/>
            <a:gdLst/>
            <a:ahLst/>
            <a:cxnLst/>
            <a:rect l="l" t="t" r="r" b="b"/>
            <a:pathLst>
              <a:path w="1470269" h="1046776">
                <a:moveTo>
                  <a:pt x="0" y="0"/>
                </a:moveTo>
                <a:lnTo>
                  <a:pt x="1470269" y="609904"/>
                </a:lnTo>
                <a:lnTo>
                  <a:pt x="1470269" y="868403"/>
                </a:lnTo>
                <a:cubicBezTo>
                  <a:pt x="1470269" y="966916"/>
                  <a:pt x="1390409" y="1046776"/>
                  <a:pt x="1291896" y="1046776"/>
                </a:cubicBezTo>
                <a:lnTo>
                  <a:pt x="178373" y="1046776"/>
                </a:lnTo>
                <a:cubicBezTo>
                  <a:pt x="79860" y="1046776"/>
                  <a:pt x="0" y="966916"/>
                  <a:pt x="0" y="868403"/>
                </a:cubicBezTo>
                <a:close/>
              </a:path>
            </a:pathLst>
          </a:custGeom>
          <a:solidFill>
            <a:srgbClr val="FFFFFF">
              <a:alpha val="67843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1799774" y="3010274"/>
            <a:ext cx="1930979" cy="1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淘宝网chenying0907出品 54"/>
          <p:cNvSpPr txBox="1"/>
          <p:nvPr/>
        </p:nvSpPr>
        <p:spPr>
          <a:xfrm>
            <a:off x="3683734" y="2857998"/>
            <a:ext cx="38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淘宝网chenying0907出品 55"/>
          <p:cNvSpPr txBox="1"/>
          <p:nvPr/>
        </p:nvSpPr>
        <p:spPr>
          <a:xfrm>
            <a:off x="3683734" y="2452420"/>
            <a:ext cx="2292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zh-CN" altLang="en-US" sz="2000" b="1" kern="0" dirty="0">
                <a:solidFill>
                  <a:srgbClr val="8DB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kern="0" dirty="0">
              <a:solidFill>
                <a:srgbClr val="8DB5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3749108" y="2766744"/>
            <a:ext cx="3595282" cy="0"/>
          </a:xfrm>
          <a:prstGeom prst="line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headEnd type="oval" w="med" len="med"/>
            <a:tailEnd type="oval" w="med" len="med"/>
          </a:ln>
          <a:effectLst/>
        </p:spPr>
      </p:cxnSp>
      <p:grpSp>
        <p:nvGrpSpPr>
          <p:cNvPr id="22" name="淘宝网chenying0907出品 21"/>
          <p:cNvGrpSpPr/>
          <p:nvPr/>
        </p:nvGrpSpPr>
        <p:grpSpPr>
          <a:xfrm rot="20248206">
            <a:off x="2829189" y="3667130"/>
            <a:ext cx="961633" cy="1412910"/>
            <a:chOff x="1403648" y="1052736"/>
            <a:chExt cx="1803331" cy="2808312"/>
          </a:xfrm>
        </p:grpSpPr>
        <p:sp>
          <p:nvSpPr>
            <p:cNvPr id="23" name="圆角淘宝网chenying0907出品 22"/>
            <p:cNvSpPr/>
            <p:nvPr/>
          </p:nvSpPr>
          <p:spPr>
            <a:xfrm>
              <a:off x="1403648" y="1052736"/>
              <a:ext cx="1803331" cy="2808312"/>
            </a:xfrm>
            <a:prstGeom prst="roundRect">
              <a:avLst>
                <a:gd name="adj" fmla="val 12132"/>
              </a:avLst>
            </a:prstGeom>
            <a:solidFill>
              <a:srgbClr val="8DB52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圆角淘宝网chenying0907出品 23"/>
            <p:cNvSpPr/>
            <p:nvPr/>
          </p:nvSpPr>
          <p:spPr>
            <a:xfrm>
              <a:off x="1480545" y="1111681"/>
              <a:ext cx="1656184" cy="2691298"/>
            </a:xfrm>
            <a:prstGeom prst="roundRect">
              <a:avLst>
                <a:gd name="adj" fmla="val 12132"/>
              </a:avLst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5" name="淘宝网chenying0907出品 60"/>
          <p:cNvSpPr txBox="1"/>
          <p:nvPr/>
        </p:nvSpPr>
        <p:spPr>
          <a:xfrm rot="20248206">
            <a:off x="2740356" y="3397748"/>
            <a:ext cx="829980" cy="160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ungsuh" panose="02030600000101010101" pitchFamily="18" charset="-127"/>
                <a:ea typeface="Gungsuh" panose="02030600000101010101" pitchFamily="18" charset="-127"/>
              </a:rPr>
              <a:t>C</a:t>
            </a:r>
            <a:endParaRPr kumimoji="0" lang="en-US" altLang="zh-CN" sz="8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26" name="圆角淘宝网chenying0907出品 9"/>
          <p:cNvSpPr/>
          <p:nvPr/>
        </p:nvSpPr>
        <p:spPr>
          <a:xfrm rot="20248206">
            <a:off x="2969773" y="4374870"/>
            <a:ext cx="961633" cy="684647"/>
          </a:xfrm>
          <a:custGeom>
            <a:avLst/>
            <a:gdLst/>
            <a:ahLst/>
            <a:cxnLst/>
            <a:rect l="l" t="t" r="r" b="b"/>
            <a:pathLst>
              <a:path w="1470269" h="1046776">
                <a:moveTo>
                  <a:pt x="0" y="0"/>
                </a:moveTo>
                <a:lnTo>
                  <a:pt x="1470269" y="609904"/>
                </a:lnTo>
                <a:lnTo>
                  <a:pt x="1470269" y="868403"/>
                </a:lnTo>
                <a:cubicBezTo>
                  <a:pt x="1470269" y="966916"/>
                  <a:pt x="1390409" y="1046776"/>
                  <a:pt x="1291896" y="1046776"/>
                </a:cubicBezTo>
                <a:lnTo>
                  <a:pt x="178373" y="1046776"/>
                </a:lnTo>
                <a:cubicBezTo>
                  <a:pt x="79860" y="1046776"/>
                  <a:pt x="0" y="966916"/>
                  <a:pt x="0" y="868403"/>
                </a:cubicBezTo>
                <a:close/>
              </a:path>
            </a:pathLst>
          </a:custGeom>
          <a:solidFill>
            <a:srgbClr val="FFFFFF">
              <a:alpha val="67843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426905" y="4471262"/>
            <a:ext cx="1930979" cy="1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淘宝网chenying0907出品 63"/>
          <p:cNvSpPr txBox="1"/>
          <p:nvPr/>
        </p:nvSpPr>
        <p:spPr>
          <a:xfrm>
            <a:off x="4310865" y="4318986"/>
            <a:ext cx="38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淘宝网chenying0907出品 64"/>
          <p:cNvSpPr txBox="1"/>
          <p:nvPr/>
        </p:nvSpPr>
        <p:spPr>
          <a:xfrm>
            <a:off x="4310865" y="3913408"/>
            <a:ext cx="2292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zh-CN" altLang="en-US" sz="2000" b="1" kern="0" dirty="0">
                <a:solidFill>
                  <a:srgbClr val="8DB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kern="0" dirty="0">
              <a:solidFill>
                <a:srgbClr val="8DB5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376239" y="4227732"/>
            <a:ext cx="3595282" cy="0"/>
          </a:xfrm>
          <a:prstGeom prst="line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headEnd type="oval" w="med" len="med"/>
            <a:tailEnd type="oval" w="med" len="med"/>
          </a:ln>
          <a:effectLst/>
        </p:spPr>
      </p:cxnSp>
      <p:grpSp>
        <p:nvGrpSpPr>
          <p:cNvPr id="31" name="淘宝网chenying0907出品 30"/>
          <p:cNvGrpSpPr/>
          <p:nvPr/>
        </p:nvGrpSpPr>
        <p:grpSpPr>
          <a:xfrm rot="20248206">
            <a:off x="3477261" y="5133844"/>
            <a:ext cx="961633" cy="1412910"/>
            <a:chOff x="1403648" y="1052736"/>
            <a:chExt cx="1803331" cy="2808312"/>
          </a:xfrm>
        </p:grpSpPr>
        <p:sp>
          <p:nvSpPr>
            <p:cNvPr id="32" name="圆角淘宝网chenying0907出品 31"/>
            <p:cNvSpPr/>
            <p:nvPr/>
          </p:nvSpPr>
          <p:spPr>
            <a:xfrm>
              <a:off x="1403648" y="1052736"/>
              <a:ext cx="1803331" cy="2808312"/>
            </a:xfrm>
            <a:prstGeom prst="roundRect">
              <a:avLst>
                <a:gd name="adj" fmla="val 12132"/>
              </a:avLst>
            </a:prstGeom>
            <a:solidFill>
              <a:srgbClr val="8DB52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圆角淘宝网chenying0907出品 32"/>
            <p:cNvSpPr/>
            <p:nvPr/>
          </p:nvSpPr>
          <p:spPr>
            <a:xfrm>
              <a:off x="1480545" y="1111681"/>
              <a:ext cx="1656184" cy="2691298"/>
            </a:xfrm>
            <a:prstGeom prst="roundRect">
              <a:avLst>
                <a:gd name="adj" fmla="val 12132"/>
              </a:avLst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4" name="淘宝网chenying0907出品 69"/>
          <p:cNvSpPr txBox="1"/>
          <p:nvPr/>
        </p:nvSpPr>
        <p:spPr>
          <a:xfrm rot="20248206">
            <a:off x="3388428" y="4864462"/>
            <a:ext cx="829980" cy="160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Gungsuh" panose="02030600000101010101" pitchFamily="18" charset="-127"/>
                <a:ea typeface="Gungsuh" panose="02030600000101010101" pitchFamily="18" charset="-127"/>
              </a:rPr>
              <a:t>D</a:t>
            </a:r>
            <a:endParaRPr kumimoji="0" lang="en-US" altLang="zh-CN" sz="8800" b="1" i="0" u="none" strike="noStrike" kern="0" cap="none" spc="0" normalizeH="0" baseline="0" noProof="0" dirty="0" smtClean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Gungsuh" panose="02030600000101010101" pitchFamily="18" charset="-127"/>
              <a:ea typeface="Gungsuh" panose="02030600000101010101" pitchFamily="18" charset="-127"/>
            </a:endParaRPr>
          </a:p>
        </p:txBody>
      </p:sp>
      <p:sp>
        <p:nvSpPr>
          <p:cNvPr id="35" name="圆角淘宝网chenying0907出品 9"/>
          <p:cNvSpPr/>
          <p:nvPr/>
        </p:nvSpPr>
        <p:spPr>
          <a:xfrm rot="20248206">
            <a:off x="3617845" y="5841584"/>
            <a:ext cx="961633" cy="684647"/>
          </a:xfrm>
          <a:custGeom>
            <a:avLst/>
            <a:gdLst/>
            <a:ahLst/>
            <a:cxnLst/>
            <a:rect l="l" t="t" r="r" b="b"/>
            <a:pathLst>
              <a:path w="1470269" h="1046776">
                <a:moveTo>
                  <a:pt x="0" y="0"/>
                </a:moveTo>
                <a:lnTo>
                  <a:pt x="1470269" y="609904"/>
                </a:lnTo>
                <a:lnTo>
                  <a:pt x="1470269" y="868403"/>
                </a:lnTo>
                <a:cubicBezTo>
                  <a:pt x="1470269" y="966916"/>
                  <a:pt x="1390409" y="1046776"/>
                  <a:pt x="1291896" y="1046776"/>
                </a:cubicBezTo>
                <a:lnTo>
                  <a:pt x="178373" y="1046776"/>
                </a:lnTo>
                <a:cubicBezTo>
                  <a:pt x="79860" y="1046776"/>
                  <a:pt x="0" y="966916"/>
                  <a:pt x="0" y="868403"/>
                </a:cubicBezTo>
                <a:close/>
              </a:path>
            </a:pathLst>
          </a:custGeom>
          <a:solidFill>
            <a:srgbClr val="FFFFFF">
              <a:alpha val="67843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074977" y="5937976"/>
            <a:ext cx="1930979" cy="1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淘宝网chenying0907出品 72"/>
          <p:cNvSpPr txBox="1"/>
          <p:nvPr/>
        </p:nvSpPr>
        <p:spPr>
          <a:xfrm>
            <a:off x="4958937" y="5785700"/>
            <a:ext cx="380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defRPr/>
            </a:pPr>
            <a:r>
              <a:rPr lang="zh-CN" altLang="en-US" kern="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单击此处添加文本单击此处添加文本单击此处添加文本</a:t>
            </a: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淘宝网chenying0907出品 73"/>
          <p:cNvSpPr txBox="1"/>
          <p:nvPr/>
        </p:nvSpPr>
        <p:spPr>
          <a:xfrm>
            <a:off x="4958937" y="5380122"/>
            <a:ext cx="2292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zh-CN" altLang="en-US" sz="2000" b="1" kern="0" dirty="0">
                <a:solidFill>
                  <a:srgbClr val="8DB5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kern="0" dirty="0">
              <a:solidFill>
                <a:srgbClr val="8DB5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5024311" y="5694446"/>
            <a:ext cx="3595282" cy="0"/>
          </a:xfrm>
          <a:prstGeom prst="line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headEnd type="oval" w="med" len="med"/>
            <a:tailEnd type="oval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" grpId="0" animBg="1"/>
      <p:bldP spid="8" grpId="0"/>
      <p:bldP spid="9" grpId="0"/>
      <p:bldP spid="15" grpId="0" animBg="1"/>
      <p:bldP spid="17" grpId="0"/>
      <p:bldP spid="18" grpId="0"/>
      <p:bldP spid="25" grpId="0"/>
      <p:bldP spid="26" grpId="0" animBg="1"/>
      <p:bldP spid="28" grpId="0"/>
      <p:bldP spid="29" grpId="0"/>
      <p:bldP spid="34" grpId="0"/>
      <p:bldP spid="35" grpId="0" animBg="1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淘宝网chenying0907出品 10"/>
          <p:cNvSpPr>
            <a:spLocks noChangeArrowheads="1"/>
          </p:cNvSpPr>
          <p:nvPr/>
        </p:nvSpPr>
        <p:spPr bwMode="auto">
          <a:xfrm flipH="1" flipV="1">
            <a:off x="3539092" y="5098820"/>
            <a:ext cx="4652770" cy="1222152"/>
          </a:xfrm>
          <a:prstGeom prst="ellipse">
            <a:avLst/>
          </a:prstGeom>
          <a:gradFill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</p:spPr>
        <p:txBody>
          <a:bodyPr wrap="none" lIns="92075" tIns="46038" rIns="92075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5" name="淘宝网chenying0907出品 4"/>
          <p:cNvGrpSpPr/>
          <p:nvPr/>
        </p:nvGrpSpPr>
        <p:grpSpPr>
          <a:xfrm>
            <a:off x="1858117" y="1360010"/>
            <a:ext cx="2806701" cy="1493143"/>
            <a:chOff x="1518042" y="1406979"/>
            <a:chExt cx="2806701" cy="1493143"/>
          </a:xfrm>
        </p:grpSpPr>
        <p:grpSp>
          <p:nvGrpSpPr>
            <p:cNvPr id="6" name="淘宝网chenying0907出品 5"/>
            <p:cNvGrpSpPr/>
            <p:nvPr/>
          </p:nvGrpSpPr>
          <p:grpSpPr>
            <a:xfrm>
              <a:off x="1529155" y="1760992"/>
              <a:ext cx="2795588" cy="1139130"/>
              <a:chOff x="1529155" y="1760992"/>
              <a:chExt cx="2795588" cy="1139130"/>
            </a:xfrm>
          </p:grpSpPr>
          <p:grpSp>
            <p:nvGrpSpPr>
              <p:cNvPr id="8" name="淘宝网chenying0907出品 44"/>
              <p:cNvGrpSpPr/>
              <p:nvPr/>
            </p:nvGrpSpPr>
            <p:grpSpPr bwMode="auto">
              <a:xfrm flipH="1">
                <a:off x="1529155" y="1822904"/>
                <a:ext cx="2795588" cy="1077218"/>
                <a:chOff x="-362770" y="3102960"/>
                <a:chExt cx="2183514" cy="1077218"/>
              </a:xfrm>
            </p:grpSpPr>
            <p:sp>
              <p:nvSpPr>
                <p:cNvPr id="10" name="淘宝网chenying0907出品 11"/>
                <p:cNvSpPr txBox="1">
                  <a:spLocks noChangeArrowheads="1"/>
                </p:cNvSpPr>
                <p:nvPr/>
              </p:nvSpPr>
              <p:spPr bwMode="auto">
                <a:xfrm>
                  <a:off x="675034" y="3102960"/>
                  <a:ext cx="1145710" cy="1077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600" kern="0" dirty="0" smtClean="0">
                      <a:solidFill>
                        <a:sysClr val="windowText" lastClr="000000">
                          <a:lumMod val="85000"/>
                          <a:lumOff val="15000"/>
                        </a:sys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点击添加文本    </a:t>
                  </a:r>
                  <a:endParaRPr lang="en-US" altLang="zh-CN" sz="1600" kern="0" dirty="0" smtClean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600" kern="0" dirty="0" smtClean="0">
                      <a:solidFill>
                        <a:sysClr val="windowText" lastClr="000000">
                          <a:lumMod val="85000"/>
                          <a:lumOff val="15000"/>
                        </a:sys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点击添加文本</a:t>
                  </a:r>
                  <a:endParaRPr lang="en-US" altLang="zh-CN" sz="1600" kern="0" dirty="0" smtClean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11" name="淘宝网chenying0907出品 11"/>
                <p:cNvSpPr txBox="1">
                  <a:spLocks noChangeArrowheads="1"/>
                </p:cNvSpPr>
                <p:nvPr/>
              </p:nvSpPr>
              <p:spPr bwMode="auto">
                <a:xfrm>
                  <a:off x="-362770" y="3102960"/>
                  <a:ext cx="1145710" cy="107721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600" kern="0" dirty="0" smtClean="0">
                      <a:solidFill>
                        <a:sysClr val="windowText" lastClr="000000">
                          <a:lumMod val="85000"/>
                          <a:lumOff val="15000"/>
                        </a:sys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点击添加文本    </a:t>
                  </a:r>
                  <a:endParaRPr lang="en-US" altLang="zh-CN" sz="1600" kern="0" dirty="0" smtClean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600" kern="0" dirty="0" smtClean="0">
                      <a:solidFill>
                        <a:sysClr val="windowText" lastClr="000000">
                          <a:lumMod val="85000"/>
                          <a:lumOff val="15000"/>
                        </a:sys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</a:rPr>
                    <a:t>点击添加文本</a:t>
                  </a:r>
                  <a:endParaRPr lang="en-US" altLang="zh-CN" sz="1600" kern="0" dirty="0" smtClean="0">
                    <a:solidFill>
                      <a:sysClr val="windowText" lastClr="000000">
                        <a:lumMod val="85000"/>
                        <a:lumOff val="15000"/>
                      </a:sys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9" name="淘宝网chenying0907出品 8"/>
              <p:cNvSpPr/>
              <p:nvPr/>
            </p:nvSpPr>
            <p:spPr>
              <a:xfrm>
                <a:off x="1576780" y="1760992"/>
                <a:ext cx="2136775" cy="36512"/>
              </a:xfrm>
              <a:prstGeom prst="rect">
                <a:avLst/>
              </a:prstGeom>
              <a:solidFill>
                <a:srgbClr val="BE12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1518042" y="1406979"/>
              <a:ext cx="1878300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点击添加文本    </a:t>
              </a:r>
              <a:endParaRPr lang="en-US" altLang="zh-CN" sz="2000" b="1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" name="淘宝网chenying0907出品 11"/>
          <p:cNvGrpSpPr/>
          <p:nvPr/>
        </p:nvGrpSpPr>
        <p:grpSpPr>
          <a:xfrm>
            <a:off x="5193455" y="1745773"/>
            <a:ext cx="4231242" cy="777875"/>
            <a:chOff x="4853380" y="1792742"/>
            <a:chExt cx="4231242" cy="777875"/>
          </a:xfrm>
        </p:grpSpPr>
        <p:grpSp>
          <p:nvGrpSpPr>
            <p:cNvPr id="13" name="淘宝网chenying0907出品 13"/>
            <p:cNvGrpSpPr/>
            <p:nvPr/>
          </p:nvGrpSpPr>
          <p:grpSpPr bwMode="auto">
            <a:xfrm>
              <a:off x="4853380" y="1938792"/>
              <a:ext cx="1304925" cy="631825"/>
              <a:chOff x="3787140" y="1484250"/>
              <a:chExt cx="1569720" cy="759442"/>
            </a:xfrm>
          </p:grpSpPr>
          <p:sp>
            <p:nvSpPr>
              <p:cNvPr id="17" name="淘宝网chenying0907出品 4"/>
              <p:cNvSpPr/>
              <p:nvPr/>
            </p:nvSpPr>
            <p:spPr>
              <a:xfrm>
                <a:off x="3787140" y="1484250"/>
                <a:ext cx="1569720" cy="759442"/>
              </a:xfrm>
              <a:custGeom>
                <a:avLst/>
                <a:gdLst>
                  <a:gd name="connsiteX0" fmla="*/ 1027019 w 2120411"/>
                  <a:gd name="connsiteY0" fmla="*/ 5 h 676678"/>
                  <a:gd name="connsiteX1" fmla="*/ 2120411 w 2120411"/>
                  <a:gd name="connsiteY1" fmla="*/ 492487 h 676678"/>
                  <a:gd name="connsiteX2" fmla="*/ 1027019 w 2120411"/>
                  <a:gd name="connsiteY2" fmla="*/ 676678 h 676678"/>
                  <a:gd name="connsiteX3" fmla="*/ 0 w 2120411"/>
                  <a:gd name="connsiteY3" fmla="*/ 485693 h 676678"/>
                  <a:gd name="connsiteX4" fmla="*/ 1027019 w 2120411"/>
                  <a:gd name="connsiteY4" fmla="*/ 5 h 676678"/>
                  <a:gd name="connsiteX0-1" fmla="*/ 1027019 w 2120411"/>
                  <a:gd name="connsiteY0-2" fmla="*/ 5 h 676678"/>
                  <a:gd name="connsiteX1-3" fmla="*/ 2120411 w 2120411"/>
                  <a:gd name="connsiteY1-4" fmla="*/ 492487 h 676678"/>
                  <a:gd name="connsiteX2-5" fmla="*/ 1027019 w 2120411"/>
                  <a:gd name="connsiteY2-6" fmla="*/ 676678 h 676678"/>
                  <a:gd name="connsiteX3-7" fmla="*/ 0 w 2120411"/>
                  <a:gd name="connsiteY3-8" fmla="*/ 485693 h 676678"/>
                  <a:gd name="connsiteX4-9" fmla="*/ 1027019 w 2120411"/>
                  <a:gd name="connsiteY4-10" fmla="*/ 5 h 676678"/>
                  <a:gd name="connsiteX0-11" fmla="*/ 1027019 w 2054038"/>
                  <a:gd name="connsiteY0-12" fmla="*/ 5 h 676678"/>
                  <a:gd name="connsiteX1-13" fmla="*/ 2054038 w 2054038"/>
                  <a:gd name="connsiteY1-14" fmla="*/ 492487 h 676678"/>
                  <a:gd name="connsiteX2-15" fmla="*/ 1027019 w 2054038"/>
                  <a:gd name="connsiteY2-16" fmla="*/ 676678 h 676678"/>
                  <a:gd name="connsiteX3-17" fmla="*/ 0 w 2054038"/>
                  <a:gd name="connsiteY3-18" fmla="*/ 485693 h 676678"/>
                  <a:gd name="connsiteX4-19" fmla="*/ 1027019 w 2054038"/>
                  <a:gd name="connsiteY4-20" fmla="*/ 5 h 676678"/>
                  <a:gd name="connsiteX0-21" fmla="*/ 1027019 w 2054038"/>
                  <a:gd name="connsiteY0-22" fmla="*/ 5 h 676678"/>
                  <a:gd name="connsiteX1-23" fmla="*/ 2054038 w 2054038"/>
                  <a:gd name="connsiteY1-24" fmla="*/ 492487 h 676678"/>
                  <a:gd name="connsiteX2-25" fmla="*/ 1027019 w 2054038"/>
                  <a:gd name="connsiteY2-26" fmla="*/ 676678 h 676678"/>
                  <a:gd name="connsiteX3-27" fmla="*/ 0 w 2054038"/>
                  <a:gd name="connsiteY3-28" fmla="*/ 485693 h 676678"/>
                  <a:gd name="connsiteX4-29" fmla="*/ 1027019 w 2054038"/>
                  <a:gd name="connsiteY4-30" fmla="*/ 5 h 676678"/>
                  <a:gd name="connsiteX0-31" fmla="*/ 1027019 w 2054038"/>
                  <a:gd name="connsiteY0-32" fmla="*/ 5 h 676678"/>
                  <a:gd name="connsiteX1-33" fmla="*/ 2054038 w 2054038"/>
                  <a:gd name="connsiteY1-34" fmla="*/ 492487 h 676678"/>
                  <a:gd name="connsiteX2-35" fmla="*/ 1027019 w 2054038"/>
                  <a:gd name="connsiteY2-36" fmla="*/ 676678 h 676678"/>
                  <a:gd name="connsiteX3-37" fmla="*/ 0 w 2054038"/>
                  <a:gd name="connsiteY3-38" fmla="*/ 485693 h 676678"/>
                  <a:gd name="connsiteX4-39" fmla="*/ 1027019 w 2054038"/>
                  <a:gd name="connsiteY4-40" fmla="*/ 5 h 676678"/>
                  <a:gd name="connsiteX0-41" fmla="*/ 1027019 w 2054038"/>
                  <a:gd name="connsiteY0-42" fmla="*/ 476 h 677149"/>
                  <a:gd name="connsiteX1-43" fmla="*/ 2054038 w 2054038"/>
                  <a:gd name="connsiteY1-44" fmla="*/ 492958 h 677149"/>
                  <a:gd name="connsiteX2-45" fmla="*/ 1027019 w 2054038"/>
                  <a:gd name="connsiteY2-46" fmla="*/ 677149 h 677149"/>
                  <a:gd name="connsiteX3-47" fmla="*/ 0 w 2054038"/>
                  <a:gd name="connsiteY3-48" fmla="*/ 486164 h 677149"/>
                  <a:gd name="connsiteX4-49" fmla="*/ 1027019 w 2054038"/>
                  <a:gd name="connsiteY4-50" fmla="*/ 476 h 67714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054038" h="677149">
                    <a:moveTo>
                      <a:pt x="1027019" y="476"/>
                    </a:moveTo>
                    <a:cubicBezTo>
                      <a:pt x="1493997" y="-11131"/>
                      <a:pt x="1853323" y="190395"/>
                      <a:pt x="2054038" y="492958"/>
                    </a:cubicBezTo>
                    <a:cubicBezTo>
                      <a:pt x="1757656" y="608038"/>
                      <a:pt x="1442853" y="677149"/>
                      <a:pt x="1027019" y="677149"/>
                    </a:cubicBezTo>
                    <a:cubicBezTo>
                      <a:pt x="611185" y="677149"/>
                      <a:pt x="296382" y="601244"/>
                      <a:pt x="0" y="486164"/>
                    </a:cubicBezTo>
                    <a:cubicBezTo>
                      <a:pt x="210197" y="190396"/>
                      <a:pt x="684679" y="-656"/>
                      <a:pt x="1027019" y="47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192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淘宝网chenying0907出品 17"/>
              <p:cNvSpPr/>
              <p:nvPr/>
            </p:nvSpPr>
            <p:spPr>
              <a:xfrm rot="277197">
                <a:off x="4282249" y="1554131"/>
                <a:ext cx="815299" cy="564065"/>
              </a:xfrm>
              <a:prstGeom prst="ellipse">
                <a:avLst/>
              </a:prstGeom>
              <a:gradFill flip="none" rotWithShape="1">
                <a:gsLst>
                  <a:gs pos="55000">
                    <a:schemeClr val="bg1">
                      <a:alpha val="0"/>
                    </a:schemeClr>
                  </a:gs>
                  <a:gs pos="12000">
                    <a:schemeClr val="bg1">
                      <a:alpha val="34000"/>
                    </a:schemeClr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5960535" y="2439073"/>
              <a:ext cx="3124087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7302892" y="1792742"/>
              <a:ext cx="178173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4923230" y="2151517"/>
              <a:ext cx="1309688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text1</a:t>
              </a:r>
              <a:endParaRPr lang="en-US" altLang="zh-CN" sz="2000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淘宝网chenying0907出品 18"/>
          <p:cNvGrpSpPr/>
          <p:nvPr/>
        </p:nvGrpSpPr>
        <p:grpSpPr>
          <a:xfrm>
            <a:off x="4893418" y="2460148"/>
            <a:ext cx="4531279" cy="868362"/>
            <a:chOff x="4553343" y="2507117"/>
            <a:chExt cx="4531279" cy="868362"/>
          </a:xfrm>
        </p:grpSpPr>
        <p:grpSp>
          <p:nvGrpSpPr>
            <p:cNvPr id="22" name="淘宝网chenying0907出品 10"/>
            <p:cNvGrpSpPr/>
            <p:nvPr/>
          </p:nvGrpSpPr>
          <p:grpSpPr bwMode="auto">
            <a:xfrm>
              <a:off x="4553343" y="2507117"/>
              <a:ext cx="1906587" cy="868362"/>
              <a:chOff x="2359836" y="2583197"/>
              <a:chExt cx="1906927" cy="868230"/>
            </a:xfrm>
          </p:grpSpPr>
          <p:sp>
            <p:nvSpPr>
              <p:cNvPr id="26" name="淘宝网chenying0907出品 6"/>
              <p:cNvSpPr/>
              <p:nvPr/>
            </p:nvSpPr>
            <p:spPr>
              <a:xfrm>
                <a:off x="2359836" y="2694305"/>
                <a:ext cx="1906927" cy="757122"/>
              </a:xfrm>
              <a:custGeom>
                <a:avLst/>
                <a:gdLst/>
                <a:ahLst/>
                <a:cxnLst/>
                <a:rect l="l" t="t" r="r" b="b"/>
                <a:pathLst>
                  <a:path w="2852836" h="812079">
                    <a:moveTo>
                      <a:pt x="334026" y="0"/>
                    </a:moveTo>
                    <a:cubicBezTo>
                      <a:pt x="629853" y="114341"/>
                      <a:pt x="1009624" y="182893"/>
                      <a:pt x="1423773" y="182893"/>
                    </a:cubicBezTo>
                    <a:cubicBezTo>
                      <a:pt x="1807753" y="182893"/>
                      <a:pt x="2162182" y="123965"/>
                      <a:pt x="2447320" y="23572"/>
                    </a:cubicBezTo>
                    <a:cubicBezTo>
                      <a:pt x="2470720" y="18147"/>
                      <a:pt x="2493390" y="11141"/>
                      <a:pt x="2514376" y="1055"/>
                    </a:cubicBezTo>
                    <a:cubicBezTo>
                      <a:pt x="2679522" y="179535"/>
                      <a:pt x="2797076" y="401441"/>
                      <a:pt x="2852836" y="646891"/>
                    </a:cubicBezTo>
                    <a:cubicBezTo>
                      <a:pt x="2427255" y="752598"/>
                      <a:pt x="1941751" y="812079"/>
                      <a:pt x="1426418" y="812079"/>
                    </a:cubicBezTo>
                    <a:cubicBezTo>
                      <a:pt x="911085" y="812079"/>
                      <a:pt x="425581" y="752598"/>
                      <a:pt x="0" y="646891"/>
                    </a:cubicBezTo>
                    <a:cubicBezTo>
                      <a:pt x="55592" y="402182"/>
                      <a:pt x="172605" y="180875"/>
                      <a:pt x="334026" y="0"/>
                    </a:cubicBezTo>
                    <a:close/>
                  </a:path>
                </a:pathLst>
              </a:custGeom>
              <a:gradFill flip="none" rotWithShape="1">
                <a:gsLst>
                  <a:gs pos="41000">
                    <a:srgbClr val="FF7711"/>
                  </a:gs>
                  <a:gs pos="62000">
                    <a:srgbClr val="FFAA01"/>
                  </a:gs>
                  <a:gs pos="100000">
                    <a:srgbClr val="FECE02"/>
                  </a:gs>
                  <a:gs pos="0">
                    <a:srgbClr val="A73401"/>
                  </a:gs>
                  <a:gs pos="88000">
                    <a:srgbClr val="FFC000"/>
                  </a:gs>
                </a:gsLst>
                <a:lin ang="186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淘宝网chenying0907出品 10"/>
              <p:cNvSpPr/>
              <p:nvPr/>
            </p:nvSpPr>
            <p:spPr>
              <a:xfrm>
                <a:off x="2586888" y="2583197"/>
                <a:ext cx="1451234" cy="280944"/>
              </a:xfrm>
              <a:custGeom>
                <a:avLst/>
                <a:gdLst>
                  <a:gd name="connsiteX0" fmla="*/ 0 w 1747836"/>
                  <a:gd name="connsiteY0" fmla="*/ 99883 h 199766"/>
                  <a:gd name="connsiteX1" fmla="*/ 873918 w 1747836"/>
                  <a:gd name="connsiteY1" fmla="*/ 0 h 199766"/>
                  <a:gd name="connsiteX2" fmla="*/ 1747836 w 1747836"/>
                  <a:gd name="connsiteY2" fmla="*/ 99883 h 199766"/>
                  <a:gd name="connsiteX3" fmla="*/ 873918 w 1747836"/>
                  <a:gd name="connsiteY3" fmla="*/ 199766 h 199766"/>
                  <a:gd name="connsiteX4" fmla="*/ 0 w 1747836"/>
                  <a:gd name="connsiteY4" fmla="*/ 99883 h 199766"/>
                  <a:gd name="connsiteX0-1" fmla="*/ 93 w 1747929"/>
                  <a:gd name="connsiteY0-2" fmla="*/ 99883 h 304541"/>
                  <a:gd name="connsiteX1-3" fmla="*/ 874011 w 1747929"/>
                  <a:gd name="connsiteY1-4" fmla="*/ 0 h 304541"/>
                  <a:gd name="connsiteX2-5" fmla="*/ 1747929 w 1747929"/>
                  <a:gd name="connsiteY2-6" fmla="*/ 99883 h 304541"/>
                  <a:gd name="connsiteX3-7" fmla="*/ 833530 w 1747929"/>
                  <a:gd name="connsiteY3-8" fmla="*/ 304541 h 304541"/>
                  <a:gd name="connsiteX4-9" fmla="*/ 93 w 1747929"/>
                  <a:gd name="connsiteY4-10" fmla="*/ 99883 h 304541"/>
                  <a:gd name="connsiteX0-11" fmla="*/ 48 w 1747884"/>
                  <a:gd name="connsiteY0-12" fmla="*/ 133220 h 337878"/>
                  <a:gd name="connsiteX1-13" fmla="*/ 862060 w 1747884"/>
                  <a:gd name="connsiteY1-14" fmla="*/ 0 h 337878"/>
                  <a:gd name="connsiteX2-15" fmla="*/ 1747884 w 1747884"/>
                  <a:gd name="connsiteY2-16" fmla="*/ 133220 h 337878"/>
                  <a:gd name="connsiteX3-17" fmla="*/ 833485 w 1747884"/>
                  <a:gd name="connsiteY3-18" fmla="*/ 337878 h 337878"/>
                  <a:gd name="connsiteX4-19" fmla="*/ 48 w 1747884"/>
                  <a:gd name="connsiteY4-20" fmla="*/ 133220 h 337878"/>
                  <a:gd name="connsiteX0-21" fmla="*/ 2146 w 1749982"/>
                  <a:gd name="connsiteY0-22" fmla="*/ 133220 h 337878"/>
                  <a:gd name="connsiteX1-23" fmla="*/ 864158 w 1749982"/>
                  <a:gd name="connsiteY1-24" fmla="*/ 0 h 337878"/>
                  <a:gd name="connsiteX2-25" fmla="*/ 1749982 w 1749982"/>
                  <a:gd name="connsiteY2-26" fmla="*/ 133220 h 337878"/>
                  <a:gd name="connsiteX3-27" fmla="*/ 835583 w 1749982"/>
                  <a:gd name="connsiteY3-28" fmla="*/ 337878 h 337878"/>
                  <a:gd name="connsiteX4-29" fmla="*/ 2146 w 1749982"/>
                  <a:gd name="connsiteY4-30" fmla="*/ 133220 h 337878"/>
                  <a:gd name="connsiteX0-31" fmla="*/ 0 w 1747836"/>
                  <a:gd name="connsiteY0-32" fmla="*/ 133220 h 337878"/>
                  <a:gd name="connsiteX1-33" fmla="*/ 862012 w 1747836"/>
                  <a:gd name="connsiteY1-34" fmla="*/ 0 h 337878"/>
                  <a:gd name="connsiteX2-35" fmla="*/ 1747836 w 1747836"/>
                  <a:gd name="connsiteY2-36" fmla="*/ 133220 h 337878"/>
                  <a:gd name="connsiteX3-37" fmla="*/ 833437 w 1747836"/>
                  <a:gd name="connsiteY3-38" fmla="*/ 337878 h 337878"/>
                  <a:gd name="connsiteX4-39" fmla="*/ 0 w 1747836"/>
                  <a:gd name="connsiteY4-40" fmla="*/ 133220 h 337878"/>
                  <a:gd name="connsiteX0-41" fmla="*/ 0 w 1747836"/>
                  <a:gd name="connsiteY0-42" fmla="*/ 133220 h 337878"/>
                  <a:gd name="connsiteX1-43" fmla="*/ 862012 w 1747836"/>
                  <a:gd name="connsiteY1-44" fmla="*/ 0 h 337878"/>
                  <a:gd name="connsiteX2-45" fmla="*/ 1747836 w 1747836"/>
                  <a:gd name="connsiteY2-46" fmla="*/ 133220 h 337878"/>
                  <a:gd name="connsiteX3-47" fmla="*/ 833437 w 1747836"/>
                  <a:gd name="connsiteY3-48" fmla="*/ 337878 h 337878"/>
                  <a:gd name="connsiteX4-49" fmla="*/ 0 w 1747836"/>
                  <a:gd name="connsiteY4-50" fmla="*/ 133220 h 337878"/>
                  <a:gd name="connsiteX0-51" fmla="*/ 0 w 1747836"/>
                  <a:gd name="connsiteY0-52" fmla="*/ 133220 h 337878"/>
                  <a:gd name="connsiteX1-53" fmla="*/ 862012 w 1747836"/>
                  <a:gd name="connsiteY1-54" fmla="*/ 0 h 337878"/>
                  <a:gd name="connsiteX2-55" fmla="*/ 1747836 w 1747836"/>
                  <a:gd name="connsiteY2-56" fmla="*/ 133220 h 337878"/>
                  <a:gd name="connsiteX3-57" fmla="*/ 833437 w 1747836"/>
                  <a:gd name="connsiteY3-58" fmla="*/ 337878 h 337878"/>
                  <a:gd name="connsiteX4-59" fmla="*/ 0 w 1747836"/>
                  <a:gd name="connsiteY4-60" fmla="*/ 133220 h 337878"/>
                  <a:gd name="connsiteX0-61" fmla="*/ 0 w 1747836"/>
                  <a:gd name="connsiteY0-62" fmla="*/ 133220 h 337878"/>
                  <a:gd name="connsiteX1-63" fmla="*/ 862012 w 1747836"/>
                  <a:gd name="connsiteY1-64" fmla="*/ 0 h 337878"/>
                  <a:gd name="connsiteX2-65" fmla="*/ 1747836 w 1747836"/>
                  <a:gd name="connsiteY2-66" fmla="*/ 133220 h 337878"/>
                  <a:gd name="connsiteX3-67" fmla="*/ 833437 w 1747836"/>
                  <a:gd name="connsiteY3-68" fmla="*/ 337878 h 337878"/>
                  <a:gd name="connsiteX4-69" fmla="*/ 0 w 1747836"/>
                  <a:gd name="connsiteY4-70" fmla="*/ 133220 h 337878"/>
                  <a:gd name="connsiteX0-71" fmla="*/ 0 w 1747836"/>
                  <a:gd name="connsiteY0-72" fmla="*/ 133220 h 338503"/>
                  <a:gd name="connsiteX1-73" fmla="*/ 862012 w 1747836"/>
                  <a:gd name="connsiteY1-74" fmla="*/ 0 h 338503"/>
                  <a:gd name="connsiteX2-75" fmla="*/ 1747836 w 1747836"/>
                  <a:gd name="connsiteY2-76" fmla="*/ 133220 h 338503"/>
                  <a:gd name="connsiteX3-77" fmla="*/ 833437 w 1747836"/>
                  <a:gd name="connsiteY3-78" fmla="*/ 337878 h 338503"/>
                  <a:gd name="connsiteX4-79" fmla="*/ 0 w 1747836"/>
                  <a:gd name="connsiteY4-80" fmla="*/ 133220 h 33850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47836" h="338503">
                    <a:moveTo>
                      <a:pt x="0" y="133220"/>
                    </a:moveTo>
                    <a:cubicBezTo>
                      <a:pt x="4763" y="65001"/>
                      <a:pt x="379360" y="0"/>
                      <a:pt x="862012" y="0"/>
                    </a:cubicBezTo>
                    <a:cubicBezTo>
                      <a:pt x="1344664" y="0"/>
                      <a:pt x="1704974" y="39955"/>
                      <a:pt x="1747836" y="133220"/>
                    </a:cubicBezTo>
                    <a:cubicBezTo>
                      <a:pt x="1704974" y="188384"/>
                      <a:pt x="1306538" y="349785"/>
                      <a:pt x="833437" y="337878"/>
                    </a:cubicBezTo>
                    <a:cubicBezTo>
                      <a:pt x="350785" y="337878"/>
                      <a:pt x="35718" y="189533"/>
                      <a:pt x="0" y="133220"/>
                    </a:cubicBezTo>
                    <a:close/>
                  </a:path>
                </a:pathLst>
              </a:custGeom>
              <a:gradFill flip="none" rotWithShape="1">
                <a:gsLst>
                  <a:gs pos="43000">
                    <a:srgbClr val="FF7711"/>
                  </a:gs>
                  <a:gs pos="75000">
                    <a:srgbClr val="FFAA01"/>
                  </a:gs>
                  <a:gs pos="100000">
                    <a:srgbClr val="FECE02"/>
                  </a:gs>
                  <a:gs pos="0">
                    <a:srgbClr val="A73401"/>
                  </a:gs>
                  <a:gs pos="88000">
                    <a:srgbClr val="FFC000"/>
                  </a:gs>
                </a:gsLst>
                <a:lin ang="150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3" name="直接连接符 22"/>
            <p:cNvCxnSpPr/>
            <p:nvPr/>
          </p:nvCxnSpPr>
          <p:spPr>
            <a:xfrm>
              <a:off x="6231330" y="3268024"/>
              <a:ext cx="285329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7302892" y="2567442"/>
              <a:ext cx="178173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4923230" y="2911929"/>
              <a:ext cx="1309688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text2</a:t>
              </a:r>
              <a:endParaRPr lang="en-US" altLang="zh-CN" sz="2000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淘宝网chenying0907出品 27"/>
          <p:cNvGrpSpPr/>
          <p:nvPr/>
        </p:nvGrpSpPr>
        <p:grpSpPr>
          <a:xfrm>
            <a:off x="4850555" y="3341210"/>
            <a:ext cx="4574142" cy="1006475"/>
            <a:chOff x="4510480" y="3388179"/>
            <a:chExt cx="4574142" cy="1006475"/>
          </a:xfrm>
        </p:grpSpPr>
        <p:grpSp>
          <p:nvGrpSpPr>
            <p:cNvPr id="29" name="淘宝网chenying0907出品 7"/>
            <p:cNvGrpSpPr/>
            <p:nvPr/>
          </p:nvGrpSpPr>
          <p:grpSpPr bwMode="auto">
            <a:xfrm>
              <a:off x="4510480" y="3388179"/>
              <a:ext cx="1997075" cy="1006475"/>
              <a:chOff x="2317398" y="3463386"/>
              <a:chExt cx="1996450" cy="1006832"/>
            </a:xfrm>
          </p:grpSpPr>
          <p:sp>
            <p:nvSpPr>
              <p:cNvPr id="33" name="淘宝网chenying0907出品 11"/>
              <p:cNvSpPr/>
              <p:nvPr/>
            </p:nvSpPr>
            <p:spPr>
              <a:xfrm>
                <a:off x="2317398" y="3604724"/>
                <a:ext cx="1996450" cy="865494"/>
              </a:xfrm>
              <a:custGeom>
                <a:avLst/>
                <a:gdLst>
                  <a:gd name="connsiteX0" fmla="*/ 38236 w 2929388"/>
                  <a:gd name="connsiteY0" fmla="*/ 0 h 928410"/>
                  <a:gd name="connsiteX1" fmla="*/ 40502 w 2929388"/>
                  <a:gd name="connsiteY1" fmla="*/ 249 h 928410"/>
                  <a:gd name="connsiteX2" fmla="*/ 1464694 w 2929388"/>
                  <a:gd name="connsiteY2" fmla="*/ 164962 h 928410"/>
                  <a:gd name="connsiteX3" fmla="*/ 2736593 w 2929388"/>
                  <a:gd name="connsiteY3" fmla="*/ 32746 h 928410"/>
                  <a:gd name="connsiteX4" fmla="*/ 2892996 w 2929388"/>
                  <a:gd name="connsiteY4" fmla="*/ 10365 h 928410"/>
                  <a:gd name="connsiteX5" fmla="*/ 2929388 w 2929388"/>
                  <a:gd name="connsiteY5" fmla="*/ 328092 h 928410"/>
                  <a:gd name="connsiteX6" fmla="*/ 2849103 w 2929388"/>
                  <a:gd name="connsiteY6" fmla="*/ 803087 h 928410"/>
                  <a:gd name="connsiteX7" fmla="*/ 1445730 w 2929388"/>
                  <a:gd name="connsiteY7" fmla="*/ 928410 h 928410"/>
                  <a:gd name="connsiteX8" fmla="*/ 80285 w 2929388"/>
                  <a:gd name="connsiteY8" fmla="*/ 803087 h 928410"/>
                  <a:gd name="connsiteX9" fmla="*/ 0 w 2929388"/>
                  <a:gd name="connsiteY9" fmla="*/ 328092 h 928410"/>
                  <a:gd name="connsiteX10" fmla="*/ 38236 w 2929388"/>
                  <a:gd name="connsiteY10" fmla="*/ 0 h 92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29388" h="928410">
                    <a:moveTo>
                      <a:pt x="38236" y="0"/>
                    </a:moveTo>
                    <a:lnTo>
                      <a:pt x="40502" y="249"/>
                    </a:lnTo>
                    <a:cubicBezTo>
                      <a:pt x="465536" y="105687"/>
                      <a:pt x="950252" y="164962"/>
                      <a:pt x="1464694" y="164962"/>
                    </a:cubicBezTo>
                    <a:cubicBezTo>
                      <a:pt x="1918892" y="164962"/>
                      <a:pt x="2349918" y="118757"/>
                      <a:pt x="2736593" y="32746"/>
                    </a:cubicBezTo>
                    <a:cubicBezTo>
                      <a:pt x="2788729" y="28638"/>
                      <a:pt x="2840843" y="21068"/>
                      <a:pt x="2892996" y="10365"/>
                    </a:cubicBezTo>
                    <a:cubicBezTo>
                      <a:pt x="2917427" y="112386"/>
                      <a:pt x="2929388" y="218843"/>
                      <a:pt x="2929388" y="328092"/>
                    </a:cubicBezTo>
                    <a:cubicBezTo>
                      <a:pt x="2929388" y="494525"/>
                      <a:pt x="2901629" y="654473"/>
                      <a:pt x="2849103" y="803087"/>
                    </a:cubicBezTo>
                    <a:cubicBezTo>
                      <a:pt x="2411952" y="866921"/>
                      <a:pt x="1927963" y="928410"/>
                      <a:pt x="1445730" y="928410"/>
                    </a:cubicBezTo>
                    <a:cubicBezTo>
                      <a:pt x="963497" y="928410"/>
                      <a:pt x="517436" y="866921"/>
                      <a:pt x="80285" y="803087"/>
                    </a:cubicBezTo>
                    <a:cubicBezTo>
                      <a:pt x="27759" y="654473"/>
                      <a:pt x="0" y="494525"/>
                      <a:pt x="0" y="328092"/>
                    </a:cubicBezTo>
                    <a:cubicBezTo>
                      <a:pt x="0" y="215192"/>
                      <a:pt x="12774" y="105274"/>
                      <a:pt x="38236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rgbClr val="0E7C06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186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淘宝网chenying0907出品 10"/>
              <p:cNvSpPr/>
              <p:nvPr/>
            </p:nvSpPr>
            <p:spPr>
              <a:xfrm>
                <a:off x="2345964" y="3463386"/>
                <a:ext cx="1939318" cy="295380"/>
              </a:xfrm>
              <a:custGeom>
                <a:avLst/>
                <a:gdLst>
                  <a:gd name="connsiteX0" fmla="*/ 0 w 1747836"/>
                  <a:gd name="connsiteY0" fmla="*/ 99883 h 199766"/>
                  <a:gd name="connsiteX1" fmla="*/ 873918 w 1747836"/>
                  <a:gd name="connsiteY1" fmla="*/ 0 h 199766"/>
                  <a:gd name="connsiteX2" fmla="*/ 1747836 w 1747836"/>
                  <a:gd name="connsiteY2" fmla="*/ 99883 h 199766"/>
                  <a:gd name="connsiteX3" fmla="*/ 873918 w 1747836"/>
                  <a:gd name="connsiteY3" fmla="*/ 199766 h 199766"/>
                  <a:gd name="connsiteX4" fmla="*/ 0 w 1747836"/>
                  <a:gd name="connsiteY4" fmla="*/ 99883 h 199766"/>
                  <a:gd name="connsiteX0-1" fmla="*/ 93 w 1747929"/>
                  <a:gd name="connsiteY0-2" fmla="*/ 99883 h 304541"/>
                  <a:gd name="connsiteX1-3" fmla="*/ 874011 w 1747929"/>
                  <a:gd name="connsiteY1-4" fmla="*/ 0 h 304541"/>
                  <a:gd name="connsiteX2-5" fmla="*/ 1747929 w 1747929"/>
                  <a:gd name="connsiteY2-6" fmla="*/ 99883 h 304541"/>
                  <a:gd name="connsiteX3-7" fmla="*/ 833530 w 1747929"/>
                  <a:gd name="connsiteY3-8" fmla="*/ 304541 h 304541"/>
                  <a:gd name="connsiteX4-9" fmla="*/ 93 w 1747929"/>
                  <a:gd name="connsiteY4-10" fmla="*/ 99883 h 304541"/>
                  <a:gd name="connsiteX0-11" fmla="*/ 48 w 1747884"/>
                  <a:gd name="connsiteY0-12" fmla="*/ 133220 h 337878"/>
                  <a:gd name="connsiteX1-13" fmla="*/ 862060 w 1747884"/>
                  <a:gd name="connsiteY1-14" fmla="*/ 0 h 337878"/>
                  <a:gd name="connsiteX2-15" fmla="*/ 1747884 w 1747884"/>
                  <a:gd name="connsiteY2-16" fmla="*/ 133220 h 337878"/>
                  <a:gd name="connsiteX3-17" fmla="*/ 833485 w 1747884"/>
                  <a:gd name="connsiteY3-18" fmla="*/ 337878 h 337878"/>
                  <a:gd name="connsiteX4-19" fmla="*/ 48 w 1747884"/>
                  <a:gd name="connsiteY4-20" fmla="*/ 133220 h 337878"/>
                  <a:gd name="connsiteX0-21" fmla="*/ 2146 w 1749982"/>
                  <a:gd name="connsiteY0-22" fmla="*/ 133220 h 337878"/>
                  <a:gd name="connsiteX1-23" fmla="*/ 864158 w 1749982"/>
                  <a:gd name="connsiteY1-24" fmla="*/ 0 h 337878"/>
                  <a:gd name="connsiteX2-25" fmla="*/ 1749982 w 1749982"/>
                  <a:gd name="connsiteY2-26" fmla="*/ 133220 h 337878"/>
                  <a:gd name="connsiteX3-27" fmla="*/ 835583 w 1749982"/>
                  <a:gd name="connsiteY3-28" fmla="*/ 337878 h 337878"/>
                  <a:gd name="connsiteX4-29" fmla="*/ 2146 w 1749982"/>
                  <a:gd name="connsiteY4-30" fmla="*/ 133220 h 337878"/>
                  <a:gd name="connsiteX0-31" fmla="*/ 0 w 1747836"/>
                  <a:gd name="connsiteY0-32" fmla="*/ 133220 h 337878"/>
                  <a:gd name="connsiteX1-33" fmla="*/ 862012 w 1747836"/>
                  <a:gd name="connsiteY1-34" fmla="*/ 0 h 337878"/>
                  <a:gd name="connsiteX2-35" fmla="*/ 1747836 w 1747836"/>
                  <a:gd name="connsiteY2-36" fmla="*/ 133220 h 337878"/>
                  <a:gd name="connsiteX3-37" fmla="*/ 833437 w 1747836"/>
                  <a:gd name="connsiteY3-38" fmla="*/ 337878 h 337878"/>
                  <a:gd name="connsiteX4-39" fmla="*/ 0 w 1747836"/>
                  <a:gd name="connsiteY4-40" fmla="*/ 133220 h 337878"/>
                  <a:gd name="connsiteX0-41" fmla="*/ 0 w 1747836"/>
                  <a:gd name="connsiteY0-42" fmla="*/ 133220 h 337878"/>
                  <a:gd name="connsiteX1-43" fmla="*/ 862012 w 1747836"/>
                  <a:gd name="connsiteY1-44" fmla="*/ 0 h 337878"/>
                  <a:gd name="connsiteX2-45" fmla="*/ 1747836 w 1747836"/>
                  <a:gd name="connsiteY2-46" fmla="*/ 133220 h 337878"/>
                  <a:gd name="connsiteX3-47" fmla="*/ 833437 w 1747836"/>
                  <a:gd name="connsiteY3-48" fmla="*/ 337878 h 337878"/>
                  <a:gd name="connsiteX4-49" fmla="*/ 0 w 1747836"/>
                  <a:gd name="connsiteY4-50" fmla="*/ 133220 h 337878"/>
                  <a:gd name="connsiteX0-51" fmla="*/ 0 w 1747836"/>
                  <a:gd name="connsiteY0-52" fmla="*/ 133220 h 337878"/>
                  <a:gd name="connsiteX1-53" fmla="*/ 862012 w 1747836"/>
                  <a:gd name="connsiteY1-54" fmla="*/ 0 h 337878"/>
                  <a:gd name="connsiteX2-55" fmla="*/ 1747836 w 1747836"/>
                  <a:gd name="connsiteY2-56" fmla="*/ 133220 h 337878"/>
                  <a:gd name="connsiteX3-57" fmla="*/ 833437 w 1747836"/>
                  <a:gd name="connsiteY3-58" fmla="*/ 337878 h 337878"/>
                  <a:gd name="connsiteX4-59" fmla="*/ 0 w 1747836"/>
                  <a:gd name="connsiteY4-60" fmla="*/ 133220 h 337878"/>
                  <a:gd name="connsiteX0-61" fmla="*/ 0 w 1747836"/>
                  <a:gd name="connsiteY0-62" fmla="*/ 133220 h 337878"/>
                  <a:gd name="connsiteX1-63" fmla="*/ 862012 w 1747836"/>
                  <a:gd name="connsiteY1-64" fmla="*/ 0 h 337878"/>
                  <a:gd name="connsiteX2-65" fmla="*/ 1747836 w 1747836"/>
                  <a:gd name="connsiteY2-66" fmla="*/ 133220 h 337878"/>
                  <a:gd name="connsiteX3-67" fmla="*/ 833437 w 1747836"/>
                  <a:gd name="connsiteY3-68" fmla="*/ 337878 h 337878"/>
                  <a:gd name="connsiteX4-69" fmla="*/ 0 w 1747836"/>
                  <a:gd name="connsiteY4-70" fmla="*/ 133220 h 337878"/>
                  <a:gd name="connsiteX0-71" fmla="*/ 0 w 1747836"/>
                  <a:gd name="connsiteY0-72" fmla="*/ 133220 h 338503"/>
                  <a:gd name="connsiteX1-73" fmla="*/ 862012 w 1747836"/>
                  <a:gd name="connsiteY1-74" fmla="*/ 0 h 338503"/>
                  <a:gd name="connsiteX2-75" fmla="*/ 1747836 w 1747836"/>
                  <a:gd name="connsiteY2-76" fmla="*/ 133220 h 338503"/>
                  <a:gd name="connsiteX3-77" fmla="*/ 833437 w 1747836"/>
                  <a:gd name="connsiteY3-78" fmla="*/ 337878 h 338503"/>
                  <a:gd name="connsiteX4-79" fmla="*/ 0 w 1747836"/>
                  <a:gd name="connsiteY4-80" fmla="*/ 133220 h 338503"/>
                  <a:gd name="connsiteX0-81" fmla="*/ 0 w 1747836"/>
                  <a:gd name="connsiteY0-82" fmla="*/ 133220 h 272914"/>
                  <a:gd name="connsiteX1-83" fmla="*/ 862012 w 1747836"/>
                  <a:gd name="connsiteY1-84" fmla="*/ 0 h 272914"/>
                  <a:gd name="connsiteX2-85" fmla="*/ 1747836 w 1747836"/>
                  <a:gd name="connsiteY2-86" fmla="*/ 133220 h 272914"/>
                  <a:gd name="connsiteX3-87" fmla="*/ 833437 w 1747836"/>
                  <a:gd name="connsiteY3-88" fmla="*/ 271897 h 272914"/>
                  <a:gd name="connsiteX4-89" fmla="*/ 0 w 1747836"/>
                  <a:gd name="connsiteY4-90" fmla="*/ 133220 h 272914"/>
                  <a:gd name="connsiteX0-91" fmla="*/ 0 w 1747836"/>
                  <a:gd name="connsiteY0-92" fmla="*/ 133220 h 335514"/>
                  <a:gd name="connsiteX1-93" fmla="*/ 862012 w 1747836"/>
                  <a:gd name="connsiteY1-94" fmla="*/ 0 h 335514"/>
                  <a:gd name="connsiteX2-95" fmla="*/ 1747836 w 1747836"/>
                  <a:gd name="connsiteY2-96" fmla="*/ 133220 h 335514"/>
                  <a:gd name="connsiteX3-97" fmla="*/ 835857 w 1747836"/>
                  <a:gd name="connsiteY3-98" fmla="*/ 334878 h 335514"/>
                  <a:gd name="connsiteX4-99" fmla="*/ 0 w 1747836"/>
                  <a:gd name="connsiteY4-100" fmla="*/ 133220 h 335514"/>
                  <a:gd name="connsiteX0-101" fmla="*/ 0 w 1772041"/>
                  <a:gd name="connsiteY0-102" fmla="*/ 133575 h 336043"/>
                  <a:gd name="connsiteX1-103" fmla="*/ 862012 w 1772041"/>
                  <a:gd name="connsiteY1-104" fmla="*/ 355 h 336043"/>
                  <a:gd name="connsiteX2-105" fmla="*/ 1772041 w 1772041"/>
                  <a:gd name="connsiteY2-106" fmla="*/ 169565 h 336043"/>
                  <a:gd name="connsiteX3-107" fmla="*/ 835857 w 1772041"/>
                  <a:gd name="connsiteY3-108" fmla="*/ 335233 h 336043"/>
                  <a:gd name="connsiteX4-109" fmla="*/ 0 w 1772041"/>
                  <a:gd name="connsiteY4-110" fmla="*/ 133575 h 336043"/>
                  <a:gd name="connsiteX0-111" fmla="*/ 0 w 1784143"/>
                  <a:gd name="connsiteY0-112" fmla="*/ 160230 h 335706"/>
                  <a:gd name="connsiteX1-113" fmla="*/ 874114 w 1784143"/>
                  <a:gd name="connsiteY1-114" fmla="*/ 18 h 335706"/>
                  <a:gd name="connsiteX2-115" fmla="*/ 1784143 w 1784143"/>
                  <a:gd name="connsiteY2-116" fmla="*/ 169228 h 335706"/>
                  <a:gd name="connsiteX3-117" fmla="*/ 847959 w 1784143"/>
                  <a:gd name="connsiteY3-118" fmla="*/ 334896 h 335706"/>
                  <a:gd name="connsiteX4-119" fmla="*/ 0 w 1784143"/>
                  <a:gd name="connsiteY4-120" fmla="*/ 160230 h 335706"/>
                  <a:gd name="connsiteX0-121" fmla="*/ 0 w 1776882"/>
                  <a:gd name="connsiteY0-122" fmla="*/ 160220 h 335678"/>
                  <a:gd name="connsiteX1-123" fmla="*/ 874114 w 1776882"/>
                  <a:gd name="connsiteY1-124" fmla="*/ 8 h 335678"/>
                  <a:gd name="connsiteX2-125" fmla="*/ 1776882 w 1776882"/>
                  <a:gd name="connsiteY2-126" fmla="*/ 166219 h 335678"/>
                  <a:gd name="connsiteX3-127" fmla="*/ 847959 w 1776882"/>
                  <a:gd name="connsiteY3-128" fmla="*/ 334886 h 335678"/>
                  <a:gd name="connsiteX4-129" fmla="*/ 0 w 1776882"/>
                  <a:gd name="connsiteY4-130" fmla="*/ 160220 h 33567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776882" h="335678">
                    <a:moveTo>
                      <a:pt x="0" y="160220"/>
                    </a:moveTo>
                    <a:cubicBezTo>
                      <a:pt x="4763" y="92001"/>
                      <a:pt x="577967" y="-992"/>
                      <a:pt x="874114" y="8"/>
                    </a:cubicBezTo>
                    <a:cubicBezTo>
                      <a:pt x="1170261" y="1008"/>
                      <a:pt x="1734020" y="72954"/>
                      <a:pt x="1776882" y="166219"/>
                    </a:cubicBezTo>
                    <a:cubicBezTo>
                      <a:pt x="1734020" y="221383"/>
                      <a:pt x="1321060" y="346793"/>
                      <a:pt x="847959" y="334886"/>
                    </a:cubicBezTo>
                    <a:cubicBezTo>
                      <a:pt x="365307" y="334886"/>
                      <a:pt x="35718" y="216533"/>
                      <a:pt x="0" y="16022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rgbClr val="0E7C06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156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>
              <a:off x="6313880" y="4254390"/>
              <a:ext cx="277074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7302892" y="3610429"/>
              <a:ext cx="178173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4923230" y="3910467"/>
              <a:ext cx="1309688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text3</a:t>
              </a:r>
              <a:endParaRPr lang="en-US" altLang="zh-CN" sz="2000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>
            <a:off x="4923580" y="4376260"/>
            <a:ext cx="4596121" cy="1049338"/>
            <a:chOff x="4583505" y="4423229"/>
            <a:chExt cx="4596121" cy="1049338"/>
          </a:xfrm>
        </p:grpSpPr>
        <p:grpSp>
          <p:nvGrpSpPr>
            <p:cNvPr id="36" name="淘宝网chenying0907出品 4"/>
            <p:cNvGrpSpPr/>
            <p:nvPr/>
          </p:nvGrpSpPr>
          <p:grpSpPr bwMode="auto">
            <a:xfrm>
              <a:off x="4583505" y="4423229"/>
              <a:ext cx="1851025" cy="1049338"/>
              <a:chOff x="2390105" y="4499508"/>
              <a:chExt cx="1850766" cy="1048162"/>
            </a:xfrm>
          </p:grpSpPr>
          <p:sp>
            <p:nvSpPr>
              <p:cNvPr id="40" name="淘宝网chenying0907出品 2"/>
              <p:cNvSpPr/>
              <p:nvPr/>
            </p:nvSpPr>
            <p:spPr>
              <a:xfrm>
                <a:off x="2390105" y="4624780"/>
                <a:ext cx="1850766" cy="922890"/>
              </a:xfrm>
              <a:custGeom>
                <a:avLst/>
                <a:gdLst>
                  <a:gd name="connsiteX0" fmla="*/ 0 w 2768819"/>
                  <a:gd name="connsiteY0" fmla="*/ 0 h 989699"/>
                  <a:gd name="connsiteX1" fmla="*/ 1365445 w 2768819"/>
                  <a:gd name="connsiteY1" fmla="*/ 152500 h 989699"/>
                  <a:gd name="connsiteX2" fmla="*/ 2768819 w 2768819"/>
                  <a:gd name="connsiteY2" fmla="*/ 0 h 989699"/>
                  <a:gd name="connsiteX3" fmla="*/ 1384409 w 2768819"/>
                  <a:gd name="connsiteY3" fmla="*/ 989699 h 989699"/>
                  <a:gd name="connsiteX4" fmla="*/ 0 w 2768819"/>
                  <a:gd name="connsiteY4" fmla="*/ 0 h 989699"/>
                  <a:gd name="connsiteX0-1" fmla="*/ 0 w 2768819"/>
                  <a:gd name="connsiteY0-2" fmla="*/ 0 h 989699"/>
                  <a:gd name="connsiteX1-3" fmla="*/ 1365445 w 2768819"/>
                  <a:gd name="connsiteY1-4" fmla="*/ 152500 h 989699"/>
                  <a:gd name="connsiteX2-5" fmla="*/ 2768819 w 2768819"/>
                  <a:gd name="connsiteY2-6" fmla="*/ 0 h 989699"/>
                  <a:gd name="connsiteX3-7" fmla="*/ 1384409 w 2768819"/>
                  <a:gd name="connsiteY3-8" fmla="*/ 989699 h 989699"/>
                  <a:gd name="connsiteX4-9" fmla="*/ 0 w 2768819"/>
                  <a:gd name="connsiteY4-10" fmla="*/ 0 h 989699"/>
                  <a:gd name="connsiteX0-11" fmla="*/ 0 w 2768819"/>
                  <a:gd name="connsiteY0-12" fmla="*/ 0 h 989699"/>
                  <a:gd name="connsiteX1-13" fmla="*/ 1365445 w 2768819"/>
                  <a:gd name="connsiteY1-14" fmla="*/ 152500 h 989699"/>
                  <a:gd name="connsiteX2-15" fmla="*/ 2768819 w 2768819"/>
                  <a:gd name="connsiteY2-16" fmla="*/ 0 h 989699"/>
                  <a:gd name="connsiteX3-17" fmla="*/ 1384409 w 2768819"/>
                  <a:gd name="connsiteY3-18" fmla="*/ 989699 h 989699"/>
                  <a:gd name="connsiteX4-19" fmla="*/ 0 w 2768819"/>
                  <a:gd name="connsiteY4-20" fmla="*/ 0 h 9896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768819" h="989699">
                    <a:moveTo>
                      <a:pt x="0" y="0"/>
                    </a:moveTo>
                    <a:cubicBezTo>
                      <a:pt x="380260" y="70629"/>
                      <a:pt x="883212" y="152500"/>
                      <a:pt x="1365445" y="152500"/>
                    </a:cubicBezTo>
                    <a:cubicBezTo>
                      <a:pt x="1847678" y="152500"/>
                      <a:pt x="2284258" y="91012"/>
                      <a:pt x="2768819" y="0"/>
                    </a:cubicBezTo>
                    <a:cubicBezTo>
                      <a:pt x="2572779" y="576015"/>
                      <a:pt x="2026905" y="989699"/>
                      <a:pt x="1384409" y="989699"/>
                    </a:cubicBezTo>
                    <a:cubicBezTo>
                      <a:pt x="741914" y="989699"/>
                      <a:pt x="196039" y="57601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rgbClr val="004764"/>
                  </a:gs>
                  <a:gs pos="68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92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淘宝网chenying0907出品 10"/>
              <p:cNvSpPr/>
              <p:nvPr/>
            </p:nvSpPr>
            <p:spPr>
              <a:xfrm>
                <a:off x="2390105" y="4499508"/>
                <a:ext cx="1850766" cy="267987"/>
              </a:xfrm>
              <a:custGeom>
                <a:avLst/>
                <a:gdLst>
                  <a:gd name="connsiteX0" fmla="*/ 0 w 1747836"/>
                  <a:gd name="connsiteY0" fmla="*/ 99883 h 199766"/>
                  <a:gd name="connsiteX1" fmla="*/ 873918 w 1747836"/>
                  <a:gd name="connsiteY1" fmla="*/ 0 h 199766"/>
                  <a:gd name="connsiteX2" fmla="*/ 1747836 w 1747836"/>
                  <a:gd name="connsiteY2" fmla="*/ 99883 h 199766"/>
                  <a:gd name="connsiteX3" fmla="*/ 873918 w 1747836"/>
                  <a:gd name="connsiteY3" fmla="*/ 199766 h 199766"/>
                  <a:gd name="connsiteX4" fmla="*/ 0 w 1747836"/>
                  <a:gd name="connsiteY4" fmla="*/ 99883 h 199766"/>
                  <a:gd name="connsiteX0-1" fmla="*/ 93 w 1747929"/>
                  <a:gd name="connsiteY0-2" fmla="*/ 99883 h 304541"/>
                  <a:gd name="connsiteX1-3" fmla="*/ 874011 w 1747929"/>
                  <a:gd name="connsiteY1-4" fmla="*/ 0 h 304541"/>
                  <a:gd name="connsiteX2-5" fmla="*/ 1747929 w 1747929"/>
                  <a:gd name="connsiteY2-6" fmla="*/ 99883 h 304541"/>
                  <a:gd name="connsiteX3-7" fmla="*/ 833530 w 1747929"/>
                  <a:gd name="connsiteY3-8" fmla="*/ 304541 h 304541"/>
                  <a:gd name="connsiteX4-9" fmla="*/ 93 w 1747929"/>
                  <a:gd name="connsiteY4-10" fmla="*/ 99883 h 304541"/>
                  <a:gd name="connsiteX0-11" fmla="*/ 48 w 1747884"/>
                  <a:gd name="connsiteY0-12" fmla="*/ 133220 h 337878"/>
                  <a:gd name="connsiteX1-13" fmla="*/ 862060 w 1747884"/>
                  <a:gd name="connsiteY1-14" fmla="*/ 0 h 337878"/>
                  <a:gd name="connsiteX2-15" fmla="*/ 1747884 w 1747884"/>
                  <a:gd name="connsiteY2-16" fmla="*/ 133220 h 337878"/>
                  <a:gd name="connsiteX3-17" fmla="*/ 833485 w 1747884"/>
                  <a:gd name="connsiteY3-18" fmla="*/ 337878 h 337878"/>
                  <a:gd name="connsiteX4-19" fmla="*/ 48 w 1747884"/>
                  <a:gd name="connsiteY4-20" fmla="*/ 133220 h 337878"/>
                  <a:gd name="connsiteX0-21" fmla="*/ 2146 w 1749982"/>
                  <a:gd name="connsiteY0-22" fmla="*/ 133220 h 337878"/>
                  <a:gd name="connsiteX1-23" fmla="*/ 864158 w 1749982"/>
                  <a:gd name="connsiteY1-24" fmla="*/ 0 h 337878"/>
                  <a:gd name="connsiteX2-25" fmla="*/ 1749982 w 1749982"/>
                  <a:gd name="connsiteY2-26" fmla="*/ 133220 h 337878"/>
                  <a:gd name="connsiteX3-27" fmla="*/ 835583 w 1749982"/>
                  <a:gd name="connsiteY3-28" fmla="*/ 337878 h 337878"/>
                  <a:gd name="connsiteX4-29" fmla="*/ 2146 w 1749982"/>
                  <a:gd name="connsiteY4-30" fmla="*/ 133220 h 337878"/>
                  <a:gd name="connsiteX0-31" fmla="*/ 0 w 1747836"/>
                  <a:gd name="connsiteY0-32" fmla="*/ 133220 h 337878"/>
                  <a:gd name="connsiteX1-33" fmla="*/ 862012 w 1747836"/>
                  <a:gd name="connsiteY1-34" fmla="*/ 0 h 337878"/>
                  <a:gd name="connsiteX2-35" fmla="*/ 1747836 w 1747836"/>
                  <a:gd name="connsiteY2-36" fmla="*/ 133220 h 337878"/>
                  <a:gd name="connsiteX3-37" fmla="*/ 833437 w 1747836"/>
                  <a:gd name="connsiteY3-38" fmla="*/ 337878 h 337878"/>
                  <a:gd name="connsiteX4-39" fmla="*/ 0 w 1747836"/>
                  <a:gd name="connsiteY4-40" fmla="*/ 133220 h 337878"/>
                  <a:gd name="connsiteX0-41" fmla="*/ 0 w 1747836"/>
                  <a:gd name="connsiteY0-42" fmla="*/ 133220 h 337878"/>
                  <a:gd name="connsiteX1-43" fmla="*/ 862012 w 1747836"/>
                  <a:gd name="connsiteY1-44" fmla="*/ 0 h 337878"/>
                  <a:gd name="connsiteX2-45" fmla="*/ 1747836 w 1747836"/>
                  <a:gd name="connsiteY2-46" fmla="*/ 133220 h 337878"/>
                  <a:gd name="connsiteX3-47" fmla="*/ 833437 w 1747836"/>
                  <a:gd name="connsiteY3-48" fmla="*/ 337878 h 337878"/>
                  <a:gd name="connsiteX4-49" fmla="*/ 0 w 1747836"/>
                  <a:gd name="connsiteY4-50" fmla="*/ 133220 h 337878"/>
                  <a:gd name="connsiteX0-51" fmla="*/ 0 w 1747836"/>
                  <a:gd name="connsiteY0-52" fmla="*/ 133220 h 337878"/>
                  <a:gd name="connsiteX1-53" fmla="*/ 862012 w 1747836"/>
                  <a:gd name="connsiteY1-54" fmla="*/ 0 h 337878"/>
                  <a:gd name="connsiteX2-55" fmla="*/ 1747836 w 1747836"/>
                  <a:gd name="connsiteY2-56" fmla="*/ 133220 h 337878"/>
                  <a:gd name="connsiteX3-57" fmla="*/ 833437 w 1747836"/>
                  <a:gd name="connsiteY3-58" fmla="*/ 337878 h 337878"/>
                  <a:gd name="connsiteX4-59" fmla="*/ 0 w 1747836"/>
                  <a:gd name="connsiteY4-60" fmla="*/ 133220 h 337878"/>
                  <a:gd name="connsiteX0-61" fmla="*/ 0 w 1747836"/>
                  <a:gd name="connsiteY0-62" fmla="*/ 133220 h 337878"/>
                  <a:gd name="connsiteX1-63" fmla="*/ 862012 w 1747836"/>
                  <a:gd name="connsiteY1-64" fmla="*/ 0 h 337878"/>
                  <a:gd name="connsiteX2-65" fmla="*/ 1747836 w 1747836"/>
                  <a:gd name="connsiteY2-66" fmla="*/ 133220 h 337878"/>
                  <a:gd name="connsiteX3-67" fmla="*/ 833437 w 1747836"/>
                  <a:gd name="connsiteY3-68" fmla="*/ 337878 h 337878"/>
                  <a:gd name="connsiteX4-69" fmla="*/ 0 w 1747836"/>
                  <a:gd name="connsiteY4-70" fmla="*/ 133220 h 337878"/>
                  <a:gd name="connsiteX0-71" fmla="*/ 0 w 1747836"/>
                  <a:gd name="connsiteY0-72" fmla="*/ 133220 h 338503"/>
                  <a:gd name="connsiteX1-73" fmla="*/ 862012 w 1747836"/>
                  <a:gd name="connsiteY1-74" fmla="*/ 0 h 338503"/>
                  <a:gd name="connsiteX2-75" fmla="*/ 1747836 w 1747836"/>
                  <a:gd name="connsiteY2-76" fmla="*/ 133220 h 338503"/>
                  <a:gd name="connsiteX3-77" fmla="*/ 833437 w 1747836"/>
                  <a:gd name="connsiteY3-78" fmla="*/ 337878 h 338503"/>
                  <a:gd name="connsiteX4-79" fmla="*/ 0 w 1747836"/>
                  <a:gd name="connsiteY4-80" fmla="*/ 133220 h 338503"/>
                  <a:gd name="connsiteX0-81" fmla="*/ 0 w 1800801"/>
                  <a:gd name="connsiteY0-82" fmla="*/ 133363 h 338739"/>
                  <a:gd name="connsiteX1-83" fmla="*/ 862012 w 1800801"/>
                  <a:gd name="connsiteY1-84" fmla="*/ 143 h 338739"/>
                  <a:gd name="connsiteX2-85" fmla="*/ 1800801 w 1800801"/>
                  <a:gd name="connsiteY2-86" fmla="*/ 155588 h 338739"/>
                  <a:gd name="connsiteX3-87" fmla="*/ 833437 w 1800801"/>
                  <a:gd name="connsiteY3-88" fmla="*/ 338021 h 338739"/>
                  <a:gd name="connsiteX4-89" fmla="*/ 0 w 1800801"/>
                  <a:gd name="connsiteY4-90" fmla="*/ 133363 h 338739"/>
                  <a:gd name="connsiteX0-91" fmla="*/ 0 w 1853766"/>
                  <a:gd name="connsiteY0-92" fmla="*/ 174606 h 338707"/>
                  <a:gd name="connsiteX1-93" fmla="*/ 914977 w 1853766"/>
                  <a:gd name="connsiteY1-94" fmla="*/ 111 h 338707"/>
                  <a:gd name="connsiteX2-95" fmla="*/ 1853766 w 1853766"/>
                  <a:gd name="connsiteY2-96" fmla="*/ 155556 h 338707"/>
                  <a:gd name="connsiteX3-97" fmla="*/ 886402 w 1853766"/>
                  <a:gd name="connsiteY3-98" fmla="*/ 337989 h 338707"/>
                  <a:gd name="connsiteX4-99" fmla="*/ 0 w 1853766"/>
                  <a:gd name="connsiteY4-100" fmla="*/ 174606 h 338707"/>
                  <a:gd name="connsiteX0-101" fmla="*/ 0 w 1869655"/>
                  <a:gd name="connsiteY0-102" fmla="*/ 174521 h 338672"/>
                  <a:gd name="connsiteX1-103" fmla="*/ 914977 w 1869655"/>
                  <a:gd name="connsiteY1-104" fmla="*/ 26 h 338672"/>
                  <a:gd name="connsiteX2-105" fmla="*/ 1869655 w 1869655"/>
                  <a:gd name="connsiteY2-106" fmla="*/ 164996 h 338672"/>
                  <a:gd name="connsiteX3-107" fmla="*/ 886402 w 1869655"/>
                  <a:gd name="connsiteY3-108" fmla="*/ 337904 h 338672"/>
                  <a:gd name="connsiteX4-109" fmla="*/ 0 w 1869655"/>
                  <a:gd name="connsiteY4-110" fmla="*/ 174521 h 338672"/>
                  <a:gd name="connsiteX0-111" fmla="*/ 0 w 1869655"/>
                  <a:gd name="connsiteY0-112" fmla="*/ 174521 h 338672"/>
                  <a:gd name="connsiteX1-113" fmla="*/ 914977 w 1869655"/>
                  <a:gd name="connsiteY1-114" fmla="*/ 26 h 338672"/>
                  <a:gd name="connsiteX2-115" fmla="*/ 1869655 w 1869655"/>
                  <a:gd name="connsiteY2-116" fmla="*/ 164996 h 338672"/>
                  <a:gd name="connsiteX3-117" fmla="*/ 886402 w 1869655"/>
                  <a:gd name="connsiteY3-118" fmla="*/ 337904 h 338672"/>
                  <a:gd name="connsiteX4-119" fmla="*/ 0 w 1869655"/>
                  <a:gd name="connsiteY4-120" fmla="*/ 174521 h 338672"/>
                  <a:gd name="connsiteX0-121" fmla="*/ 0 w 1869655"/>
                  <a:gd name="connsiteY0-122" fmla="*/ 174521 h 341829"/>
                  <a:gd name="connsiteX1-123" fmla="*/ 914977 w 1869655"/>
                  <a:gd name="connsiteY1-124" fmla="*/ 26 h 341829"/>
                  <a:gd name="connsiteX2-125" fmla="*/ 1869655 w 1869655"/>
                  <a:gd name="connsiteY2-126" fmla="*/ 164996 h 341829"/>
                  <a:gd name="connsiteX3-127" fmla="*/ 894347 w 1869655"/>
                  <a:gd name="connsiteY3-128" fmla="*/ 341079 h 341829"/>
                  <a:gd name="connsiteX4-129" fmla="*/ 0 w 1869655"/>
                  <a:gd name="connsiteY4-130" fmla="*/ 174521 h 341829"/>
                  <a:gd name="connsiteX0-131" fmla="*/ 0 w 1869655"/>
                  <a:gd name="connsiteY0-132" fmla="*/ 155479 h 322787"/>
                  <a:gd name="connsiteX1-133" fmla="*/ 896440 w 1869655"/>
                  <a:gd name="connsiteY1-134" fmla="*/ 34 h 322787"/>
                  <a:gd name="connsiteX2-135" fmla="*/ 1869655 w 1869655"/>
                  <a:gd name="connsiteY2-136" fmla="*/ 145954 h 322787"/>
                  <a:gd name="connsiteX3-137" fmla="*/ 894347 w 1869655"/>
                  <a:gd name="connsiteY3-138" fmla="*/ 322037 h 322787"/>
                  <a:gd name="connsiteX4-139" fmla="*/ 0 w 1869655"/>
                  <a:gd name="connsiteY4-140" fmla="*/ 155479 h 322787"/>
                  <a:gd name="connsiteX0-141" fmla="*/ 0 w 1869655"/>
                  <a:gd name="connsiteY0-142" fmla="*/ 155479 h 322787"/>
                  <a:gd name="connsiteX1-143" fmla="*/ 896440 w 1869655"/>
                  <a:gd name="connsiteY1-144" fmla="*/ 34 h 322787"/>
                  <a:gd name="connsiteX2-145" fmla="*/ 1869655 w 1869655"/>
                  <a:gd name="connsiteY2-146" fmla="*/ 145954 h 322787"/>
                  <a:gd name="connsiteX3-147" fmla="*/ 894347 w 1869655"/>
                  <a:gd name="connsiteY3-148" fmla="*/ 322037 h 322787"/>
                  <a:gd name="connsiteX4-149" fmla="*/ 0 w 1869655"/>
                  <a:gd name="connsiteY4-150" fmla="*/ 155479 h 322787"/>
                  <a:gd name="connsiteX0-151" fmla="*/ 0 w 1856414"/>
                  <a:gd name="connsiteY0-152" fmla="*/ 155741 h 322974"/>
                  <a:gd name="connsiteX1-153" fmla="*/ 896440 w 1856414"/>
                  <a:gd name="connsiteY1-154" fmla="*/ 296 h 322974"/>
                  <a:gd name="connsiteX2-155" fmla="*/ 1856414 w 1856414"/>
                  <a:gd name="connsiteY2-156" fmla="*/ 130341 h 322974"/>
                  <a:gd name="connsiteX3-157" fmla="*/ 894347 w 1856414"/>
                  <a:gd name="connsiteY3-158" fmla="*/ 322299 h 322974"/>
                  <a:gd name="connsiteX4-159" fmla="*/ 0 w 1856414"/>
                  <a:gd name="connsiteY4-160" fmla="*/ 155741 h 322974"/>
                  <a:gd name="connsiteX0-161" fmla="*/ 0 w 1859062"/>
                  <a:gd name="connsiteY0-162" fmla="*/ 155479 h 322787"/>
                  <a:gd name="connsiteX1-163" fmla="*/ 896440 w 1859062"/>
                  <a:gd name="connsiteY1-164" fmla="*/ 34 h 322787"/>
                  <a:gd name="connsiteX2-165" fmla="*/ 1859062 w 1859062"/>
                  <a:gd name="connsiteY2-166" fmla="*/ 145954 h 322787"/>
                  <a:gd name="connsiteX3-167" fmla="*/ 894347 w 1859062"/>
                  <a:gd name="connsiteY3-168" fmla="*/ 322037 h 322787"/>
                  <a:gd name="connsiteX4-169" fmla="*/ 0 w 1859062"/>
                  <a:gd name="connsiteY4-170" fmla="*/ 155479 h 322787"/>
                  <a:gd name="connsiteX0-171" fmla="*/ 0 w 1861710"/>
                  <a:gd name="connsiteY0-172" fmla="*/ 155445 h 322807"/>
                  <a:gd name="connsiteX1-173" fmla="*/ 896440 w 1861710"/>
                  <a:gd name="connsiteY1-174" fmla="*/ 0 h 322807"/>
                  <a:gd name="connsiteX2-175" fmla="*/ 1861710 w 1861710"/>
                  <a:gd name="connsiteY2-176" fmla="*/ 155445 h 322807"/>
                  <a:gd name="connsiteX3-177" fmla="*/ 894347 w 1861710"/>
                  <a:gd name="connsiteY3-178" fmla="*/ 322003 h 322807"/>
                  <a:gd name="connsiteX4-179" fmla="*/ 0 w 1861710"/>
                  <a:gd name="connsiteY4-180" fmla="*/ 155445 h 322807"/>
                  <a:gd name="connsiteX0-181" fmla="*/ 0 w 1861710"/>
                  <a:gd name="connsiteY0-182" fmla="*/ 155445 h 322807"/>
                  <a:gd name="connsiteX1-183" fmla="*/ 896440 w 1861710"/>
                  <a:gd name="connsiteY1-184" fmla="*/ 0 h 322807"/>
                  <a:gd name="connsiteX2-185" fmla="*/ 1861710 w 1861710"/>
                  <a:gd name="connsiteY2-186" fmla="*/ 155445 h 322807"/>
                  <a:gd name="connsiteX3-187" fmla="*/ 894347 w 1861710"/>
                  <a:gd name="connsiteY3-188" fmla="*/ 322003 h 322807"/>
                  <a:gd name="connsiteX4-189" fmla="*/ 0 w 1861710"/>
                  <a:gd name="connsiteY4-190" fmla="*/ 155445 h 322807"/>
                  <a:gd name="connsiteX0-191" fmla="*/ 0 w 1861715"/>
                  <a:gd name="connsiteY0-192" fmla="*/ 155445 h 322807"/>
                  <a:gd name="connsiteX1-193" fmla="*/ 896440 w 1861715"/>
                  <a:gd name="connsiteY1-194" fmla="*/ 0 h 322807"/>
                  <a:gd name="connsiteX2-195" fmla="*/ 1861710 w 1861715"/>
                  <a:gd name="connsiteY2-196" fmla="*/ 155445 h 322807"/>
                  <a:gd name="connsiteX3-197" fmla="*/ 894347 w 1861715"/>
                  <a:gd name="connsiteY3-198" fmla="*/ 322003 h 322807"/>
                  <a:gd name="connsiteX4-199" fmla="*/ 0 w 1861715"/>
                  <a:gd name="connsiteY4-200" fmla="*/ 155445 h 322807"/>
                  <a:gd name="connsiteX0-201" fmla="*/ 0 w 1861710"/>
                  <a:gd name="connsiteY0-202" fmla="*/ 155445 h 322807"/>
                  <a:gd name="connsiteX1-203" fmla="*/ 896440 w 1861710"/>
                  <a:gd name="connsiteY1-204" fmla="*/ 0 h 322807"/>
                  <a:gd name="connsiteX2-205" fmla="*/ 1861710 w 1861710"/>
                  <a:gd name="connsiteY2-206" fmla="*/ 155445 h 322807"/>
                  <a:gd name="connsiteX3-207" fmla="*/ 894347 w 1861710"/>
                  <a:gd name="connsiteY3-208" fmla="*/ 322003 h 322807"/>
                  <a:gd name="connsiteX4-209" fmla="*/ 0 w 1861710"/>
                  <a:gd name="connsiteY4-210" fmla="*/ 155445 h 322807"/>
                  <a:gd name="connsiteX0-211" fmla="*/ 0 w 1857737"/>
                  <a:gd name="connsiteY0-212" fmla="*/ 155448 h 322825"/>
                  <a:gd name="connsiteX1-213" fmla="*/ 896440 w 1857737"/>
                  <a:gd name="connsiteY1-214" fmla="*/ 3 h 322825"/>
                  <a:gd name="connsiteX2-215" fmla="*/ 1857737 w 1857737"/>
                  <a:gd name="connsiteY2-216" fmla="*/ 157829 h 322825"/>
                  <a:gd name="connsiteX3-217" fmla="*/ 894347 w 1857737"/>
                  <a:gd name="connsiteY3-218" fmla="*/ 322006 h 322825"/>
                  <a:gd name="connsiteX4-219" fmla="*/ 0 w 1857737"/>
                  <a:gd name="connsiteY4-220" fmla="*/ 155448 h 322825"/>
                  <a:gd name="connsiteX0-221" fmla="*/ 0 w 1853765"/>
                  <a:gd name="connsiteY0-222" fmla="*/ 155448 h 322825"/>
                  <a:gd name="connsiteX1-223" fmla="*/ 892468 w 1853765"/>
                  <a:gd name="connsiteY1-224" fmla="*/ 3 h 322825"/>
                  <a:gd name="connsiteX2-225" fmla="*/ 1853765 w 1853765"/>
                  <a:gd name="connsiteY2-226" fmla="*/ 157829 h 322825"/>
                  <a:gd name="connsiteX3-227" fmla="*/ 890375 w 1853765"/>
                  <a:gd name="connsiteY3-228" fmla="*/ 322006 h 322825"/>
                  <a:gd name="connsiteX4-229" fmla="*/ 0 w 1853765"/>
                  <a:gd name="connsiteY4-230" fmla="*/ 155448 h 322825"/>
                  <a:gd name="connsiteX0-231" fmla="*/ 0 w 1855751"/>
                  <a:gd name="connsiteY0-232" fmla="*/ 153078 h 322836"/>
                  <a:gd name="connsiteX1-233" fmla="*/ 894454 w 1855751"/>
                  <a:gd name="connsiteY1-234" fmla="*/ 14 h 322836"/>
                  <a:gd name="connsiteX2-235" fmla="*/ 1855751 w 1855751"/>
                  <a:gd name="connsiteY2-236" fmla="*/ 157840 h 322836"/>
                  <a:gd name="connsiteX3-237" fmla="*/ 892361 w 1855751"/>
                  <a:gd name="connsiteY3-238" fmla="*/ 322017 h 322836"/>
                  <a:gd name="connsiteX4-239" fmla="*/ 0 w 1855751"/>
                  <a:gd name="connsiteY4-240" fmla="*/ 153078 h 322836"/>
                  <a:gd name="connsiteX0-241" fmla="*/ 0 w 1855751"/>
                  <a:gd name="connsiteY0-242" fmla="*/ 153077 h 322835"/>
                  <a:gd name="connsiteX1-243" fmla="*/ 894454 w 1855751"/>
                  <a:gd name="connsiteY1-244" fmla="*/ 13 h 322835"/>
                  <a:gd name="connsiteX2-245" fmla="*/ 1855751 w 1855751"/>
                  <a:gd name="connsiteY2-246" fmla="*/ 157839 h 322835"/>
                  <a:gd name="connsiteX3-247" fmla="*/ 892361 w 1855751"/>
                  <a:gd name="connsiteY3-248" fmla="*/ 322016 h 322835"/>
                  <a:gd name="connsiteX4-249" fmla="*/ 0 w 1855751"/>
                  <a:gd name="connsiteY4-250" fmla="*/ 153077 h 32283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855751" h="322835">
                    <a:moveTo>
                      <a:pt x="0" y="153077"/>
                    </a:moveTo>
                    <a:cubicBezTo>
                      <a:pt x="33893" y="35645"/>
                      <a:pt x="585162" y="-781"/>
                      <a:pt x="894454" y="13"/>
                    </a:cubicBezTo>
                    <a:cubicBezTo>
                      <a:pt x="1203746" y="807"/>
                      <a:pt x="1842019" y="48699"/>
                      <a:pt x="1855751" y="157839"/>
                    </a:cubicBezTo>
                    <a:cubicBezTo>
                      <a:pt x="1812889" y="213003"/>
                      <a:pt x="1365462" y="333923"/>
                      <a:pt x="892361" y="322016"/>
                    </a:cubicBezTo>
                    <a:cubicBezTo>
                      <a:pt x="409709" y="322016"/>
                      <a:pt x="75442" y="209390"/>
                      <a:pt x="0" y="153077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rgbClr val="004764"/>
                  </a:gs>
                  <a:gs pos="68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lin ang="192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00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5960535" y="5307685"/>
              <a:ext cx="3219091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7302892" y="4661354"/>
              <a:ext cx="178173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20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4923230" y="4802642"/>
              <a:ext cx="1309688" cy="4001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text4</a:t>
              </a:r>
              <a:endParaRPr lang="en-US" altLang="zh-CN" sz="2000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/>
          <a:stretch>
            <a:fillRect/>
          </a:stretch>
        </p:blipFill>
        <p:spPr>
          <a:xfrm>
            <a:off x="1559275" y="3135027"/>
            <a:ext cx="2312105" cy="3641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淘宝网chenying0907出品 3"/>
          <p:cNvGrpSpPr/>
          <p:nvPr/>
        </p:nvGrpSpPr>
        <p:grpSpPr>
          <a:xfrm>
            <a:off x="6452373" y="1475766"/>
            <a:ext cx="3489467" cy="4107687"/>
            <a:chOff x="4174415" y="1960063"/>
            <a:chExt cx="3794278" cy="44665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5429">
              <a:off x="4174415" y="1960063"/>
              <a:ext cx="3794278" cy="44665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淘宝网chenying0907出品 5"/>
            <p:cNvSpPr/>
            <p:nvPr/>
          </p:nvSpPr>
          <p:spPr>
            <a:xfrm>
              <a:off x="4784884" y="2829750"/>
              <a:ext cx="2243138" cy="331977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请在此添加文本请在此添加文本</a:t>
              </a: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</a:t>
              </a:r>
              <a:r>
                <a:rPr lang="zh-CN" altLang="en-US" sz="2000" kern="100" dirty="0" smtClean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文本</a:t>
              </a:r>
              <a:endParaRPr lang="en-US" altLang="zh-CN" sz="20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请在此添加文本请在此添加文本</a:t>
              </a: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请在此添加文本请在此添加文本</a:t>
              </a: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419" y="3992508"/>
            <a:ext cx="1441544" cy="194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淘宝网chenying0907出品 7"/>
          <p:cNvGrpSpPr/>
          <p:nvPr/>
        </p:nvGrpSpPr>
        <p:grpSpPr>
          <a:xfrm>
            <a:off x="1885852" y="1475766"/>
            <a:ext cx="3489467" cy="4107687"/>
            <a:chOff x="4174415" y="1960063"/>
            <a:chExt cx="3794278" cy="4466500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5429">
              <a:off x="4174415" y="1960063"/>
              <a:ext cx="3794278" cy="44665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淘宝网chenying0907出品 9"/>
            <p:cNvSpPr/>
            <p:nvPr/>
          </p:nvSpPr>
          <p:spPr>
            <a:xfrm>
              <a:off x="4784884" y="2829750"/>
              <a:ext cx="2243138" cy="331977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请在此添加文本请在此添加文本</a:t>
              </a: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</a:t>
              </a:r>
              <a:r>
                <a:rPr lang="zh-CN" altLang="en-US" sz="2000" kern="100" dirty="0" smtClean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文本</a:t>
              </a:r>
              <a:endParaRPr lang="en-US" altLang="zh-CN" sz="20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请在此添加文本请在此添加文本</a:t>
              </a: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r>
                <a:rPr lang="zh-CN" altLang="en-US" sz="2000" kern="100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请在此添加文本请在此添加文本</a:t>
              </a: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just">
                <a:lnSpc>
                  <a:spcPts val="2600"/>
                </a:lnSpc>
                <a:defRPr/>
              </a:pPr>
              <a:endParaRPr lang="zh-CN" altLang="en-US" sz="20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898" y="3992508"/>
            <a:ext cx="1441544" cy="1945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淘宝网chenying0907出品 10"/>
          <p:cNvSpPr>
            <a:spLocks noChangeArrowheads="1"/>
          </p:cNvSpPr>
          <p:nvPr/>
        </p:nvSpPr>
        <p:spPr bwMode="auto">
          <a:xfrm>
            <a:off x="3717515" y="3439428"/>
            <a:ext cx="4505602" cy="2054170"/>
          </a:xfrm>
          <a:prstGeom prst="ellipse">
            <a:avLst/>
          </a:prstGeom>
          <a:gradFill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</p:spPr>
        <p:txBody>
          <a:bodyPr wrap="none" lIns="92075" tIns="46038" rIns="92075" bIns="4603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1880476" y="3614129"/>
            <a:ext cx="3813175" cy="0"/>
          </a:xfrm>
          <a:prstGeom prst="line">
            <a:avLst/>
          </a:prstGeom>
          <a:ln w="6350">
            <a:solidFill>
              <a:srgbClr val="C73E01"/>
            </a:solidFill>
            <a:prstDash val="sysDot"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6084176" y="3075966"/>
            <a:ext cx="3902075" cy="0"/>
          </a:xfrm>
          <a:prstGeom prst="line">
            <a:avLst/>
          </a:prstGeom>
          <a:ln w="6350">
            <a:solidFill>
              <a:srgbClr val="BE1247"/>
            </a:solidFill>
            <a:prstDash val="sysDot"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6084176" y="4450741"/>
            <a:ext cx="3902075" cy="0"/>
          </a:xfrm>
          <a:prstGeom prst="line">
            <a:avLst/>
          </a:prstGeom>
          <a:ln w="6350">
            <a:solidFill>
              <a:srgbClr val="119707"/>
            </a:solidFill>
            <a:prstDash val="sysDot"/>
            <a:headEnd type="oval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淘宝网chenying0907出品 7"/>
          <p:cNvGrpSpPr/>
          <p:nvPr/>
        </p:nvGrpSpPr>
        <p:grpSpPr bwMode="auto">
          <a:xfrm>
            <a:off x="4896726" y="3356954"/>
            <a:ext cx="2292350" cy="1428750"/>
            <a:chOff x="2870522" y="3646025"/>
            <a:chExt cx="2986268" cy="1863523"/>
          </a:xfrm>
        </p:grpSpPr>
        <p:sp>
          <p:nvSpPr>
            <p:cNvPr id="9" name="淘宝网chenying0907出品 8"/>
            <p:cNvSpPr/>
            <p:nvPr/>
          </p:nvSpPr>
          <p:spPr>
            <a:xfrm>
              <a:off x="2870522" y="4820044"/>
              <a:ext cx="2986268" cy="689504"/>
            </a:xfrm>
            <a:custGeom>
              <a:avLst/>
              <a:gdLst>
                <a:gd name="connsiteX0" fmla="*/ 0 w 2963119"/>
                <a:gd name="connsiteY0" fmla="*/ 0 h 682906"/>
                <a:gd name="connsiteX1" fmla="*/ 2963119 w 2963119"/>
                <a:gd name="connsiteY1" fmla="*/ 46299 h 682906"/>
                <a:gd name="connsiteX2" fmla="*/ 2905245 w 2963119"/>
                <a:gd name="connsiteY2" fmla="*/ 682906 h 682906"/>
                <a:gd name="connsiteX3" fmla="*/ 69448 w 2963119"/>
                <a:gd name="connsiteY3" fmla="*/ 659757 h 682906"/>
                <a:gd name="connsiteX4" fmla="*/ 0 w 2963119"/>
                <a:gd name="connsiteY4" fmla="*/ 0 h 682906"/>
                <a:gd name="connsiteX0-1" fmla="*/ 0 w 2963119"/>
                <a:gd name="connsiteY0-2" fmla="*/ 0 h 689114"/>
                <a:gd name="connsiteX1-3" fmla="*/ 2963119 w 2963119"/>
                <a:gd name="connsiteY1-4" fmla="*/ 52507 h 689114"/>
                <a:gd name="connsiteX2-5" fmla="*/ 2905245 w 2963119"/>
                <a:gd name="connsiteY2-6" fmla="*/ 689114 h 689114"/>
                <a:gd name="connsiteX3-7" fmla="*/ 69448 w 2963119"/>
                <a:gd name="connsiteY3-8" fmla="*/ 665965 h 689114"/>
                <a:gd name="connsiteX4-9" fmla="*/ 0 w 2963119"/>
                <a:gd name="connsiteY4-10" fmla="*/ 0 h 68911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963119" h="689114">
                  <a:moveTo>
                    <a:pt x="0" y="0"/>
                  </a:moveTo>
                  <a:lnTo>
                    <a:pt x="2963119" y="52507"/>
                  </a:lnTo>
                  <a:lnTo>
                    <a:pt x="2905245" y="689114"/>
                  </a:lnTo>
                  <a:lnTo>
                    <a:pt x="69448" y="665965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>
              <a:off x="2870522" y="3646025"/>
              <a:ext cx="2986268" cy="1227854"/>
            </a:xfrm>
            <a:custGeom>
              <a:avLst/>
              <a:gdLst>
                <a:gd name="connsiteX0" fmla="*/ 2986268 w 2986268"/>
                <a:gd name="connsiteY0" fmla="*/ 1226917 h 1226917"/>
                <a:gd name="connsiteX1" fmla="*/ 2777924 w 2986268"/>
                <a:gd name="connsiteY1" fmla="*/ 34724 h 1226917"/>
                <a:gd name="connsiteX2" fmla="*/ 266217 w 2986268"/>
                <a:gd name="connsiteY2" fmla="*/ 0 h 1226917"/>
                <a:gd name="connsiteX3" fmla="*/ 0 w 2986268"/>
                <a:gd name="connsiteY3" fmla="*/ 1169043 h 1226917"/>
                <a:gd name="connsiteX4" fmla="*/ 2986268 w 2986268"/>
                <a:gd name="connsiteY4" fmla="*/ 1226917 h 1226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6268" h="1226917">
                  <a:moveTo>
                    <a:pt x="2986268" y="1226917"/>
                  </a:moveTo>
                  <a:lnTo>
                    <a:pt x="2777924" y="34724"/>
                  </a:lnTo>
                  <a:lnTo>
                    <a:pt x="266217" y="0"/>
                  </a:lnTo>
                  <a:lnTo>
                    <a:pt x="0" y="1169043"/>
                  </a:lnTo>
                  <a:lnTo>
                    <a:pt x="2986268" y="1226917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1620000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 bwMode="auto">
          <a:xfrm>
            <a:off x="4812589" y="2898166"/>
            <a:ext cx="2460625" cy="1631950"/>
            <a:chOff x="2673752" y="2919206"/>
            <a:chExt cx="3206187" cy="2126517"/>
          </a:xfrm>
        </p:grpSpPr>
        <p:sp>
          <p:nvSpPr>
            <p:cNvPr id="12" name="淘宝网chenying0907出品 11"/>
            <p:cNvSpPr/>
            <p:nvPr/>
          </p:nvSpPr>
          <p:spPr>
            <a:xfrm>
              <a:off x="2673752" y="3761125"/>
              <a:ext cx="2835923" cy="1274255"/>
            </a:xfrm>
            <a:custGeom>
              <a:avLst/>
              <a:gdLst>
                <a:gd name="connsiteX0" fmla="*/ 0 w 2835797"/>
                <a:gd name="connsiteY0" fmla="*/ 0 h 1273215"/>
                <a:gd name="connsiteX1" fmla="*/ 2835797 w 2835797"/>
                <a:gd name="connsiteY1" fmla="*/ 544010 h 1273215"/>
                <a:gd name="connsiteX2" fmla="*/ 2766349 w 2835797"/>
                <a:gd name="connsiteY2" fmla="*/ 1273215 h 1273215"/>
                <a:gd name="connsiteX3" fmla="*/ 11575 w 2835797"/>
                <a:gd name="connsiteY3" fmla="*/ 706056 h 1273215"/>
                <a:gd name="connsiteX4" fmla="*/ 0 w 2835797"/>
                <a:gd name="connsiteY4" fmla="*/ 0 h 1273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5797" h="1273215">
                  <a:moveTo>
                    <a:pt x="0" y="0"/>
                  </a:moveTo>
                  <a:lnTo>
                    <a:pt x="2835797" y="544010"/>
                  </a:lnTo>
                  <a:lnTo>
                    <a:pt x="2766349" y="1273215"/>
                  </a:lnTo>
                  <a:lnTo>
                    <a:pt x="11575" y="706056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>
              <a:off x="5445552" y="3275005"/>
              <a:ext cx="434387" cy="1770718"/>
            </a:xfrm>
            <a:custGeom>
              <a:avLst/>
              <a:gdLst>
                <a:gd name="connsiteX0" fmla="*/ 57873 w 428263"/>
                <a:gd name="connsiteY0" fmla="*/ 1018573 h 1782502"/>
                <a:gd name="connsiteX1" fmla="*/ 0 w 428263"/>
                <a:gd name="connsiteY1" fmla="*/ 1782502 h 1782502"/>
                <a:gd name="connsiteX2" fmla="*/ 393539 w 428263"/>
                <a:gd name="connsiteY2" fmla="*/ 451413 h 1782502"/>
                <a:gd name="connsiteX3" fmla="*/ 428263 w 428263"/>
                <a:gd name="connsiteY3" fmla="*/ 0 h 1782502"/>
                <a:gd name="connsiteX4" fmla="*/ 57873 w 428263"/>
                <a:gd name="connsiteY4" fmla="*/ 1018573 h 1782502"/>
                <a:gd name="connsiteX0-1" fmla="*/ 64080 w 434470"/>
                <a:gd name="connsiteY0-2" fmla="*/ 1018573 h 1770087"/>
                <a:gd name="connsiteX1-3" fmla="*/ 0 w 434470"/>
                <a:gd name="connsiteY1-4" fmla="*/ 1770087 h 1770087"/>
                <a:gd name="connsiteX2-5" fmla="*/ 399746 w 434470"/>
                <a:gd name="connsiteY2-6" fmla="*/ 451413 h 1770087"/>
                <a:gd name="connsiteX3-7" fmla="*/ 434470 w 434470"/>
                <a:gd name="connsiteY3-8" fmla="*/ 0 h 1770087"/>
                <a:gd name="connsiteX4-9" fmla="*/ 64080 w 434470"/>
                <a:gd name="connsiteY4-10" fmla="*/ 1018573 h 177008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34470" h="1770087">
                  <a:moveTo>
                    <a:pt x="64080" y="1018573"/>
                  </a:moveTo>
                  <a:lnTo>
                    <a:pt x="0" y="1770087"/>
                  </a:lnTo>
                  <a:lnTo>
                    <a:pt x="399746" y="451413"/>
                  </a:lnTo>
                  <a:lnTo>
                    <a:pt x="434470" y="0"/>
                  </a:lnTo>
                  <a:lnTo>
                    <a:pt x="64080" y="1018573"/>
                  </a:lnTo>
                  <a:close/>
                </a:path>
              </a:pathLst>
            </a:cu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淘宝网chenying0907出品 13"/>
            <p:cNvSpPr/>
            <p:nvPr/>
          </p:nvSpPr>
          <p:spPr>
            <a:xfrm>
              <a:off x="2673752" y="2919206"/>
              <a:ext cx="3206187" cy="1408715"/>
            </a:xfrm>
            <a:custGeom>
              <a:avLst/>
              <a:gdLst>
                <a:gd name="connsiteX0" fmla="*/ 3206187 w 3206187"/>
                <a:gd name="connsiteY0" fmla="*/ 381964 h 1423686"/>
                <a:gd name="connsiteX1" fmla="*/ 2835797 w 3206187"/>
                <a:gd name="connsiteY1" fmla="*/ 1423686 h 1423686"/>
                <a:gd name="connsiteX2" fmla="*/ 0 w 3206187"/>
                <a:gd name="connsiteY2" fmla="*/ 868101 h 1423686"/>
                <a:gd name="connsiteX3" fmla="*/ 601883 w 3206187"/>
                <a:gd name="connsiteY3" fmla="*/ 0 h 1423686"/>
                <a:gd name="connsiteX4" fmla="*/ 3206187 w 3206187"/>
                <a:gd name="connsiteY4" fmla="*/ 381964 h 1423686"/>
                <a:gd name="connsiteX0-1" fmla="*/ 3206187 w 3206187"/>
                <a:gd name="connsiteY0-2" fmla="*/ 368004 h 1409726"/>
                <a:gd name="connsiteX1-3" fmla="*/ 2835797 w 3206187"/>
                <a:gd name="connsiteY1-4" fmla="*/ 1409726 h 1409726"/>
                <a:gd name="connsiteX2-5" fmla="*/ 0 w 3206187"/>
                <a:gd name="connsiteY2-6" fmla="*/ 854141 h 1409726"/>
                <a:gd name="connsiteX3-7" fmla="*/ 671685 w 3206187"/>
                <a:gd name="connsiteY3-8" fmla="*/ 0 h 1409726"/>
                <a:gd name="connsiteX4-9" fmla="*/ 3206187 w 3206187"/>
                <a:gd name="connsiteY4-10" fmla="*/ 368004 h 140972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06187" h="1409726">
                  <a:moveTo>
                    <a:pt x="3206187" y="368004"/>
                  </a:moveTo>
                  <a:lnTo>
                    <a:pt x="2835797" y="1409726"/>
                  </a:lnTo>
                  <a:lnTo>
                    <a:pt x="0" y="854141"/>
                  </a:lnTo>
                  <a:lnTo>
                    <a:pt x="671685" y="0"/>
                  </a:lnTo>
                  <a:lnTo>
                    <a:pt x="3206187" y="368004"/>
                  </a:lnTo>
                  <a:close/>
                </a:path>
              </a:pathLst>
            </a:custGeom>
            <a:gradFill flip="none" rotWithShape="1">
              <a:gsLst>
                <a:gs pos="27000">
                  <a:srgbClr val="FF7711"/>
                </a:gs>
                <a:gs pos="59000">
                  <a:srgbClr val="FFAA01"/>
                </a:gs>
                <a:gs pos="100000">
                  <a:srgbClr val="FECE02"/>
                </a:gs>
                <a:gs pos="0">
                  <a:srgbClr val="C73E01"/>
                </a:gs>
                <a:gs pos="80000">
                  <a:srgbClr val="FFC000"/>
                </a:gs>
              </a:gsLst>
              <a:lin ang="1080000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淘宝网chenying0907出品 14"/>
          <p:cNvGrpSpPr/>
          <p:nvPr/>
        </p:nvGrpSpPr>
        <p:grpSpPr bwMode="auto">
          <a:xfrm>
            <a:off x="4777664" y="2245704"/>
            <a:ext cx="2814637" cy="1712912"/>
            <a:chOff x="2715552" y="2197324"/>
            <a:chExt cx="3667494" cy="2233915"/>
          </a:xfrm>
        </p:grpSpPr>
        <p:sp>
          <p:nvSpPr>
            <p:cNvPr id="16" name="淘宝网chenying0907出品 15"/>
            <p:cNvSpPr/>
            <p:nvPr/>
          </p:nvSpPr>
          <p:spPr>
            <a:xfrm>
              <a:off x="4229712" y="2892964"/>
              <a:ext cx="2147129" cy="1538275"/>
            </a:xfrm>
            <a:custGeom>
              <a:avLst/>
              <a:gdLst>
                <a:gd name="connsiteX0" fmla="*/ 23150 w 2164466"/>
                <a:gd name="connsiteY0" fmla="*/ 717630 h 1562582"/>
                <a:gd name="connsiteX1" fmla="*/ 0 w 2164466"/>
                <a:gd name="connsiteY1" fmla="*/ 1562582 h 1562582"/>
                <a:gd name="connsiteX2" fmla="*/ 2118167 w 2164466"/>
                <a:gd name="connsiteY2" fmla="*/ 706056 h 1562582"/>
                <a:gd name="connsiteX3" fmla="*/ 2164466 w 2164466"/>
                <a:gd name="connsiteY3" fmla="*/ 0 h 1562582"/>
                <a:gd name="connsiteX4" fmla="*/ 23150 w 2164466"/>
                <a:gd name="connsiteY4" fmla="*/ 717630 h 1562582"/>
                <a:gd name="connsiteX0-1" fmla="*/ 23150 w 2145745"/>
                <a:gd name="connsiteY0-2" fmla="*/ 699008 h 1543960"/>
                <a:gd name="connsiteX1-3" fmla="*/ 0 w 2145745"/>
                <a:gd name="connsiteY1-4" fmla="*/ 1543960 h 1543960"/>
                <a:gd name="connsiteX2-5" fmla="*/ 2118167 w 2145745"/>
                <a:gd name="connsiteY2-6" fmla="*/ 687434 h 1543960"/>
                <a:gd name="connsiteX3-7" fmla="*/ 2145745 w 2145745"/>
                <a:gd name="connsiteY3-8" fmla="*/ 0 h 1543960"/>
                <a:gd name="connsiteX4-9" fmla="*/ 23150 w 2145745"/>
                <a:gd name="connsiteY4-10" fmla="*/ 699008 h 1543960"/>
                <a:gd name="connsiteX0-11" fmla="*/ 23150 w 2158226"/>
                <a:gd name="connsiteY0-12" fmla="*/ 692800 h 1537752"/>
                <a:gd name="connsiteX1-13" fmla="*/ 0 w 2158226"/>
                <a:gd name="connsiteY1-14" fmla="*/ 1537752 h 1537752"/>
                <a:gd name="connsiteX2-15" fmla="*/ 2118167 w 2158226"/>
                <a:gd name="connsiteY2-16" fmla="*/ 681226 h 1537752"/>
                <a:gd name="connsiteX3-17" fmla="*/ 2158226 w 2158226"/>
                <a:gd name="connsiteY3-18" fmla="*/ 0 h 1537752"/>
                <a:gd name="connsiteX4-19" fmla="*/ 23150 w 2158226"/>
                <a:gd name="connsiteY4-20" fmla="*/ 692800 h 153775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158226" h="1537752">
                  <a:moveTo>
                    <a:pt x="23150" y="692800"/>
                  </a:moveTo>
                  <a:lnTo>
                    <a:pt x="0" y="1537752"/>
                  </a:lnTo>
                  <a:lnTo>
                    <a:pt x="2118167" y="681226"/>
                  </a:lnTo>
                  <a:lnTo>
                    <a:pt x="2158226" y="0"/>
                  </a:lnTo>
                  <a:lnTo>
                    <a:pt x="23150" y="69280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淘宝网chenying0907出品 16"/>
            <p:cNvSpPr/>
            <p:nvPr/>
          </p:nvSpPr>
          <p:spPr>
            <a:xfrm>
              <a:off x="2721757" y="2197324"/>
              <a:ext cx="3661289" cy="1399562"/>
            </a:xfrm>
            <a:custGeom>
              <a:avLst/>
              <a:gdLst>
                <a:gd name="connsiteX0" fmla="*/ 1551008 w 3692324"/>
                <a:gd name="connsiteY0" fmla="*/ 1400537 h 1400537"/>
                <a:gd name="connsiteX1" fmla="*/ 3692324 w 3692324"/>
                <a:gd name="connsiteY1" fmla="*/ 694481 h 1400537"/>
                <a:gd name="connsiteX2" fmla="*/ 1979271 w 3692324"/>
                <a:gd name="connsiteY2" fmla="*/ 0 h 1400537"/>
                <a:gd name="connsiteX3" fmla="*/ 0 w 3692324"/>
                <a:gd name="connsiteY3" fmla="*/ 520861 h 1400537"/>
                <a:gd name="connsiteX4" fmla="*/ 1551008 w 3692324"/>
                <a:gd name="connsiteY4" fmla="*/ 1400537 h 1400537"/>
                <a:gd name="connsiteX0-1" fmla="*/ 1519972 w 3661288"/>
                <a:gd name="connsiteY0-2" fmla="*/ 1400537 h 1400537"/>
                <a:gd name="connsiteX1-3" fmla="*/ 3661288 w 3661288"/>
                <a:gd name="connsiteY1-4" fmla="*/ 694481 h 1400537"/>
                <a:gd name="connsiteX2-5" fmla="*/ 1948235 w 3661288"/>
                <a:gd name="connsiteY2-6" fmla="*/ 0 h 1400537"/>
                <a:gd name="connsiteX3-7" fmla="*/ 0 w 3661288"/>
                <a:gd name="connsiteY3-8" fmla="*/ 520862 h 1400537"/>
                <a:gd name="connsiteX4-9" fmla="*/ 1519972 w 3661288"/>
                <a:gd name="connsiteY4-10" fmla="*/ 1400537 h 140053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661288" h="1400537">
                  <a:moveTo>
                    <a:pt x="1519972" y="1400537"/>
                  </a:moveTo>
                  <a:lnTo>
                    <a:pt x="3661288" y="694481"/>
                  </a:lnTo>
                  <a:lnTo>
                    <a:pt x="1948235" y="0"/>
                  </a:lnTo>
                  <a:lnTo>
                    <a:pt x="0" y="520862"/>
                  </a:lnTo>
                  <a:lnTo>
                    <a:pt x="1519972" y="140053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淘宝网chenying0907出品 17"/>
            <p:cNvSpPr/>
            <p:nvPr/>
          </p:nvSpPr>
          <p:spPr>
            <a:xfrm>
              <a:off x="2715552" y="2712842"/>
              <a:ext cx="1532776" cy="1718397"/>
            </a:xfrm>
            <a:custGeom>
              <a:avLst/>
              <a:gdLst>
                <a:gd name="connsiteX0" fmla="*/ 0 w 1551008"/>
                <a:gd name="connsiteY0" fmla="*/ 0 h 1736202"/>
                <a:gd name="connsiteX1" fmla="*/ 46299 w 1551008"/>
                <a:gd name="connsiteY1" fmla="*/ 671331 h 1736202"/>
                <a:gd name="connsiteX2" fmla="*/ 1551008 w 1551008"/>
                <a:gd name="connsiteY2" fmla="*/ 1736202 h 1736202"/>
                <a:gd name="connsiteX3" fmla="*/ 1551008 w 1551008"/>
                <a:gd name="connsiteY3" fmla="*/ 891250 h 1736202"/>
                <a:gd name="connsiteX4" fmla="*/ 0 w 1551008"/>
                <a:gd name="connsiteY4" fmla="*/ 0 h 1736202"/>
                <a:gd name="connsiteX0-1" fmla="*/ 0 w 1557216"/>
                <a:gd name="connsiteY0-2" fmla="*/ 0 h 1736202"/>
                <a:gd name="connsiteX1-3" fmla="*/ 46299 w 1557216"/>
                <a:gd name="connsiteY1-4" fmla="*/ 671331 h 1736202"/>
                <a:gd name="connsiteX2-5" fmla="*/ 1551008 w 1557216"/>
                <a:gd name="connsiteY2-6" fmla="*/ 1736202 h 1736202"/>
                <a:gd name="connsiteX3-7" fmla="*/ 1557216 w 1557216"/>
                <a:gd name="connsiteY3-8" fmla="*/ 909872 h 1736202"/>
                <a:gd name="connsiteX4-9" fmla="*/ 0 w 1557216"/>
                <a:gd name="connsiteY4-10" fmla="*/ 0 h 1736202"/>
                <a:gd name="connsiteX0-11" fmla="*/ 0 w 1532387"/>
                <a:gd name="connsiteY0-12" fmla="*/ 0 h 1717580"/>
                <a:gd name="connsiteX1-13" fmla="*/ 21470 w 1532387"/>
                <a:gd name="connsiteY1-14" fmla="*/ 652709 h 1717580"/>
                <a:gd name="connsiteX2-15" fmla="*/ 1526179 w 1532387"/>
                <a:gd name="connsiteY2-16" fmla="*/ 1717580 h 1717580"/>
                <a:gd name="connsiteX3-17" fmla="*/ 1532387 w 1532387"/>
                <a:gd name="connsiteY3-18" fmla="*/ 891250 h 1717580"/>
                <a:gd name="connsiteX4-19" fmla="*/ 0 w 1532387"/>
                <a:gd name="connsiteY4-20" fmla="*/ 0 h 1717580"/>
                <a:gd name="connsiteX0-21" fmla="*/ 0 w 1532387"/>
                <a:gd name="connsiteY0-22" fmla="*/ 0 h 1711373"/>
                <a:gd name="connsiteX1-23" fmla="*/ 21470 w 1532387"/>
                <a:gd name="connsiteY1-24" fmla="*/ 646502 h 1711373"/>
                <a:gd name="connsiteX2-25" fmla="*/ 1526179 w 1532387"/>
                <a:gd name="connsiteY2-26" fmla="*/ 1711373 h 1711373"/>
                <a:gd name="connsiteX3-27" fmla="*/ 1532387 w 1532387"/>
                <a:gd name="connsiteY3-28" fmla="*/ 885043 h 1711373"/>
                <a:gd name="connsiteX4-29" fmla="*/ 0 w 1532387"/>
                <a:gd name="connsiteY4-30" fmla="*/ 0 h 1711373"/>
                <a:gd name="connsiteX0-31" fmla="*/ 0 w 1532387"/>
                <a:gd name="connsiteY0-32" fmla="*/ 0 h 1717580"/>
                <a:gd name="connsiteX1-33" fmla="*/ 21470 w 1532387"/>
                <a:gd name="connsiteY1-34" fmla="*/ 652709 h 1717580"/>
                <a:gd name="connsiteX2-35" fmla="*/ 1526179 w 1532387"/>
                <a:gd name="connsiteY2-36" fmla="*/ 1717580 h 1717580"/>
                <a:gd name="connsiteX3-37" fmla="*/ 1532387 w 1532387"/>
                <a:gd name="connsiteY3-38" fmla="*/ 891250 h 1717580"/>
                <a:gd name="connsiteX4-39" fmla="*/ 0 w 1532387"/>
                <a:gd name="connsiteY4-40" fmla="*/ 0 h 17175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532387" h="1717580">
                  <a:moveTo>
                    <a:pt x="0" y="0"/>
                  </a:moveTo>
                  <a:lnTo>
                    <a:pt x="21470" y="652709"/>
                  </a:lnTo>
                  <a:lnTo>
                    <a:pt x="1526179" y="1717580"/>
                  </a:lnTo>
                  <a:cubicBezTo>
                    <a:pt x="1528248" y="1442137"/>
                    <a:pt x="1530318" y="1166693"/>
                    <a:pt x="1532387" y="89125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0" scaled="1"/>
              <a:tileRect/>
            </a:gradFill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9" name="淘宝网chenying0907出品 11"/>
          <p:cNvSpPr txBox="1">
            <a:spLocks noChangeArrowheads="1"/>
          </p:cNvSpPr>
          <p:nvPr/>
        </p:nvSpPr>
        <p:spPr bwMode="auto">
          <a:xfrm flipH="1">
            <a:off x="1566151" y="3106129"/>
            <a:ext cx="14605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1600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</a:t>
            </a:r>
            <a:endParaRPr lang="en-US" altLang="zh-CN" sz="1600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淘宝网chenying0907出品 11"/>
          <p:cNvSpPr txBox="1">
            <a:spLocks noChangeArrowheads="1"/>
          </p:cNvSpPr>
          <p:nvPr/>
        </p:nvSpPr>
        <p:spPr bwMode="auto">
          <a:xfrm flipH="1">
            <a:off x="1554460" y="2702904"/>
            <a:ext cx="1781754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2000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淘宝网chenying0907出品 11"/>
          <p:cNvSpPr txBox="1">
            <a:spLocks noChangeArrowheads="1"/>
          </p:cNvSpPr>
          <p:nvPr/>
        </p:nvSpPr>
        <p:spPr bwMode="auto">
          <a:xfrm flipH="1">
            <a:off x="8525751" y="2580666"/>
            <a:ext cx="14605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1600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</a:t>
            </a:r>
            <a:endParaRPr lang="en-US" altLang="zh-CN" sz="1600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淘宝网chenying0907出品 11"/>
          <p:cNvSpPr txBox="1">
            <a:spLocks noChangeArrowheads="1"/>
          </p:cNvSpPr>
          <p:nvPr/>
        </p:nvSpPr>
        <p:spPr bwMode="auto">
          <a:xfrm flipH="1">
            <a:off x="8204497" y="2175854"/>
            <a:ext cx="1781753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2000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淘宝网chenying0907出品 11"/>
          <p:cNvSpPr txBox="1">
            <a:spLocks noChangeArrowheads="1"/>
          </p:cNvSpPr>
          <p:nvPr/>
        </p:nvSpPr>
        <p:spPr bwMode="auto">
          <a:xfrm flipH="1">
            <a:off x="8525751" y="3963379"/>
            <a:ext cx="14605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1600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</a:t>
            </a:r>
            <a:endParaRPr lang="en-US" altLang="zh-CN" sz="1600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淘宝网chenying0907出品 11"/>
          <p:cNvSpPr txBox="1">
            <a:spLocks noChangeArrowheads="1"/>
          </p:cNvSpPr>
          <p:nvPr/>
        </p:nvSpPr>
        <p:spPr bwMode="auto">
          <a:xfrm flipH="1">
            <a:off x="8204497" y="3560154"/>
            <a:ext cx="1781753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2000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淘宝网chenying0907出品 11"/>
          <p:cNvSpPr txBox="1">
            <a:spLocks noChangeArrowheads="1"/>
          </p:cNvSpPr>
          <p:nvPr/>
        </p:nvSpPr>
        <p:spPr bwMode="auto">
          <a:xfrm flipH="1">
            <a:off x="5250739" y="2556854"/>
            <a:ext cx="1457325" cy="3381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1600" b="1" kern="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淘宝网chenying0907出品 11"/>
          <p:cNvSpPr txBox="1">
            <a:spLocks noChangeArrowheads="1"/>
          </p:cNvSpPr>
          <p:nvPr/>
        </p:nvSpPr>
        <p:spPr bwMode="auto">
          <a:xfrm flipH="1">
            <a:off x="5253914" y="3923691"/>
            <a:ext cx="1455737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1600" b="1" kern="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淘宝网chenying0907出品 11"/>
          <p:cNvSpPr txBox="1">
            <a:spLocks noChangeArrowheads="1"/>
          </p:cNvSpPr>
          <p:nvPr/>
        </p:nvSpPr>
        <p:spPr bwMode="auto">
          <a:xfrm flipH="1">
            <a:off x="5253914" y="4447566"/>
            <a:ext cx="1455737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点击添加文本    </a:t>
            </a:r>
            <a:endParaRPr lang="en-US" altLang="zh-CN" sz="1600" b="1" kern="0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animBg="1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淘宝网chenying0907出品 3"/>
          <p:cNvSpPr/>
          <p:nvPr/>
        </p:nvSpPr>
        <p:spPr>
          <a:xfrm>
            <a:off x="5324066" y="4972849"/>
            <a:ext cx="1828090" cy="401424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淘宝网chenying0907出品 4"/>
          <p:cNvGrpSpPr/>
          <p:nvPr/>
        </p:nvGrpSpPr>
        <p:grpSpPr>
          <a:xfrm>
            <a:off x="6207812" y="1837153"/>
            <a:ext cx="2732271" cy="3210420"/>
            <a:chOff x="6207812" y="1837153"/>
            <a:chExt cx="2732271" cy="3210420"/>
          </a:xfrm>
        </p:grpSpPr>
        <p:sp>
          <p:nvSpPr>
            <p:cNvPr id="6" name="淘宝网chenying0907出品 5"/>
            <p:cNvSpPr/>
            <p:nvPr/>
          </p:nvSpPr>
          <p:spPr>
            <a:xfrm>
              <a:off x="6207812" y="4741453"/>
              <a:ext cx="333950" cy="306120"/>
            </a:xfrm>
            <a:custGeom>
              <a:avLst/>
              <a:gdLst>
                <a:gd name="connsiteX0" fmla="*/ 140677 w 436098"/>
                <a:gd name="connsiteY0" fmla="*/ 0 h 436098"/>
                <a:gd name="connsiteX1" fmla="*/ 0 w 436098"/>
                <a:gd name="connsiteY1" fmla="*/ 436098 h 436098"/>
                <a:gd name="connsiteX2" fmla="*/ 436098 w 436098"/>
                <a:gd name="connsiteY2" fmla="*/ 253218 h 436098"/>
                <a:gd name="connsiteX3" fmla="*/ 140677 w 436098"/>
                <a:gd name="connsiteY3" fmla="*/ 0 h 436098"/>
                <a:gd name="connsiteX0-1" fmla="*/ 152400 w 447821"/>
                <a:gd name="connsiteY0-2" fmla="*/ 0 h 443359"/>
                <a:gd name="connsiteX1-3" fmla="*/ 11723 w 447821"/>
                <a:gd name="connsiteY1-4" fmla="*/ 436098 h 443359"/>
                <a:gd name="connsiteX2-5" fmla="*/ 447821 w 447821"/>
                <a:gd name="connsiteY2-6" fmla="*/ 253218 h 443359"/>
                <a:gd name="connsiteX3-7" fmla="*/ 152400 w 447821"/>
                <a:gd name="connsiteY3-8" fmla="*/ 0 h 443359"/>
                <a:gd name="connsiteX0-9" fmla="*/ 145159 w 440580"/>
                <a:gd name="connsiteY0-10" fmla="*/ 0 h 440404"/>
                <a:gd name="connsiteX1-11" fmla="*/ 4482 w 440580"/>
                <a:gd name="connsiteY1-12" fmla="*/ 436098 h 440404"/>
                <a:gd name="connsiteX2-13" fmla="*/ 440580 w 440580"/>
                <a:gd name="connsiteY2-14" fmla="*/ 253218 h 440404"/>
                <a:gd name="connsiteX3-15" fmla="*/ 145159 w 440580"/>
                <a:gd name="connsiteY3-16" fmla="*/ 0 h 440404"/>
                <a:gd name="connsiteX0-17" fmla="*/ 144257 w 439678"/>
                <a:gd name="connsiteY0-18" fmla="*/ 0 h 440404"/>
                <a:gd name="connsiteX1-19" fmla="*/ 3580 w 439678"/>
                <a:gd name="connsiteY1-20" fmla="*/ 436098 h 440404"/>
                <a:gd name="connsiteX2-21" fmla="*/ 439678 w 439678"/>
                <a:gd name="connsiteY2-22" fmla="*/ 253218 h 440404"/>
                <a:gd name="connsiteX3-23" fmla="*/ 144257 w 439678"/>
                <a:gd name="connsiteY3-24" fmla="*/ 0 h 440404"/>
                <a:gd name="connsiteX0-25" fmla="*/ 144257 w 439678"/>
                <a:gd name="connsiteY0-26" fmla="*/ 0 h 440221"/>
                <a:gd name="connsiteX1-27" fmla="*/ 3580 w 439678"/>
                <a:gd name="connsiteY1-28" fmla="*/ 436098 h 440221"/>
                <a:gd name="connsiteX2-29" fmla="*/ 439678 w 439678"/>
                <a:gd name="connsiteY2-30" fmla="*/ 253218 h 440221"/>
                <a:gd name="connsiteX3-31" fmla="*/ 144257 w 439678"/>
                <a:gd name="connsiteY3-32" fmla="*/ 0 h 440221"/>
                <a:gd name="connsiteX0-33" fmla="*/ 125608 w 421029"/>
                <a:gd name="connsiteY0-34" fmla="*/ 0 h 443970"/>
                <a:gd name="connsiteX1-35" fmla="*/ 4122 w 421029"/>
                <a:gd name="connsiteY1-36" fmla="*/ 439937 h 443970"/>
                <a:gd name="connsiteX2-37" fmla="*/ 421029 w 421029"/>
                <a:gd name="connsiteY2-38" fmla="*/ 253218 h 443970"/>
                <a:gd name="connsiteX3-39" fmla="*/ 125608 w 421029"/>
                <a:gd name="connsiteY3-40" fmla="*/ 0 h 443970"/>
                <a:gd name="connsiteX0-41" fmla="*/ 131274 w 426695"/>
                <a:gd name="connsiteY0-42" fmla="*/ 0 h 447824"/>
                <a:gd name="connsiteX1-43" fmla="*/ 9788 w 426695"/>
                <a:gd name="connsiteY1-44" fmla="*/ 439937 h 447824"/>
                <a:gd name="connsiteX2-45" fmla="*/ 426695 w 426695"/>
                <a:gd name="connsiteY2-46" fmla="*/ 253218 h 447824"/>
                <a:gd name="connsiteX3-47" fmla="*/ 131274 w 426695"/>
                <a:gd name="connsiteY3-48" fmla="*/ 0 h 4478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26695" h="447824">
                  <a:moveTo>
                    <a:pt x="131274" y="0"/>
                  </a:moveTo>
                  <a:cubicBezTo>
                    <a:pt x="89297" y="126436"/>
                    <a:pt x="-35610" y="393896"/>
                    <a:pt x="9788" y="439937"/>
                  </a:cubicBezTo>
                  <a:cubicBezTo>
                    <a:pt x="55186" y="485978"/>
                    <a:pt x="303454" y="318224"/>
                    <a:pt x="426695" y="253218"/>
                  </a:cubicBezTo>
                  <a:lnTo>
                    <a:pt x="131274" y="0"/>
                  </a:lnTo>
                  <a:close/>
                </a:path>
              </a:pathLst>
            </a:custGeom>
            <a:gradFill>
              <a:gsLst>
                <a:gs pos="54000">
                  <a:srgbClr val="030301"/>
                </a:gs>
                <a:gs pos="0">
                  <a:srgbClr val="ADAEAE"/>
                </a:gs>
                <a:gs pos="100000">
                  <a:srgbClr val="32323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淘宝网chenying0907出品 6"/>
            <p:cNvSpPr/>
            <p:nvPr/>
          </p:nvSpPr>
          <p:spPr>
            <a:xfrm rot="18605110">
              <a:off x="6715447" y="4038253"/>
              <a:ext cx="194567" cy="638960"/>
            </a:xfrm>
            <a:prstGeom prst="rect">
              <a:avLst/>
            </a:prstGeom>
            <a:gradFill>
              <a:gsLst>
                <a:gs pos="66000">
                  <a:srgbClr val="80CBD0"/>
                </a:gs>
                <a:gs pos="31000">
                  <a:srgbClr val="5BABB1"/>
                </a:gs>
                <a:gs pos="30000">
                  <a:srgbClr val="80CBD0"/>
                </a:gs>
                <a:gs pos="67000">
                  <a:srgbClr val="49939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淘宝网chenying0907出品 7"/>
            <p:cNvSpPr/>
            <p:nvPr/>
          </p:nvSpPr>
          <p:spPr>
            <a:xfrm>
              <a:off x="6282467" y="4189309"/>
              <a:ext cx="338772" cy="630777"/>
            </a:xfrm>
            <a:custGeom>
              <a:avLst/>
              <a:gdLst>
                <a:gd name="connsiteX0" fmla="*/ 307609 w 438238"/>
                <a:gd name="connsiteY0" fmla="*/ 0 h 813269"/>
                <a:gd name="connsiteX1" fmla="*/ 0 w 438238"/>
                <a:gd name="connsiteY1" fmla="*/ 779558 h 813269"/>
                <a:gd name="connsiteX2" fmla="*/ 67421 w 438238"/>
                <a:gd name="connsiteY2" fmla="*/ 813269 h 813269"/>
                <a:gd name="connsiteX3" fmla="*/ 438238 w 438238"/>
                <a:gd name="connsiteY3" fmla="*/ 168553 h 813269"/>
                <a:gd name="connsiteX4" fmla="*/ 307609 w 438238"/>
                <a:gd name="connsiteY4" fmla="*/ 0 h 813269"/>
                <a:gd name="connsiteX0-1" fmla="*/ 307609 w 438238"/>
                <a:gd name="connsiteY0-2" fmla="*/ 2779 h 816048"/>
                <a:gd name="connsiteX1-3" fmla="*/ 0 w 438238"/>
                <a:gd name="connsiteY1-4" fmla="*/ 782337 h 816048"/>
                <a:gd name="connsiteX2-5" fmla="*/ 67421 w 438238"/>
                <a:gd name="connsiteY2-6" fmla="*/ 816048 h 816048"/>
                <a:gd name="connsiteX3-7" fmla="*/ 438238 w 438238"/>
                <a:gd name="connsiteY3-8" fmla="*/ 171332 h 816048"/>
                <a:gd name="connsiteX4-9" fmla="*/ 307609 w 438238"/>
                <a:gd name="connsiteY4-10" fmla="*/ 2779 h 816048"/>
                <a:gd name="connsiteX0-11" fmla="*/ 307609 w 438238"/>
                <a:gd name="connsiteY0-12" fmla="*/ 2709 h 815978"/>
                <a:gd name="connsiteX1-13" fmla="*/ 0 w 438238"/>
                <a:gd name="connsiteY1-14" fmla="*/ 782267 h 815978"/>
                <a:gd name="connsiteX2-15" fmla="*/ 67421 w 438238"/>
                <a:gd name="connsiteY2-16" fmla="*/ 815978 h 815978"/>
                <a:gd name="connsiteX3-17" fmla="*/ 438238 w 438238"/>
                <a:gd name="connsiteY3-18" fmla="*/ 171262 h 815978"/>
                <a:gd name="connsiteX4-19" fmla="*/ 307609 w 438238"/>
                <a:gd name="connsiteY4-20" fmla="*/ 2709 h 815978"/>
                <a:gd name="connsiteX0-21" fmla="*/ 307609 w 438238"/>
                <a:gd name="connsiteY0-22" fmla="*/ 2709 h 815978"/>
                <a:gd name="connsiteX1-23" fmla="*/ 0 w 438238"/>
                <a:gd name="connsiteY1-24" fmla="*/ 782267 h 815978"/>
                <a:gd name="connsiteX2-25" fmla="*/ 67421 w 438238"/>
                <a:gd name="connsiteY2-26" fmla="*/ 815978 h 815978"/>
                <a:gd name="connsiteX3-27" fmla="*/ 438238 w 438238"/>
                <a:gd name="connsiteY3-28" fmla="*/ 171262 h 815978"/>
                <a:gd name="connsiteX4-29" fmla="*/ 307609 w 438238"/>
                <a:gd name="connsiteY4-30" fmla="*/ 2709 h 815978"/>
                <a:gd name="connsiteX0-31" fmla="*/ 307609 w 438238"/>
                <a:gd name="connsiteY0-32" fmla="*/ 2709 h 815978"/>
                <a:gd name="connsiteX1-33" fmla="*/ 0 w 438238"/>
                <a:gd name="connsiteY1-34" fmla="*/ 782267 h 815978"/>
                <a:gd name="connsiteX2-35" fmla="*/ 67421 w 438238"/>
                <a:gd name="connsiteY2-36" fmla="*/ 815978 h 815978"/>
                <a:gd name="connsiteX3-37" fmla="*/ 438238 w 438238"/>
                <a:gd name="connsiteY3-38" fmla="*/ 171262 h 815978"/>
                <a:gd name="connsiteX4-39" fmla="*/ 307609 w 438238"/>
                <a:gd name="connsiteY4-40" fmla="*/ 2709 h 8159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38238" h="815978">
                  <a:moveTo>
                    <a:pt x="307609" y="2709"/>
                  </a:moveTo>
                  <a:lnTo>
                    <a:pt x="0" y="782267"/>
                  </a:lnTo>
                  <a:cubicBezTo>
                    <a:pt x="30902" y="776648"/>
                    <a:pt x="57588" y="771030"/>
                    <a:pt x="67421" y="815978"/>
                  </a:cubicBezTo>
                  <a:lnTo>
                    <a:pt x="438238" y="171262"/>
                  </a:lnTo>
                  <a:cubicBezTo>
                    <a:pt x="360984" y="119292"/>
                    <a:pt x="435428" y="-21169"/>
                    <a:pt x="307609" y="2709"/>
                  </a:cubicBezTo>
                  <a:close/>
                </a:path>
              </a:pathLst>
            </a:custGeom>
            <a:solidFill>
              <a:srgbClr val="F5D5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淘宝网chenying0907出品 8"/>
            <p:cNvSpPr/>
            <p:nvPr/>
          </p:nvSpPr>
          <p:spPr>
            <a:xfrm>
              <a:off x="6334281" y="4322242"/>
              <a:ext cx="547102" cy="596109"/>
            </a:xfrm>
            <a:custGeom>
              <a:avLst/>
              <a:gdLst>
                <a:gd name="connsiteX0" fmla="*/ 307609 w 438238"/>
                <a:gd name="connsiteY0" fmla="*/ 0 h 813269"/>
                <a:gd name="connsiteX1" fmla="*/ 0 w 438238"/>
                <a:gd name="connsiteY1" fmla="*/ 779558 h 813269"/>
                <a:gd name="connsiteX2" fmla="*/ 67421 w 438238"/>
                <a:gd name="connsiteY2" fmla="*/ 813269 h 813269"/>
                <a:gd name="connsiteX3" fmla="*/ 438238 w 438238"/>
                <a:gd name="connsiteY3" fmla="*/ 168553 h 813269"/>
                <a:gd name="connsiteX4" fmla="*/ 307609 w 438238"/>
                <a:gd name="connsiteY4" fmla="*/ 0 h 813269"/>
                <a:gd name="connsiteX0-1" fmla="*/ 307609 w 438238"/>
                <a:gd name="connsiteY0-2" fmla="*/ 2779 h 816048"/>
                <a:gd name="connsiteX1-3" fmla="*/ 0 w 438238"/>
                <a:gd name="connsiteY1-4" fmla="*/ 782337 h 816048"/>
                <a:gd name="connsiteX2-5" fmla="*/ 67421 w 438238"/>
                <a:gd name="connsiteY2-6" fmla="*/ 816048 h 816048"/>
                <a:gd name="connsiteX3-7" fmla="*/ 438238 w 438238"/>
                <a:gd name="connsiteY3-8" fmla="*/ 171332 h 816048"/>
                <a:gd name="connsiteX4-9" fmla="*/ 307609 w 438238"/>
                <a:gd name="connsiteY4-10" fmla="*/ 2779 h 816048"/>
                <a:gd name="connsiteX0-11" fmla="*/ 307609 w 438238"/>
                <a:gd name="connsiteY0-12" fmla="*/ 2709 h 815978"/>
                <a:gd name="connsiteX1-13" fmla="*/ 0 w 438238"/>
                <a:gd name="connsiteY1-14" fmla="*/ 782267 h 815978"/>
                <a:gd name="connsiteX2-15" fmla="*/ 67421 w 438238"/>
                <a:gd name="connsiteY2-16" fmla="*/ 815978 h 815978"/>
                <a:gd name="connsiteX3-17" fmla="*/ 438238 w 438238"/>
                <a:gd name="connsiteY3-18" fmla="*/ 171262 h 815978"/>
                <a:gd name="connsiteX4-19" fmla="*/ 307609 w 438238"/>
                <a:gd name="connsiteY4-20" fmla="*/ 2709 h 815978"/>
                <a:gd name="connsiteX0-21" fmla="*/ 307609 w 438238"/>
                <a:gd name="connsiteY0-22" fmla="*/ 2709 h 815978"/>
                <a:gd name="connsiteX1-23" fmla="*/ 0 w 438238"/>
                <a:gd name="connsiteY1-24" fmla="*/ 782267 h 815978"/>
                <a:gd name="connsiteX2-25" fmla="*/ 67421 w 438238"/>
                <a:gd name="connsiteY2-26" fmla="*/ 815978 h 815978"/>
                <a:gd name="connsiteX3-27" fmla="*/ 438238 w 438238"/>
                <a:gd name="connsiteY3-28" fmla="*/ 171262 h 815978"/>
                <a:gd name="connsiteX4-29" fmla="*/ 307609 w 438238"/>
                <a:gd name="connsiteY4-30" fmla="*/ 2709 h 815978"/>
                <a:gd name="connsiteX0-31" fmla="*/ 307609 w 438238"/>
                <a:gd name="connsiteY0-32" fmla="*/ 2709 h 815978"/>
                <a:gd name="connsiteX1-33" fmla="*/ 0 w 438238"/>
                <a:gd name="connsiteY1-34" fmla="*/ 782267 h 815978"/>
                <a:gd name="connsiteX2-35" fmla="*/ 67421 w 438238"/>
                <a:gd name="connsiteY2-36" fmla="*/ 815978 h 815978"/>
                <a:gd name="connsiteX3-37" fmla="*/ 438238 w 438238"/>
                <a:gd name="connsiteY3-38" fmla="*/ 171262 h 815978"/>
                <a:gd name="connsiteX4-39" fmla="*/ 307609 w 438238"/>
                <a:gd name="connsiteY4-40" fmla="*/ 2709 h 815978"/>
                <a:gd name="connsiteX0-41" fmla="*/ 396099 w 526728"/>
                <a:gd name="connsiteY0-42" fmla="*/ 2709 h 815978"/>
                <a:gd name="connsiteX1-43" fmla="*/ 0 w 526728"/>
                <a:gd name="connsiteY1-44" fmla="*/ 655852 h 815978"/>
                <a:gd name="connsiteX2-45" fmla="*/ 155911 w 526728"/>
                <a:gd name="connsiteY2-46" fmla="*/ 815978 h 815978"/>
                <a:gd name="connsiteX3-47" fmla="*/ 526728 w 526728"/>
                <a:gd name="connsiteY3-48" fmla="*/ 171262 h 815978"/>
                <a:gd name="connsiteX4-49" fmla="*/ 396099 w 526728"/>
                <a:gd name="connsiteY4-50" fmla="*/ 2709 h 815978"/>
                <a:gd name="connsiteX0-51" fmla="*/ 375030 w 526728"/>
                <a:gd name="connsiteY0-52" fmla="*/ 3028 h 799442"/>
                <a:gd name="connsiteX1-53" fmla="*/ 0 w 526728"/>
                <a:gd name="connsiteY1-54" fmla="*/ 639316 h 799442"/>
                <a:gd name="connsiteX2-55" fmla="*/ 155911 w 526728"/>
                <a:gd name="connsiteY2-56" fmla="*/ 799442 h 799442"/>
                <a:gd name="connsiteX3-57" fmla="*/ 526728 w 526728"/>
                <a:gd name="connsiteY3-58" fmla="*/ 154726 h 799442"/>
                <a:gd name="connsiteX4-59" fmla="*/ 375030 w 526728"/>
                <a:gd name="connsiteY4-60" fmla="*/ 3028 h 799442"/>
                <a:gd name="connsiteX0-61" fmla="*/ 375030 w 703709"/>
                <a:gd name="connsiteY0-62" fmla="*/ 1578 h 797992"/>
                <a:gd name="connsiteX1-63" fmla="*/ 0 w 703709"/>
                <a:gd name="connsiteY1-64" fmla="*/ 637866 h 797992"/>
                <a:gd name="connsiteX2-65" fmla="*/ 155911 w 703709"/>
                <a:gd name="connsiteY2-66" fmla="*/ 797992 h 797992"/>
                <a:gd name="connsiteX3-67" fmla="*/ 703709 w 703709"/>
                <a:gd name="connsiteY3-68" fmla="*/ 283905 h 797992"/>
                <a:gd name="connsiteX4-69" fmla="*/ 375030 w 703709"/>
                <a:gd name="connsiteY4-70" fmla="*/ 1578 h 797992"/>
                <a:gd name="connsiteX0-71" fmla="*/ 375030 w 703709"/>
                <a:gd name="connsiteY0-72" fmla="*/ 1578 h 768495"/>
                <a:gd name="connsiteX1-73" fmla="*/ 0 w 703709"/>
                <a:gd name="connsiteY1-74" fmla="*/ 637866 h 768495"/>
                <a:gd name="connsiteX2-75" fmla="*/ 155911 w 703709"/>
                <a:gd name="connsiteY2-76" fmla="*/ 768495 h 768495"/>
                <a:gd name="connsiteX3-77" fmla="*/ 703709 w 703709"/>
                <a:gd name="connsiteY3-78" fmla="*/ 283905 h 768495"/>
                <a:gd name="connsiteX4-79" fmla="*/ 375030 w 703709"/>
                <a:gd name="connsiteY4-80" fmla="*/ 1578 h 768495"/>
                <a:gd name="connsiteX0-81" fmla="*/ 375030 w 703709"/>
                <a:gd name="connsiteY0-82" fmla="*/ 1578 h 772709"/>
                <a:gd name="connsiteX1-83" fmla="*/ 0 w 703709"/>
                <a:gd name="connsiteY1-84" fmla="*/ 637866 h 772709"/>
                <a:gd name="connsiteX2-85" fmla="*/ 143270 w 703709"/>
                <a:gd name="connsiteY2-86" fmla="*/ 772709 h 772709"/>
                <a:gd name="connsiteX3-87" fmla="*/ 703709 w 703709"/>
                <a:gd name="connsiteY3-88" fmla="*/ 283905 h 772709"/>
                <a:gd name="connsiteX4-89" fmla="*/ 375030 w 703709"/>
                <a:gd name="connsiteY4-90" fmla="*/ 1578 h 772709"/>
                <a:gd name="connsiteX0-91" fmla="*/ 375030 w 703709"/>
                <a:gd name="connsiteY0-92" fmla="*/ 1578 h 772709"/>
                <a:gd name="connsiteX1-93" fmla="*/ 0 w 703709"/>
                <a:gd name="connsiteY1-94" fmla="*/ 637866 h 772709"/>
                <a:gd name="connsiteX2-95" fmla="*/ 143270 w 703709"/>
                <a:gd name="connsiteY2-96" fmla="*/ 772709 h 772709"/>
                <a:gd name="connsiteX3-97" fmla="*/ 703709 w 703709"/>
                <a:gd name="connsiteY3-98" fmla="*/ 283905 h 772709"/>
                <a:gd name="connsiteX4-99" fmla="*/ 375030 w 703709"/>
                <a:gd name="connsiteY4-100" fmla="*/ 1578 h 772709"/>
                <a:gd name="connsiteX0-101" fmla="*/ 362388 w 691067"/>
                <a:gd name="connsiteY0-102" fmla="*/ 1578 h 772709"/>
                <a:gd name="connsiteX1-103" fmla="*/ 0 w 691067"/>
                <a:gd name="connsiteY1-104" fmla="*/ 646294 h 772709"/>
                <a:gd name="connsiteX2-105" fmla="*/ 130628 w 691067"/>
                <a:gd name="connsiteY2-106" fmla="*/ 772709 h 772709"/>
                <a:gd name="connsiteX3-107" fmla="*/ 691067 w 691067"/>
                <a:gd name="connsiteY3-108" fmla="*/ 283905 h 772709"/>
                <a:gd name="connsiteX4-109" fmla="*/ 362388 w 691067"/>
                <a:gd name="connsiteY4-110" fmla="*/ 1578 h 772709"/>
                <a:gd name="connsiteX0-111" fmla="*/ 362388 w 691067"/>
                <a:gd name="connsiteY0-112" fmla="*/ 1578 h 772709"/>
                <a:gd name="connsiteX1-113" fmla="*/ 0 w 691067"/>
                <a:gd name="connsiteY1-114" fmla="*/ 646294 h 772709"/>
                <a:gd name="connsiteX2-115" fmla="*/ 130628 w 691067"/>
                <a:gd name="connsiteY2-116" fmla="*/ 772709 h 772709"/>
                <a:gd name="connsiteX3-117" fmla="*/ 691067 w 691067"/>
                <a:gd name="connsiteY3-118" fmla="*/ 283905 h 772709"/>
                <a:gd name="connsiteX4-119" fmla="*/ 362388 w 691067"/>
                <a:gd name="connsiteY4-120" fmla="*/ 1578 h 772709"/>
                <a:gd name="connsiteX0-121" fmla="*/ 362388 w 691067"/>
                <a:gd name="connsiteY0-122" fmla="*/ 0 h 771131"/>
                <a:gd name="connsiteX1-123" fmla="*/ 0 w 691067"/>
                <a:gd name="connsiteY1-124" fmla="*/ 644716 h 771131"/>
                <a:gd name="connsiteX2-125" fmla="*/ 130628 w 691067"/>
                <a:gd name="connsiteY2-126" fmla="*/ 771131 h 771131"/>
                <a:gd name="connsiteX3-127" fmla="*/ 691067 w 691067"/>
                <a:gd name="connsiteY3-128" fmla="*/ 282327 h 771131"/>
                <a:gd name="connsiteX4-129" fmla="*/ 362388 w 691067"/>
                <a:gd name="connsiteY4-130" fmla="*/ 0 h 771131"/>
                <a:gd name="connsiteX0-131" fmla="*/ 362388 w 713332"/>
                <a:gd name="connsiteY0-132" fmla="*/ 36271 h 807402"/>
                <a:gd name="connsiteX1-133" fmla="*/ 0 w 713332"/>
                <a:gd name="connsiteY1-134" fmla="*/ 680987 h 807402"/>
                <a:gd name="connsiteX2-135" fmla="*/ 130628 w 713332"/>
                <a:gd name="connsiteY2-136" fmla="*/ 807402 h 807402"/>
                <a:gd name="connsiteX3-137" fmla="*/ 691067 w 713332"/>
                <a:gd name="connsiteY3-138" fmla="*/ 318598 h 807402"/>
                <a:gd name="connsiteX4-139" fmla="*/ 606088 w 713332"/>
                <a:gd name="connsiteY4-140" fmla="*/ 86136 h 807402"/>
                <a:gd name="connsiteX5" fmla="*/ 362388 w 713332"/>
                <a:gd name="connsiteY5" fmla="*/ 36271 h 807402"/>
                <a:gd name="connsiteX0-141" fmla="*/ 362388 w 713332"/>
                <a:gd name="connsiteY0-142" fmla="*/ 36271 h 807402"/>
                <a:gd name="connsiteX1-143" fmla="*/ 0 w 713332"/>
                <a:gd name="connsiteY1-144" fmla="*/ 680987 h 807402"/>
                <a:gd name="connsiteX2-145" fmla="*/ 130628 w 713332"/>
                <a:gd name="connsiteY2-146" fmla="*/ 807402 h 807402"/>
                <a:gd name="connsiteX3-147" fmla="*/ 691067 w 713332"/>
                <a:gd name="connsiteY3-148" fmla="*/ 318598 h 807402"/>
                <a:gd name="connsiteX4-149" fmla="*/ 606088 w 713332"/>
                <a:gd name="connsiteY4-150" fmla="*/ 86136 h 807402"/>
                <a:gd name="connsiteX5-151" fmla="*/ 362388 w 713332"/>
                <a:gd name="connsiteY5-152" fmla="*/ 36271 h 807402"/>
                <a:gd name="connsiteX0-153" fmla="*/ 362388 w 691067"/>
                <a:gd name="connsiteY0-154" fmla="*/ 36271 h 807402"/>
                <a:gd name="connsiteX1-155" fmla="*/ 0 w 691067"/>
                <a:gd name="connsiteY1-156" fmla="*/ 680987 h 807402"/>
                <a:gd name="connsiteX2-157" fmla="*/ 130628 w 691067"/>
                <a:gd name="connsiteY2-158" fmla="*/ 807402 h 807402"/>
                <a:gd name="connsiteX3-159" fmla="*/ 691067 w 691067"/>
                <a:gd name="connsiteY3-160" fmla="*/ 318598 h 807402"/>
                <a:gd name="connsiteX4-161" fmla="*/ 606088 w 691067"/>
                <a:gd name="connsiteY4-162" fmla="*/ 86136 h 807402"/>
                <a:gd name="connsiteX5-163" fmla="*/ 362388 w 691067"/>
                <a:gd name="connsiteY5-164" fmla="*/ 36271 h 807402"/>
                <a:gd name="connsiteX0-165" fmla="*/ 362388 w 691067"/>
                <a:gd name="connsiteY0-166" fmla="*/ 35817 h 806948"/>
                <a:gd name="connsiteX1-167" fmla="*/ 0 w 691067"/>
                <a:gd name="connsiteY1-168" fmla="*/ 680533 h 806948"/>
                <a:gd name="connsiteX2-169" fmla="*/ 130628 w 691067"/>
                <a:gd name="connsiteY2-170" fmla="*/ 806948 h 806948"/>
                <a:gd name="connsiteX3-171" fmla="*/ 691067 w 691067"/>
                <a:gd name="connsiteY3-172" fmla="*/ 318144 h 806948"/>
                <a:gd name="connsiteX4-173" fmla="*/ 606088 w 691067"/>
                <a:gd name="connsiteY4-174" fmla="*/ 85682 h 806948"/>
                <a:gd name="connsiteX5-175" fmla="*/ 362388 w 691067"/>
                <a:gd name="connsiteY5-176" fmla="*/ 35817 h 806948"/>
                <a:gd name="connsiteX0-177" fmla="*/ 362388 w 691067"/>
                <a:gd name="connsiteY0-178" fmla="*/ 0 h 771131"/>
                <a:gd name="connsiteX1-179" fmla="*/ 0 w 691067"/>
                <a:gd name="connsiteY1-180" fmla="*/ 644716 h 771131"/>
                <a:gd name="connsiteX2-181" fmla="*/ 130628 w 691067"/>
                <a:gd name="connsiteY2-182" fmla="*/ 771131 h 771131"/>
                <a:gd name="connsiteX3-183" fmla="*/ 691067 w 691067"/>
                <a:gd name="connsiteY3-184" fmla="*/ 282327 h 771131"/>
                <a:gd name="connsiteX4-185" fmla="*/ 606088 w 691067"/>
                <a:gd name="connsiteY4-186" fmla="*/ 49865 h 771131"/>
                <a:gd name="connsiteX5-187" fmla="*/ 362388 w 691067"/>
                <a:gd name="connsiteY5-188" fmla="*/ 0 h 771131"/>
                <a:gd name="connsiteX0-189" fmla="*/ 362388 w 691067"/>
                <a:gd name="connsiteY0-190" fmla="*/ 0 h 771131"/>
                <a:gd name="connsiteX1-191" fmla="*/ 0 w 691067"/>
                <a:gd name="connsiteY1-192" fmla="*/ 644716 h 771131"/>
                <a:gd name="connsiteX2-193" fmla="*/ 130628 w 691067"/>
                <a:gd name="connsiteY2-194" fmla="*/ 771131 h 771131"/>
                <a:gd name="connsiteX3-195" fmla="*/ 691067 w 691067"/>
                <a:gd name="connsiteY3-196" fmla="*/ 282327 h 771131"/>
                <a:gd name="connsiteX4-197" fmla="*/ 606088 w 691067"/>
                <a:gd name="connsiteY4-198" fmla="*/ 49865 h 771131"/>
                <a:gd name="connsiteX5-199" fmla="*/ 362388 w 691067"/>
                <a:gd name="connsiteY5-200" fmla="*/ 0 h 771131"/>
                <a:gd name="connsiteX0-201" fmla="*/ 362388 w 691067"/>
                <a:gd name="connsiteY0-202" fmla="*/ 0 h 771131"/>
                <a:gd name="connsiteX1-203" fmla="*/ 0 w 691067"/>
                <a:gd name="connsiteY1-204" fmla="*/ 644716 h 771131"/>
                <a:gd name="connsiteX2-205" fmla="*/ 130628 w 691067"/>
                <a:gd name="connsiteY2-206" fmla="*/ 771131 h 771131"/>
                <a:gd name="connsiteX3-207" fmla="*/ 691067 w 691067"/>
                <a:gd name="connsiteY3-208" fmla="*/ 282327 h 771131"/>
                <a:gd name="connsiteX4-209" fmla="*/ 606088 w 691067"/>
                <a:gd name="connsiteY4-210" fmla="*/ 49865 h 771131"/>
                <a:gd name="connsiteX5-211" fmla="*/ 362388 w 691067"/>
                <a:gd name="connsiteY5-212" fmla="*/ 0 h 771131"/>
                <a:gd name="connsiteX0-213" fmla="*/ 371913 w 700592"/>
                <a:gd name="connsiteY0-214" fmla="*/ 0 h 771131"/>
                <a:gd name="connsiteX1-215" fmla="*/ 0 w 700592"/>
                <a:gd name="connsiteY1-216" fmla="*/ 644716 h 771131"/>
                <a:gd name="connsiteX2-217" fmla="*/ 140153 w 700592"/>
                <a:gd name="connsiteY2-218" fmla="*/ 771131 h 771131"/>
                <a:gd name="connsiteX3-219" fmla="*/ 700592 w 700592"/>
                <a:gd name="connsiteY3-220" fmla="*/ 282327 h 771131"/>
                <a:gd name="connsiteX4-221" fmla="*/ 615613 w 700592"/>
                <a:gd name="connsiteY4-222" fmla="*/ 49865 h 771131"/>
                <a:gd name="connsiteX5-223" fmla="*/ 371913 w 700592"/>
                <a:gd name="connsiteY5-224" fmla="*/ 0 h 771131"/>
                <a:gd name="connsiteX0-225" fmla="*/ 371913 w 707736"/>
                <a:gd name="connsiteY0-226" fmla="*/ 0 h 771131"/>
                <a:gd name="connsiteX1-227" fmla="*/ 0 w 707736"/>
                <a:gd name="connsiteY1-228" fmla="*/ 644716 h 771131"/>
                <a:gd name="connsiteX2-229" fmla="*/ 140153 w 707736"/>
                <a:gd name="connsiteY2-230" fmla="*/ 771131 h 771131"/>
                <a:gd name="connsiteX3-231" fmla="*/ 707736 w 707736"/>
                <a:gd name="connsiteY3-232" fmla="*/ 289471 h 771131"/>
                <a:gd name="connsiteX4-233" fmla="*/ 615613 w 707736"/>
                <a:gd name="connsiteY4-234" fmla="*/ 49865 h 771131"/>
                <a:gd name="connsiteX5-235" fmla="*/ 371913 w 707736"/>
                <a:gd name="connsiteY5-236" fmla="*/ 0 h 7711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51" y="connsiteY5-152"/>
                </a:cxn>
              </a:cxnLst>
              <a:rect l="l" t="t" r="r" b="b"/>
              <a:pathLst>
                <a:path w="707736" h="771131">
                  <a:moveTo>
                    <a:pt x="371913" y="0"/>
                  </a:moveTo>
                  <a:lnTo>
                    <a:pt x="0" y="644716"/>
                  </a:lnTo>
                  <a:cubicBezTo>
                    <a:pt x="77254" y="634883"/>
                    <a:pt x="168245" y="679831"/>
                    <a:pt x="140153" y="771131"/>
                  </a:cubicBezTo>
                  <a:lnTo>
                    <a:pt x="707736" y="289471"/>
                  </a:lnTo>
                  <a:cubicBezTo>
                    <a:pt x="655649" y="215613"/>
                    <a:pt x="671583" y="98110"/>
                    <a:pt x="615613" y="49865"/>
                  </a:cubicBezTo>
                  <a:cubicBezTo>
                    <a:pt x="559643" y="1620"/>
                    <a:pt x="484867" y="56770"/>
                    <a:pt x="371913" y="0"/>
                  </a:cubicBezTo>
                  <a:close/>
                </a:path>
              </a:pathLst>
            </a:custGeom>
            <a:solidFill>
              <a:srgbClr val="E5C5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淘宝网chenying0907出品 9"/>
            <p:cNvSpPr/>
            <p:nvPr/>
          </p:nvSpPr>
          <p:spPr>
            <a:xfrm rot="4771185" flipH="1">
              <a:off x="6559256" y="4424224"/>
              <a:ext cx="338772" cy="630777"/>
            </a:xfrm>
            <a:custGeom>
              <a:avLst/>
              <a:gdLst>
                <a:gd name="connsiteX0" fmla="*/ 307609 w 438238"/>
                <a:gd name="connsiteY0" fmla="*/ 0 h 813269"/>
                <a:gd name="connsiteX1" fmla="*/ 0 w 438238"/>
                <a:gd name="connsiteY1" fmla="*/ 779558 h 813269"/>
                <a:gd name="connsiteX2" fmla="*/ 67421 w 438238"/>
                <a:gd name="connsiteY2" fmla="*/ 813269 h 813269"/>
                <a:gd name="connsiteX3" fmla="*/ 438238 w 438238"/>
                <a:gd name="connsiteY3" fmla="*/ 168553 h 813269"/>
                <a:gd name="connsiteX4" fmla="*/ 307609 w 438238"/>
                <a:gd name="connsiteY4" fmla="*/ 0 h 813269"/>
                <a:gd name="connsiteX0-1" fmla="*/ 307609 w 438238"/>
                <a:gd name="connsiteY0-2" fmla="*/ 2779 h 816048"/>
                <a:gd name="connsiteX1-3" fmla="*/ 0 w 438238"/>
                <a:gd name="connsiteY1-4" fmla="*/ 782337 h 816048"/>
                <a:gd name="connsiteX2-5" fmla="*/ 67421 w 438238"/>
                <a:gd name="connsiteY2-6" fmla="*/ 816048 h 816048"/>
                <a:gd name="connsiteX3-7" fmla="*/ 438238 w 438238"/>
                <a:gd name="connsiteY3-8" fmla="*/ 171332 h 816048"/>
                <a:gd name="connsiteX4-9" fmla="*/ 307609 w 438238"/>
                <a:gd name="connsiteY4-10" fmla="*/ 2779 h 816048"/>
                <a:gd name="connsiteX0-11" fmla="*/ 307609 w 438238"/>
                <a:gd name="connsiteY0-12" fmla="*/ 2709 h 815978"/>
                <a:gd name="connsiteX1-13" fmla="*/ 0 w 438238"/>
                <a:gd name="connsiteY1-14" fmla="*/ 782267 h 815978"/>
                <a:gd name="connsiteX2-15" fmla="*/ 67421 w 438238"/>
                <a:gd name="connsiteY2-16" fmla="*/ 815978 h 815978"/>
                <a:gd name="connsiteX3-17" fmla="*/ 438238 w 438238"/>
                <a:gd name="connsiteY3-18" fmla="*/ 171262 h 815978"/>
                <a:gd name="connsiteX4-19" fmla="*/ 307609 w 438238"/>
                <a:gd name="connsiteY4-20" fmla="*/ 2709 h 815978"/>
                <a:gd name="connsiteX0-21" fmla="*/ 307609 w 438238"/>
                <a:gd name="connsiteY0-22" fmla="*/ 2709 h 815978"/>
                <a:gd name="connsiteX1-23" fmla="*/ 0 w 438238"/>
                <a:gd name="connsiteY1-24" fmla="*/ 782267 h 815978"/>
                <a:gd name="connsiteX2-25" fmla="*/ 67421 w 438238"/>
                <a:gd name="connsiteY2-26" fmla="*/ 815978 h 815978"/>
                <a:gd name="connsiteX3-27" fmla="*/ 438238 w 438238"/>
                <a:gd name="connsiteY3-28" fmla="*/ 171262 h 815978"/>
                <a:gd name="connsiteX4-29" fmla="*/ 307609 w 438238"/>
                <a:gd name="connsiteY4-30" fmla="*/ 2709 h 815978"/>
                <a:gd name="connsiteX0-31" fmla="*/ 307609 w 438238"/>
                <a:gd name="connsiteY0-32" fmla="*/ 2709 h 815978"/>
                <a:gd name="connsiteX1-33" fmla="*/ 0 w 438238"/>
                <a:gd name="connsiteY1-34" fmla="*/ 782267 h 815978"/>
                <a:gd name="connsiteX2-35" fmla="*/ 67421 w 438238"/>
                <a:gd name="connsiteY2-36" fmla="*/ 815978 h 815978"/>
                <a:gd name="connsiteX3-37" fmla="*/ 438238 w 438238"/>
                <a:gd name="connsiteY3-38" fmla="*/ 171262 h 815978"/>
                <a:gd name="connsiteX4-39" fmla="*/ 307609 w 438238"/>
                <a:gd name="connsiteY4-40" fmla="*/ 2709 h 81597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38238" h="815978">
                  <a:moveTo>
                    <a:pt x="307609" y="2709"/>
                  </a:moveTo>
                  <a:lnTo>
                    <a:pt x="0" y="782267"/>
                  </a:lnTo>
                  <a:cubicBezTo>
                    <a:pt x="30902" y="776648"/>
                    <a:pt x="57588" y="771030"/>
                    <a:pt x="67421" y="815978"/>
                  </a:cubicBezTo>
                  <a:lnTo>
                    <a:pt x="438238" y="171262"/>
                  </a:lnTo>
                  <a:cubicBezTo>
                    <a:pt x="360984" y="119292"/>
                    <a:pt x="435428" y="-21169"/>
                    <a:pt x="307609" y="2709"/>
                  </a:cubicBezTo>
                  <a:close/>
                </a:path>
              </a:pathLst>
            </a:custGeom>
            <a:solidFill>
              <a:srgbClr val="B680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 flipV="1">
              <a:off x="6755253" y="3576667"/>
              <a:ext cx="314326" cy="445316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 flipV="1">
              <a:off x="7069580" y="3576667"/>
              <a:ext cx="50225" cy="389651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6755253" y="3966318"/>
              <a:ext cx="364551" cy="55664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7119805" y="3966318"/>
              <a:ext cx="80764" cy="391415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755253" y="4021983"/>
              <a:ext cx="445316" cy="335751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6937529" y="3966318"/>
              <a:ext cx="182275" cy="19570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>
              <a:off x="7119804" y="3771493"/>
              <a:ext cx="303423" cy="194826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7200570" y="4064172"/>
              <a:ext cx="222657" cy="29356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7119805" y="3966318"/>
              <a:ext cx="303422" cy="97853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7423227" y="3632332"/>
              <a:ext cx="389651" cy="445250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7423227" y="3632332"/>
              <a:ext cx="389651" cy="13916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 flipV="1">
              <a:off x="7271515" y="3409674"/>
              <a:ext cx="151711" cy="361820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 flipV="1">
              <a:off x="7069580" y="3576667"/>
              <a:ext cx="353647" cy="19482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7069580" y="3409674"/>
              <a:ext cx="201936" cy="180910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7271515" y="3131351"/>
              <a:ext cx="151711" cy="27832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 flipV="1">
              <a:off x="7423227" y="3131351"/>
              <a:ext cx="278321" cy="111329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7423227" y="3242680"/>
              <a:ext cx="278322" cy="52881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7271515" y="3242680"/>
              <a:ext cx="430034" cy="166993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7423227" y="3771494"/>
              <a:ext cx="0" cy="30608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>
              <a:off x="7423228" y="3187016"/>
              <a:ext cx="612307" cy="57106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812879" y="3187016"/>
              <a:ext cx="222657" cy="445316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812878" y="2797365"/>
              <a:ext cx="612309" cy="83496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7701549" y="3187016"/>
              <a:ext cx="333987" cy="55664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701550" y="2797365"/>
              <a:ext cx="0" cy="445316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V="1">
              <a:off x="7423227" y="2797365"/>
              <a:ext cx="278324" cy="33398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flipH="1">
              <a:off x="7701549" y="2407714"/>
              <a:ext cx="333987" cy="389651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8035536" y="2129391"/>
              <a:ext cx="222658" cy="27832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flipH="1">
              <a:off x="8258193" y="1906734"/>
              <a:ext cx="333987" cy="22265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flipH="1" flipV="1">
              <a:off x="8592180" y="1906734"/>
              <a:ext cx="278322" cy="22265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V="1">
              <a:off x="8703509" y="2129391"/>
              <a:ext cx="166993" cy="389651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V="1">
              <a:off x="8425187" y="2519043"/>
              <a:ext cx="278322" cy="27832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flipV="1">
              <a:off x="8035536" y="2908694"/>
              <a:ext cx="111328" cy="27832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flipH="1">
              <a:off x="8153346" y="2797365"/>
              <a:ext cx="271840" cy="111329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H="1" flipV="1">
              <a:off x="8536516" y="2296385"/>
              <a:ext cx="166993" cy="22265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flipV="1">
              <a:off x="8536516" y="1906734"/>
              <a:ext cx="55665" cy="389651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8536516" y="2129391"/>
              <a:ext cx="333987" cy="166993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flipH="1" flipV="1">
              <a:off x="8258193" y="2129391"/>
              <a:ext cx="278322" cy="166993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258193" y="2129391"/>
              <a:ext cx="111329" cy="33398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flipH="1">
              <a:off x="8369522" y="2296385"/>
              <a:ext cx="166993" cy="166993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flipH="1" flipV="1">
              <a:off x="8369522" y="2463378"/>
              <a:ext cx="333987" cy="55664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 flipV="1">
              <a:off x="8369522" y="2463378"/>
              <a:ext cx="55664" cy="33398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8153346" y="2463378"/>
              <a:ext cx="216176" cy="445316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8035536" y="2407714"/>
              <a:ext cx="333986" cy="55664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8035536" y="2407714"/>
              <a:ext cx="0" cy="278322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flipH="1">
              <a:off x="8035536" y="2463378"/>
              <a:ext cx="333986" cy="22265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flipH="1" flipV="1">
              <a:off x="8035536" y="2686036"/>
              <a:ext cx="117810" cy="222658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flipV="1">
              <a:off x="7701549" y="2686036"/>
              <a:ext cx="333987" cy="111329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flipH="1" flipV="1">
              <a:off x="7701549" y="2797365"/>
              <a:ext cx="451797" cy="111329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flipH="1">
              <a:off x="7701549" y="2908694"/>
              <a:ext cx="445316" cy="333987"/>
            </a:xfrm>
            <a:prstGeom prst="line">
              <a:avLst/>
            </a:prstGeom>
            <a:ln w="19050">
              <a:solidFill>
                <a:srgbClr val="80CBD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淘宝网chenying0907出品 61"/>
            <p:cNvSpPr/>
            <p:nvPr/>
          </p:nvSpPr>
          <p:spPr>
            <a:xfrm>
              <a:off x="8620012" y="2408452"/>
              <a:ext cx="166993" cy="166993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淘宝网chenying0907出品 62"/>
            <p:cNvSpPr/>
            <p:nvPr/>
          </p:nvSpPr>
          <p:spPr>
            <a:xfrm>
              <a:off x="8800922" y="2101559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淘宝网chenying0907出品 63"/>
            <p:cNvSpPr/>
            <p:nvPr/>
          </p:nvSpPr>
          <p:spPr>
            <a:xfrm>
              <a:off x="8518434" y="1837153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淘宝网chenying0907出品 64"/>
            <p:cNvSpPr/>
            <p:nvPr/>
          </p:nvSpPr>
          <p:spPr>
            <a:xfrm>
              <a:off x="8202529" y="2056245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淘宝网chenying0907出品 65"/>
            <p:cNvSpPr/>
            <p:nvPr/>
          </p:nvSpPr>
          <p:spPr>
            <a:xfrm>
              <a:off x="8494767" y="2254636"/>
              <a:ext cx="83497" cy="83497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淘宝网chenying0907出品 66"/>
            <p:cNvSpPr/>
            <p:nvPr/>
          </p:nvSpPr>
          <p:spPr>
            <a:xfrm>
              <a:off x="8270811" y="2352049"/>
              <a:ext cx="194826" cy="194826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淘宝网chenying0907出品 67"/>
            <p:cNvSpPr/>
            <p:nvPr/>
          </p:nvSpPr>
          <p:spPr>
            <a:xfrm>
              <a:off x="8362681" y="2727784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淘宝网chenying0907出品 68"/>
            <p:cNvSpPr/>
            <p:nvPr/>
          </p:nvSpPr>
          <p:spPr>
            <a:xfrm>
              <a:off x="7965956" y="2607463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淘宝网chenying0907出品 69"/>
            <p:cNvSpPr/>
            <p:nvPr/>
          </p:nvSpPr>
          <p:spPr>
            <a:xfrm>
              <a:off x="8002496" y="2366704"/>
              <a:ext cx="83497" cy="83497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淘宝网chenying0907出品 70"/>
            <p:cNvSpPr/>
            <p:nvPr/>
          </p:nvSpPr>
          <p:spPr>
            <a:xfrm>
              <a:off x="8055934" y="2812536"/>
              <a:ext cx="194826" cy="194826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淘宝网chenying0907出品 71"/>
            <p:cNvSpPr/>
            <p:nvPr/>
          </p:nvSpPr>
          <p:spPr>
            <a:xfrm>
              <a:off x="7618052" y="2686036"/>
              <a:ext cx="194826" cy="194826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淘宝网chenying0907出品 72"/>
            <p:cNvSpPr/>
            <p:nvPr/>
          </p:nvSpPr>
          <p:spPr>
            <a:xfrm>
              <a:off x="7604136" y="3133943"/>
              <a:ext cx="194826" cy="194826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淘宝网chenying0907出品 73"/>
            <p:cNvSpPr/>
            <p:nvPr/>
          </p:nvSpPr>
          <p:spPr>
            <a:xfrm>
              <a:off x="7955280" y="3145268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淘宝网chenying0907出品 74"/>
            <p:cNvSpPr/>
            <p:nvPr/>
          </p:nvSpPr>
          <p:spPr>
            <a:xfrm>
              <a:off x="7399570" y="3092195"/>
              <a:ext cx="83497" cy="83497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淘宝网chenying0907出品 75"/>
            <p:cNvSpPr/>
            <p:nvPr/>
          </p:nvSpPr>
          <p:spPr>
            <a:xfrm>
              <a:off x="7757213" y="3616759"/>
              <a:ext cx="83497" cy="83497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淘宝网chenying0907出品 76"/>
            <p:cNvSpPr/>
            <p:nvPr/>
          </p:nvSpPr>
          <p:spPr>
            <a:xfrm>
              <a:off x="7200569" y="3340093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淘宝网chenying0907出品 77"/>
            <p:cNvSpPr/>
            <p:nvPr/>
          </p:nvSpPr>
          <p:spPr>
            <a:xfrm>
              <a:off x="7325815" y="3658507"/>
              <a:ext cx="194826" cy="194826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淘宝网chenying0907出品 78"/>
            <p:cNvSpPr/>
            <p:nvPr/>
          </p:nvSpPr>
          <p:spPr>
            <a:xfrm>
              <a:off x="7399570" y="4015245"/>
              <a:ext cx="83497" cy="83497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淘宝网chenying0907出品 79"/>
            <p:cNvSpPr/>
            <p:nvPr/>
          </p:nvSpPr>
          <p:spPr>
            <a:xfrm>
              <a:off x="6910402" y="4127456"/>
              <a:ext cx="83497" cy="83497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淘宝网chenying0907出品 80"/>
            <p:cNvSpPr/>
            <p:nvPr/>
          </p:nvSpPr>
          <p:spPr>
            <a:xfrm>
              <a:off x="7012129" y="3519346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淘宝网chenying0907出品 81"/>
            <p:cNvSpPr/>
            <p:nvPr/>
          </p:nvSpPr>
          <p:spPr>
            <a:xfrm>
              <a:off x="7050224" y="3896738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淘宝网chenying0907出品 82"/>
            <p:cNvSpPr/>
            <p:nvPr/>
          </p:nvSpPr>
          <p:spPr>
            <a:xfrm>
              <a:off x="6717815" y="3952402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淘宝网chenying0907出品 83"/>
            <p:cNvSpPr/>
            <p:nvPr/>
          </p:nvSpPr>
          <p:spPr>
            <a:xfrm>
              <a:off x="7133351" y="4288153"/>
              <a:ext cx="139161" cy="139161"/>
            </a:xfrm>
            <a:prstGeom prst="ellipse">
              <a:avLst/>
            </a:prstGeom>
            <a:solidFill>
              <a:srgbClr val="74B7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淘宝网chenying0907出品 84"/>
          <p:cNvGrpSpPr/>
          <p:nvPr/>
        </p:nvGrpSpPr>
        <p:grpSpPr>
          <a:xfrm>
            <a:off x="8915463" y="2532875"/>
            <a:ext cx="2744261" cy="754148"/>
            <a:chOff x="5886146" y="2423175"/>
            <a:chExt cx="2574286" cy="958605"/>
          </a:xfrm>
        </p:grpSpPr>
        <p:sp>
          <p:nvSpPr>
            <p:cNvPr id="86" name="泪滴形 85"/>
            <p:cNvSpPr/>
            <p:nvPr/>
          </p:nvSpPr>
          <p:spPr>
            <a:xfrm>
              <a:off x="5886146" y="2490133"/>
              <a:ext cx="270029" cy="270030"/>
            </a:xfrm>
            <a:prstGeom prst="teardrop">
              <a:avLst/>
            </a:prstGeom>
            <a:noFill/>
            <a:ln>
              <a:solidFill>
                <a:srgbClr val="80CB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Rectangle 42"/>
            <p:cNvSpPr/>
            <p:nvPr/>
          </p:nvSpPr>
          <p:spPr>
            <a:xfrm>
              <a:off x="6228184" y="2801883"/>
              <a:ext cx="2232248" cy="5798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defRPr/>
              </a:pPr>
              <a:r>
                <a:rPr lang="zh-CN" altLang="en-US" sz="20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单击此处添加文本单击此处添加文本</a:t>
              </a:r>
              <a:endParaRPr lang="en-US" sz="20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8" name="淘宝网chenying0907出品 112"/>
            <p:cNvSpPr txBox="1"/>
            <p:nvPr/>
          </p:nvSpPr>
          <p:spPr>
            <a:xfrm>
              <a:off x="6228184" y="2423175"/>
              <a:ext cx="2232248" cy="508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淘宝网chenying0907出品 88"/>
          <p:cNvGrpSpPr/>
          <p:nvPr/>
        </p:nvGrpSpPr>
        <p:grpSpPr>
          <a:xfrm>
            <a:off x="7419647" y="4260811"/>
            <a:ext cx="2744261" cy="754148"/>
            <a:chOff x="5886146" y="2423175"/>
            <a:chExt cx="2574286" cy="958605"/>
          </a:xfrm>
        </p:grpSpPr>
        <p:sp>
          <p:nvSpPr>
            <p:cNvPr id="90" name="泪滴形 89"/>
            <p:cNvSpPr/>
            <p:nvPr/>
          </p:nvSpPr>
          <p:spPr>
            <a:xfrm>
              <a:off x="5886146" y="2490133"/>
              <a:ext cx="270029" cy="270030"/>
            </a:xfrm>
            <a:prstGeom prst="teardrop">
              <a:avLst/>
            </a:prstGeom>
            <a:noFill/>
            <a:ln>
              <a:solidFill>
                <a:srgbClr val="80CB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Rectangle 42"/>
            <p:cNvSpPr/>
            <p:nvPr/>
          </p:nvSpPr>
          <p:spPr>
            <a:xfrm>
              <a:off x="6228184" y="2801883"/>
              <a:ext cx="2232248" cy="5798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defRPr/>
              </a:pPr>
              <a:r>
                <a:rPr lang="zh-CN" altLang="en-US" sz="20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单击此处添加文本单击此处添加文本</a:t>
              </a:r>
              <a:endParaRPr lang="en-US" sz="20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2" name="淘宝网chenying0907出品 116"/>
            <p:cNvSpPr txBox="1"/>
            <p:nvPr/>
          </p:nvSpPr>
          <p:spPr>
            <a:xfrm>
              <a:off x="6228184" y="2423175"/>
              <a:ext cx="2232248" cy="508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淘宝网chenying0907出品 92"/>
          <p:cNvGrpSpPr/>
          <p:nvPr/>
        </p:nvGrpSpPr>
        <p:grpSpPr>
          <a:xfrm>
            <a:off x="5476670" y="1597618"/>
            <a:ext cx="2511692" cy="754148"/>
            <a:chOff x="5994969" y="2423175"/>
            <a:chExt cx="2584314" cy="958605"/>
          </a:xfrm>
        </p:grpSpPr>
        <p:sp>
          <p:nvSpPr>
            <p:cNvPr id="94" name="泪滴形 93"/>
            <p:cNvSpPr/>
            <p:nvPr/>
          </p:nvSpPr>
          <p:spPr>
            <a:xfrm>
              <a:off x="8309253" y="2490133"/>
              <a:ext cx="270030" cy="270030"/>
            </a:xfrm>
            <a:prstGeom prst="teardrop">
              <a:avLst/>
            </a:prstGeom>
            <a:noFill/>
            <a:ln>
              <a:solidFill>
                <a:srgbClr val="80CB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Rectangle 42"/>
            <p:cNvSpPr/>
            <p:nvPr/>
          </p:nvSpPr>
          <p:spPr>
            <a:xfrm>
              <a:off x="5994969" y="2801883"/>
              <a:ext cx="2232247" cy="5798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r">
                <a:defRPr/>
              </a:pPr>
              <a:r>
                <a:rPr lang="zh-CN" altLang="en-US" sz="20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单击此处添加文本单击此处添加文本</a:t>
              </a:r>
              <a:endParaRPr lang="en-US" sz="20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6" name="淘宝网chenying0907出品 120"/>
            <p:cNvSpPr txBox="1"/>
            <p:nvPr/>
          </p:nvSpPr>
          <p:spPr>
            <a:xfrm>
              <a:off x="5994969" y="2423175"/>
              <a:ext cx="2232247" cy="508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淘宝网chenying0907出品 96"/>
          <p:cNvGrpSpPr/>
          <p:nvPr/>
        </p:nvGrpSpPr>
        <p:grpSpPr>
          <a:xfrm>
            <a:off x="4712678" y="2920850"/>
            <a:ext cx="2511692" cy="754148"/>
            <a:chOff x="5994969" y="2423175"/>
            <a:chExt cx="2584314" cy="958605"/>
          </a:xfrm>
        </p:grpSpPr>
        <p:sp>
          <p:nvSpPr>
            <p:cNvPr id="98" name="泪滴形 97"/>
            <p:cNvSpPr/>
            <p:nvPr/>
          </p:nvSpPr>
          <p:spPr>
            <a:xfrm>
              <a:off x="8309253" y="2490133"/>
              <a:ext cx="270030" cy="270030"/>
            </a:xfrm>
            <a:prstGeom prst="teardrop">
              <a:avLst/>
            </a:prstGeom>
            <a:noFill/>
            <a:ln>
              <a:solidFill>
                <a:srgbClr val="80CB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Rectangle 42"/>
            <p:cNvSpPr/>
            <p:nvPr/>
          </p:nvSpPr>
          <p:spPr>
            <a:xfrm>
              <a:off x="5994969" y="2801883"/>
              <a:ext cx="2232247" cy="5798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 algn="r">
                <a:defRPr/>
              </a:pPr>
              <a:r>
                <a:rPr lang="zh-CN" altLang="en-US" sz="2000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单击此处添加文本单击此处添加文本</a:t>
              </a:r>
              <a:endParaRPr lang="en-US" sz="20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0" name="淘宝网chenying0907出品 124"/>
            <p:cNvSpPr txBox="1"/>
            <p:nvPr/>
          </p:nvSpPr>
          <p:spPr>
            <a:xfrm>
              <a:off x="5994969" y="2423175"/>
              <a:ext cx="2232247" cy="508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淘宝网chenying0907出品 100"/>
          <p:cNvGrpSpPr/>
          <p:nvPr/>
        </p:nvGrpSpPr>
        <p:grpSpPr>
          <a:xfrm rot="21280485">
            <a:off x="2035459" y="1261485"/>
            <a:ext cx="2142129" cy="3354987"/>
            <a:chOff x="2771800" y="296883"/>
            <a:chExt cx="2142129" cy="3354987"/>
          </a:xfrm>
        </p:grpSpPr>
        <p:grpSp>
          <p:nvGrpSpPr>
            <p:cNvPr id="102" name="淘宝网chenying0907出品 101"/>
            <p:cNvGrpSpPr/>
            <p:nvPr/>
          </p:nvGrpSpPr>
          <p:grpSpPr>
            <a:xfrm>
              <a:off x="2771800" y="771550"/>
              <a:ext cx="2088232" cy="2880320"/>
              <a:chOff x="2771800" y="771550"/>
              <a:chExt cx="2088232" cy="2880320"/>
            </a:xfrm>
            <a:effectLst>
              <a:outerShdw blurRad="1524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9" name="圆角淘宝网chenying0907出品 10"/>
              <p:cNvSpPr/>
              <p:nvPr/>
            </p:nvSpPr>
            <p:spPr>
              <a:xfrm>
                <a:off x="2771800" y="1419622"/>
                <a:ext cx="2088232" cy="2232248"/>
              </a:xfrm>
              <a:custGeom>
                <a:avLst/>
                <a:gdLst/>
                <a:ahLst/>
                <a:cxnLst/>
                <a:rect l="l" t="t" r="r" b="b"/>
                <a:pathLst>
                  <a:path w="2088232" h="2232248">
                    <a:moveTo>
                      <a:pt x="0" y="0"/>
                    </a:moveTo>
                    <a:lnTo>
                      <a:pt x="2088232" y="0"/>
                    </a:lnTo>
                    <a:lnTo>
                      <a:pt x="2088232" y="2136753"/>
                    </a:lnTo>
                    <a:cubicBezTo>
                      <a:pt x="2088232" y="2189493"/>
                      <a:pt x="2045477" y="2232248"/>
                      <a:pt x="1992737" y="2232248"/>
                    </a:cubicBezTo>
                    <a:lnTo>
                      <a:pt x="95495" y="2232248"/>
                    </a:lnTo>
                    <a:cubicBezTo>
                      <a:pt x="42755" y="2232248"/>
                      <a:pt x="0" y="2189493"/>
                      <a:pt x="0" y="213675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淘宝网chenying0907出品 11"/>
              <p:cNvSpPr/>
              <p:nvPr/>
            </p:nvSpPr>
            <p:spPr>
              <a:xfrm>
                <a:off x="2771800" y="771550"/>
                <a:ext cx="2088232" cy="648072"/>
              </a:xfrm>
              <a:custGeom>
                <a:avLst/>
                <a:gdLst/>
                <a:ahLst/>
                <a:cxnLst/>
                <a:rect l="l" t="t" r="r" b="b"/>
                <a:pathLst>
                  <a:path w="2088232" h="648072">
                    <a:moveTo>
                      <a:pt x="1044116" y="202961"/>
                    </a:moveTo>
                    <a:cubicBezTo>
                      <a:pt x="964578" y="202961"/>
                      <a:pt x="900100" y="267439"/>
                      <a:pt x="900100" y="346977"/>
                    </a:cubicBezTo>
                    <a:cubicBezTo>
                      <a:pt x="900100" y="426515"/>
                      <a:pt x="964578" y="490993"/>
                      <a:pt x="1044116" y="490993"/>
                    </a:cubicBezTo>
                    <a:cubicBezTo>
                      <a:pt x="1123654" y="490993"/>
                      <a:pt x="1188132" y="426515"/>
                      <a:pt x="1188132" y="346977"/>
                    </a:cubicBezTo>
                    <a:cubicBezTo>
                      <a:pt x="1188132" y="267439"/>
                      <a:pt x="1123654" y="202961"/>
                      <a:pt x="1044116" y="202961"/>
                    </a:cubicBezTo>
                    <a:close/>
                    <a:moveTo>
                      <a:pt x="1044116" y="0"/>
                    </a:moveTo>
                    <a:cubicBezTo>
                      <a:pt x="1206628" y="0"/>
                      <a:pt x="1349021" y="86136"/>
                      <a:pt x="1426859" y="216024"/>
                    </a:cubicBezTo>
                    <a:lnTo>
                      <a:pt x="1992737" y="216024"/>
                    </a:lnTo>
                    <a:cubicBezTo>
                      <a:pt x="2045477" y="216024"/>
                      <a:pt x="2088232" y="258779"/>
                      <a:pt x="2088232" y="311519"/>
                    </a:cubicBezTo>
                    <a:lnTo>
                      <a:pt x="2088232" y="648072"/>
                    </a:lnTo>
                    <a:lnTo>
                      <a:pt x="0" y="648072"/>
                    </a:lnTo>
                    <a:lnTo>
                      <a:pt x="0" y="311519"/>
                    </a:lnTo>
                    <a:cubicBezTo>
                      <a:pt x="0" y="258779"/>
                      <a:pt x="42755" y="216024"/>
                      <a:pt x="95495" y="216024"/>
                    </a:cubicBezTo>
                    <a:lnTo>
                      <a:pt x="661374" y="216024"/>
                    </a:lnTo>
                    <a:cubicBezTo>
                      <a:pt x="739211" y="86136"/>
                      <a:pt x="881604" y="0"/>
                      <a:pt x="1044116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淘宝网chenying0907出品 110"/>
              <p:cNvSpPr/>
              <p:nvPr/>
            </p:nvSpPr>
            <p:spPr>
              <a:xfrm>
                <a:off x="3671900" y="987574"/>
                <a:ext cx="288032" cy="288032"/>
              </a:xfrm>
              <a:prstGeom prst="ellipse">
                <a:avLst/>
              </a:prstGeom>
              <a:noFill/>
              <a:ln w="76200">
                <a:solidFill>
                  <a:srgbClr val="4E4E4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3" name="淘宝网chenying0907出品 102"/>
            <p:cNvSpPr/>
            <p:nvPr/>
          </p:nvSpPr>
          <p:spPr>
            <a:xfrm>
              <a:off x="3366655" y="296883"/>
              <a:ext cx="403761" cy="754083"/>
            </a:xfrm>
            <a:custGeom>
              <a:avLst/>
              <a:gdLst>
                <a:gd name="connsiteX0" fmla="*/ 403761 w 403761"/>
                <a:gd name="connsiteY0" fmla="*/ 754083 h 754083"/>
                <a:gd name="connsiteX1" fmla="*/ 267194 w 403761"/>
                <a:gd name="connsiteY1" fmla="*/ 249382 h 754083"/>
                <a:gd name="connsiteX2" fmla="*/ 0 w 403761"/>
                <a:gd name="connsiteY2" fmla="*/ 0 h 75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761" h="754083">
                  <a:moveTo>
                    <a:pt x="403761" y="754083"/>
                  </a:moveTo>
                  <a:cubicBezTo>
                    <a:pt x="369124" y="564572"/>
                    <a:pt x="334487" y="375062"/>
                    <a:pt x="267194" y="249382"/>
                  </a:cubicBezTo>
                  <a:cubicBezTo>
                    <a:pt x="199901" y="123702"/>
                    <a:pt x="99950" y="61851"/>
                    <a:pt x="0" y="0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淘宝网chenying0907出品 103"/>
            <p:cNvSpPr/>
            <p:nvPr/>
          </p:nvSpPr>
          <p:spPr>
            <a:xfrm>
              <a:off x="3728852" y="302821"/>
              <a:ext cx="89959" cy="742208"/>
            </a:xfrm>
            <a:custGeom>
              <a:avLst/>
              <a:gdLst>
                <a:gd name="connsiteX0" fmla="*/ 0 w 89959"/>
                <a:gd name="connsiteY0" fmla="*/ 0 h 742208"/>
                <a:gd name="connsiteX1" fmla="*/ 77190 w 89959"/>
                <a:gd name="connsiteY1" fmla="*/ 356260 h 742208"/>
                <a:gd name="connsiteX2" fmla="*/ 89065 w 89959"/>
                <a:gd name="connsiteY2" fmla="*/ 742208 h 74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9959" h="742208">
                  <a:moveTo>
                    <a:pt x="0" y="0"/>
                  </a:moveTo>
                  <a:cubicBezTo>
                    <a:pt x="31173" y="116279"/>
                    <a:pt x="62346" y="232559"/>
                    <a:pt x="77190" y="356260"/>
                  </a:cubicBezTo>
                  <a:cubicBezTo>
                    <a:pt x="92034" y="479961"/>
                    <a:pt x="90549" y="611084"/>
                    <a:pt x="89065" y="742208"/>
                  </a:cubicBezTo>
                </a:path>
              </a:pathLst>
            </a:custGeom>
            <a:no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淘宝网chenying0907出品 104"/>
            <p:cNvSpPr/>
            <p:nvPr/>
          </p:nvSpPr>
          <p:spPr>
            <a:xfrm>
              <a:off x="3609915" y="674251"/>
              <a:ext cx="285191" cy="139210"/>
            </a:xfrm>
            <a:custGeom>
              <a:avLst/>
              <a:gdLst>
                <a:gd name="connsiteX0" fmla="*/ 0 w 285007"/>
                <a:gd name="connsiteY0" fmla="*/ 136871 h 136871"/>
                <a:gd name="connsiteX1" fmla="*/ 112815 w 285007"/>
                <a:gd name="connsiteY1" fmla="*/ 305 h 136871"/>
                <a:gd name="connsiteX2" fmla="*/ 285007 w 285007"/>
                <a:gd name="connsiteY2" fmla="*/ 107182 h 136871"/>
                <a:gd name="connsiteX0-1" fmla="*/ 0 w 285007"/>
                <a:gd name="connsiteY0-2" fmla="*/ 140803 h 140803"/>
                <a:gd name="connsiteX1-3" fmla="*/ 112815 w 285007"/>
                <a:gd name="connsiteY1-4" fmla="*/ 4237 h 140803"/>
                <a:gd name="connsiteX2-5" fmla="*/ 285007 w 285007"/>
                <a:gd name="connsiteY2-6" fmla="*/ 111114 h 140803"/>
                <a:gd name="connsiteX0-7" fmla="*/ 0 w 285007"/>
                <a:gd name="connsiteY0-8" fmla="*/ 137824 h 137824"/>
                <a:gd name="connsiteX1-9" fmla="*/ 112815 w 285007"/>
                <a:gd name="connsiteY1-10" fmla="*/ 1258 h 137824"/>
                <a:gd name="connsiteX2-11" fmla="*/ 285007 w 285007"/>
                <a:gd name="connsiteY2-12" fmla="*/ 108135 h 137824"/>
                <a:gd name="connsiteX0-13" fmla="*/ 0 w 285007"/>
                <a:gd name="connsiteY0-14" fmla="*/ 139210 h 139210"/>
                <a:gd name="connsiteX1-15" fmla="*/ 112815 w 285007"/>
                <a:gd name="connsiteY1-16" fmla="*/ 2644 h 139210"/>
                <a:gd name="connsiteX2-17" fmla="*/ 285007 w 285007"/>
                <a:gd name="connsiteY2-18" fmla="*/ 109521 h 139210"/>
                <a:gd name="connsiteX0-19" fmla="*/ 184 w 285191"/>
                <a:gd name="connsiteY0-20" fmla="*/ 139210 h 139210"/>
                <a:gd name="connsiteX1-21" fmla="*/ 112999 w 285191"/>
                <a:gd name="connsiteY1-22" fmla="*/ 2644 h 139210"/>
                <a:gd name="connsiteX2-23" fmla="*/ 285191 w 285191"/>
                <a:gd name="connsiteY2-24" fmla="*/ 109521 h 1392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85191" h="139210">
                  <a:moveTo>
                    <a:pt x="184" y="139210"/>
                  </a:moveTo>
                  <a:cubicBezTo>
                    <a:pt x="-2785" y="73401"/>
                    <a:pt x="29872" y="13530"/>
                    <a:pt x="112999" y="2644"/>
                  </a:cubicBezTo>
                  <a:cubicBezTo>
                    <a:pt x="196126" y="-8242"/>
                    <a:pt x="252533" y="12044"/>
                    <a:pt x="285191" y="109521"/>
                  </a:cubicBezTo>
                </a:path>
              </a:pathLst>
            </a:custGeom>
            <a:noFill/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淘宝网chenying0907出品 105"/>
            <p:cNvSpPr/>
            <p:nvPr/>
          </p:nvSpPr>
          <p:spPr>
            <a:xfrm>
              <a:off x="3354251" y="1707654"/>
              <a:ext cx="923330" cy="92333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淘宝网chenying0907出品 2055"/>
            <p:cNvSpPr txBox="1"/>
            <p:nvPr/>
          </p:nvSpPr>
          <p:spPr>
            <a:xfrm>
              <a:off x="3401870" y="1707654"/>
              <a:ext cx="82809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chemeClr val="bg1"/>
                  </a:solidFill>
                  <a:latin typeface="Arial Black" panose="020B0A04020102020204" pitchFamily="34" charset="0"/>
                </a:rPr>
                <a:t>5</a:t>
              </a:r>
              <a:endParaRPr lang="zh-CN" altLang="en-US" sz="5400" dirty="0">
                <a:solidFill>
                  <a:schemeClr val="bg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08" name="淘宝网chenying0907出品 57"/>
            <p:cNvSpPr txBox="1"/>
            <p:nvPr/>
          </p:nvSpPr>
          <p:spPr>
            <a:xfrm>
              <a:off x="2801215" y="2859782"/>
              <a:ext cx="21127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34618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淘宝网chenying0907出品 3"/>
          <p:cNvSpPr/>
          <p:nvPr/>
        </p:nvSpPr>
        <p:spPr>
          <a:xfrm>
            <a:off x="3029833" y="617833"/>
            <a:ext cx="53221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8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英语</a:t>
            </a:r>
            <a:r>
              <a:rPr lang="en-US" altLang="zh-CN" sz="2800" kern="0" dirty="0" smtClean="0">
                <a:solidFill>
                  <a:srgbClr val="FF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one</a:t>
            </a:r>
            <a:r>
              <a:rPr lang="zh-CN" altLang="en-US" sz="28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到</a:t>
            </a:r>
            <a:r>
              <a:rPr lang="en-US" altLang="zh-CN" sz="2800" kern="0" dirty="0" smtClean="0">
                <a:solidFill>
                  <a:srgbClr val="FF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ten</a:t>
            </a:r>
            <a:r>
              <a:rPr lang="zh-CN" altLang="en-US" sz="28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你会拼写吗</a:t>
            </a:r>
            <a:r>
              <a:rPr lang="zh-CN" altLang="en-US" sz="6000" kern="0" dirty="0" smtClean="0">
                <a:solidFill>
                  <a:srgbClr val="FF0000"/>
                </a:solidFill>
                <a:latin typeface="华文彩云" panose="02010800040101010101" pitchFamily="2" charset="-122"/>
                <a:ea typeface="华文彩云" panose="02010800040101010101" pitchFamily="2" charset="-122"/>
              </a:rPr>
              <a:t>？</a:t>
            </a:r>
            <a:endParaRPr lang="zh-CN" altLang="en-US" sz="6000" kern="0" dirty="0">
              <a:solidFill>
                <a:srgbClr val="FF0000"/>
              </a:solidFill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5" name="心形 4"/>
          <p:cNvSpPr>
            <a:spLocks noChangeAspect="1"/>
          </p:cNvSpPr>
          <p:nvPr/>
        </p:nvSpPr>
        <p:spPr>
          <a:xfrm>
            <a:off x="9659944" y="5264604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心形 5"/>
          <p:cNvSpPr>
            <a:spLocks noChangeAspect="1"/>
          </p:cNvSpPr>
          <p:nvPr/>
        </p:nvSpPr>
        <p:spPr>
          <a:xfrm>
            <a:off x="9550407" y="5367792"/>
            <a:ext cx="95250" cy="96837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心形 6"/>
          <p:cNvSpPr>
            <a:spLocks noChangeAspect="1"/>
          </p:cNvSpPr>
          <p:nvPr/>
        </p:nvSpPr>
        <p:spPr>
          <a:xfrm>
            <a:off x="8548300" y="4650177"/>
            <a:ext cx="96838" cy="96837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心形 7"/>
          <p:cNvSpPr>
            <a:spLocks noChangeAspect="1"/>
          </p:cNvSpPr>
          <p:nvPr/>
        </p:nvSpPr>
        <p:spPr>
          <a:xfrm>
            <a:off x="8548300" y="5229614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心形 8"/>
          <p:cNvSpPr>
            <a:spLocks noChangeAspect="1"/>
          </p:cNvSpPr>
          <p:nvPr/>
        </p:nvSpPr>
        <p:spPr>
          <a:xfrm>
            <a:off x="8700700" y="5432814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心形 9"/>
          <p:cNvSpPr>
            <a:spLocks noChangeAspect="1"/>
          </p:cNvSpPr>
          <p:nvPr/>
        </p:nvSpPr>
        <p:spPr>
          <a:xfrm>
            <a:off x="8853100" y="5143889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心形 10"/>
          <p:cNvSpPr>
            <a:spLocks noChangeAspect="1"/>
          </p:cNvSpPr>
          <p:nvPr/>
        </p:nvSpPr>
        <p:spPr>
          <a:xfrm>
            <a:off x="9005500" y="5347089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心形 11"/>
          <p:cNvSpPr>
            <a:spLocks noChangeAspect="1"/>
          </p:cNvSpPr>
          <p:nvPr/>
        </p:nvSpPr>
        <p:spPr>
          <a:xfrm>
            <a:off x="8700700" y="5432814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心形 12"/>
          <p:cNvSpPr>
            <a:spLocks noChangeAspect="1"/>
          </p:cNvSpPr>
          <p:nvPr/>
        </p:nvSpPr>
        <p:spPr>
          <a:xfrm>
            <a:off x="8853100" y="5636014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心形 13"/>
          <p:cNvSpPr>
            <a:spLocks noChangeAspect="1"/>
          </p:cNvSpPr>
          <p:nvPr/>
        </p:nvSpPr>
        <p:spPr>
          <a:xfrm>
            <a:off x="9005500" y="5347089"/>
            <a:ext cx="96838" cy="96838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心形 14"/>
          <p:cNvSpPr>
            <a:spLocks noChangeAspect="1"/>
          </p:cNvSpPr>
          <p:nvPr/>
        </p:nvSpPr>
        <p:spPr>
          <a:xfrm>
            <a:off x="9157900" y="5967802"/>
            <a:ext cx="96838" cy="96837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心形 15"/>
          <p:cNvSpPr>
            <a:spLocks noChangeAspect="1"/>
          </p:cNvSpPr>
          <p:nvPr/>
        </p:nvSpPr>
        <p:spPr>
          <a:xfrm>
            <a:off x="8454638" y="5443927"/>
            <a:ext cx="239712" cy="239712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心形 16"/>
          <p:cNvSpPr>
            <a:spLocks noChangeAspect="1"/>
          </p:cNvSpPr>
          <p:nvPr/>
        </p:nvSpPr>
        <p:spPr>
          <a:xfrm>
            <a:off x="8591163" y="5536002"/>
            <a:ext cx="95250" cy="96837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aphicFrame>
        <p:nvGraphicFramePr>
          <p:cNvPr id="18" name="图示 17"/>
          <p:cNvGraphicFramePr/>
          <p:nvPr/>
        </p:nvGraphicFramePr>
        <p:xfrm>
          <a:off x="1444256" y="1360010"/>
          <a:ext cx="5929519" cy="3953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9" name="淘宝网chenying0907出品 18"/>
          <p:cNvSpPr/>
          <p:nvPr/>
        </p:nvSpPr>
        <p:spPr>
          <a:xfrm>
            <a:off x="1804035" y="3327348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two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6802965" y="2353566"/>
            <a:ext cx="1666194" cy="143655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lumMod val="60000"/>
              <a:lumOff val="40000"/>
              <a:alpha val="90000"/>
            </a:schemeClr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23" name="淘宝网chenying0907出品 22"/>
          <p:cNvGrpSpPr/>
          <p:nvPr/>
        </p:nvGrpSpPr>
        <p:grpSpPr>
          <a:xfrm>
            <a:off x="8259117" y="3200481"/>
            <a:ext cx="1666194" cy="1436550"/>
            <a:chOff x="1424270" y="863701"/>
            <a:chExt cx="1666194" cy="1436550"/>
          </a:xfrm>
        </p:grpSpPr>
        <p:sp>
          <p:nvSpPr>
            <p:cNvPr id="24" name="六边形 23"/>
            <p:cNvSpPr/>
            <p:nvPr/>
          </p:nvSpPr>
          <p:spPr>
            <a:xfrm>
              <a:off x="1424270" y="863701"/>
              <a:ext cx="1666194" cy="143655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FFFF00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六边形 4"/>
            <p:cNvSpPr/>
            <p:nvPr/>
          </p:nvSpPr>
          <p:spPr>
            <a:xfrm>
              <a:off x="1682832" y="1086627"/>
              <a:ext cx="1149070" cy="9906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67310" rIns="0" bIns="67310" numCol="1" spcCol="1270" anchor="ctr" anchorCtr="0">
              <a:noAutofit/>
            </a:bodyPr>
            <a:lstStyle/>
            <a:p>
              <a:pPr lvl="0" algn="ctr" defTabSz="2355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300" kern="1200" dirty="0">
                <a:solidFill>
                  <a:schemeClr val="tx1"/>
                </a:solidFill>
                <a:latin typeface="华文彩云" panose="02010800040101010101" pitchFamily="2" charset="-122"/>
                <a:ea typeface="华文彩云" panose="02010800040101010101" pitchFamily="2" charset="-122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8242998" y="1613238"/>
            <a:ext cx="1666194" cy="1436550"/>
            <a:chOff x="2843797" y="1648965"/>
            <a:chExt cx="1666194" cy="1436550"/>
          </a:xfrm>
        </p:grpSpPr>
        <p:sp>
          <p:nvSpPr>
            <p:cNvPr id="27" name="六边形 26"/>
            <p:cNvSpPr/>
            <p:nvPr/>
          </p:nvSpPr>
          <p:spPr>
            <a:xfrm>
              <a:off x="2843797" y="1648965"/>
              <a:ext cx="1666194" cy="143655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66FF66"/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六边形 4"/>
            <p:cNvSpPr/>
            <p:nvPr/>
          </p:nvSpPr>
          <p:spPr>
            <a:xfrm>
              <a:off x="3102359" y="1871891"/>
              <a:ext cx="1149070" cy="9906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9530" rIns="0" bIns="49530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900" kern="1200" dirty="0"/>
            </a:p>
          </p:txBody>
        </p:sp>
      </p:grpSp>
      <p:sp>
        <p:nvSpPr>
          <p:cNvPr id="29" name="淘宝网chenying0907出品 28"/>
          <p:cNvSpPr/>
          <p:nvPr/>
        </p:nvSpPr>
        <p:spPr>
          <a:xfrm>
            <a:off x="5793351" y="4158345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three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0" name="淘宝网chenying0907出品 29"/>
          <p:cNvSpPr/>
          <p:nvPr/>
        </p:nvSpPr>
        <p:spPr>
          <a:xfrm>
            <a:off x="5547433" y="1876040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four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1" name="淘宝网chenying0907出品 30"/>
          <p:cNvSpPr/>
          <p:nvPr/>
        </p:nvSpPr>
        <p:spPr>
          <a:xfrm>
            <a:off x="7128211" y="2672403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five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2" name="淘宝网chenying0907出品 31"/>
          <p:cNvSpPr/>
          <p:nvPr/>
        </p:nvSpPr>
        <p:spPr>
          <a:xfrm>
            <a:off x="3209030" y="4047418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six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4355428" y="3310847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seven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4" name="淘宝网chenying0907出品 33"/>
          <p:cNvSpPr/>
          <p:nvPr/>
        </p:nvSpPr>
        <p:spPr>
          <a:xfrm>
            <a:off x="8280948" y="1883998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eight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8479084" y="3503257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nine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  <p:grpSp>
        <p:nvGrpSpPr>
          <p:cNvPr id="36" name="淘宝网chenying0907出品 35"/>
          <p:cNvGrpSpPr/>
          <p:nvPr/>
        </p:nvGrpSpPr>
        <p:grpSpPr>
          <a:xfrm>
            <a:off x="7112719" y="4531252"/>
            <a:ext cx="1666194" cy="1436550"/>
            <a:chOff x="1424270" y="2437644"/>
            <a:chExt cx="1666194" cy="1436550"/>
          </a:xfrm>
        </p:grpSpPr>
        <p:sp>
          <p:nvSpPr>
            <p:cNvPr id="37" name="六边形 36"/>
            <p:cNvSpPr/>
            <p:nvPr/>
          </p:nvSpPr>
          <p:spPr>
            <a:xfrm>
              <a:off x="1424270" y="2437644"/>
              <a:ext cx="1666194" cy="1436550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六边形 4"/>
            <p:cNvSpPr/>
            <p:nvPr/>
          </p:nvSpPr>
          <p:spPr>
            <a:xfrm>
              <a:off x="1682832" y="2660570"/>
              <a:ext cx="1149070" cy="99069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49530" rIns="0" bIns="49530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900" kern="1200" dirty="0"/>
            </a:p>
          </p:txBody>
        </p:sp>
      </p:grpSp>
      <p:sp>
        <p:nvSpPr>
          <p:cNvPr id="39" name="淘宝网chenying0907出品 38"/>
          <p:cNvSpPr/>
          <p:nvPr/>
        </p:nvSpPr>
        <p:spPr>
          <a:xfrm>
            <a:off x="7395643" y="4873035"/>
            <a:ext cx="1912763" cy="830997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4800" kern="0" dirty="0" smtClean="0">
                <a:latin typeface="华文彩云" panose="02010800040101010101" pitchFamily="2" charset="-122"/>
                <a:ea typeface="华文彩云" panose="02010800040101010101" pitchFamily="2" charset="-122"/>
              </a:rPr>
              <a:t>ten</a:t>
            </a:r>
            <a:endParaRPr lang="zh-CN" altLang="en-US" sz="4800" kern="0" dirty="0">
              <a:latin typeface="华文彩云" panose="02010800040101010101" pitchFamily="2" charset="-122"/>
              <a:ea typeface="华文彩云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96296E-6 L -3.95833E-6 -0.25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4.16667E-7 -0.25 " pathEditMode="relative" rAng="0" ptsTypes="AA">
                                      <p:cBhvr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1.875E-6 -0.25 " pathEditMode="relative" rAng="0" ptsTypes="AA">
                                      <p:cBhvr>
                                        <p:cTn id="5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1.875E-6 -0.25 " pathEditMode="relative" rAng="0" ptsTypes="AA">
                                      <p:cBhvr>
                                        <p:cTn id="6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1.875E-6 -0.25 " pathEditMode="relative" rAng="0" ptsTypes="AA">
                                      <p:cBhvr>
                                        <p:cTn id="6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44444E-6 L -0.00716 -0.3287 " pathEditMode="relative" rAng="0" ptsTypes="AA">
                                      <p:cBhvr>
                                        <p:cTn id="7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16435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00781 -0.40023 " pathEditMode="relative" rAng="0" ptsTypes="AA">
                                      <p:cBhvr>
                                        <p:cTn id="7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20023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1.875E-6 -0.25 " pathEditMode="relative" rAng="0" ptsTypes="AA">
                                      <p:cBhvr>
                                        <p:cTn id="8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1.875E-6 -0.25 " pathEditMode="relative" rAng="0" ptsTypes="AA">
                                      <p:cBhvr>
                                        <p:cTn id="8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-0.00716 -0.3287 " pathEditMode="relative" rAng="0" ptsTypes="AA">
                                      <p:cBhvr>
                                        <p:cTn id="9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5" y="-16435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0.00781 -0.40023 " pathEditMode="relative" rAng="0" ptsTypes="AA">
                                      <p:cBhvr>
                                        <p:cTn id="9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2002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64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-1.11111E-6 L 4.79167E-6 -0.25 " pathEditMode="relative" rAng="0" ptsTypes="AA">
                                      <p:cBhvr>
                                        <p:cTn id="10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xit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L -3.75E-6 -0.25 " pathEditMode="relative" rAng="0" ptsTypes="AA">
                                      <p:cBhvr>
                                        <p:cTn id="10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"/>
                            </p:stCondLst>
                            <p:childTnLst>
                              <p:par>
                                <p:cTn id="1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000"/>
                            </p:stCondLst>
                            <p:childTnLst>
                              <p:par>
                                <p:cTn id="1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0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500"/>
                            </p:stCondLst>
                            <p:childTnLst>
                              <p:par>
                                <p:cTn id="1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500"/>
                            </p:stCondLst>
                            <p:childTnLst>
                              <p:par>
                                <p:cTn id="1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心形 3"/>
          <p:cNvSpPr/>
          <p:nvPr/>
        </p:nvSpPr>
        <p:spPr>
          <a:xfrm>
            <a:off x="10852394" y="3521991"/>
            <a:ext cx="406400" cy="542925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心形 4"/>
          <p:cNvSpPr/>
          <p:nvPr/>
        </p:nvSpPr>
        <p:spPr>
          <a:xfrm>
            <a:off x="10979394" y="5682579"/>
            <a:ext cx="558800" cy="57308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心形 5"/>
          <p:cNvSpPr/>
          <p:nvPr/>
        </p:nvSpPr>
        <p:spPr>
          <a:xfrm>
            <a:off x="10336456" y="4818979"/>
            <a:ext cx="515938" cy="512762"/>
          </a:xfrm>
          <a:prstGeom prst="heart">
            <a:avLst/>
          </a:prstGeom>
          <a:noFill/>
          <a:ln w="920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心形 6"/>
          <p:cNvSpPr>
            <a:spLocks noChangeAspect="1"/>
          </p:cNvSpPr>
          <p:nvPr/>
        </p:nvSpPr>
        <p:spPr>
          <a:xfrm>
            <a:off x="8095583" y="6124519"/>
            <a:ext cx="96838" cy="96837"/>
          </a:xfrm>
          <a:prstGeom prst="heart">
            <a:avLst/>
          </a:prstGeom>
          <a:solidFill>
            <a:schemeClr val="bg1">
              <a:alpha val="25000"/>
            </a:schemeClr>
          </a:solidFill>
          <a:ln w="2222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淘宝网chenying0907出品 7"/>
          <p:cNvSpPr/>
          <p:nvPr/>
        </p:nvSpPr>
        <p:spPr>
          <a:xfrm>
            <a:off x="7272400" y="4307257"/>
            <a:ext cx="2620896" cy="132343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8000" kern="0" dirty="0" smtClean="0">
                <a:solidFill>
                  <a:srgbClr val="002060"/>
                </a:solidFill>
                <a:latin typeface="AR DELANEY" panose="02000000000000000000" pitchFamily="2" charset="0"/>
                <a:ea typeface="Gungsuh" panose="02030600000101010101" pitchFamily="18" charset="-127"/>
              </a:rPr>
              <a:t>two</a:t>
            </a:r>
            <a:endParaRPr lang="zh-CN" altLang="en-US" sz="8000" kern="0" dirty="0">
              <a:solidFill>
                <a:srgbClr val="002060"/>
              </a:solidFill>
              <a:latin typeface="AR DELANEY" panose="02000000000000000000" pitchFamily="2" charset="0"/>
              <a:ea typeface="Gungsuh" panose="02030600000101010101" pitchFamily="18" charset="-127"/>
            </a:endParaRPr>
          </a:p>
        </p:txBody>
      </p:sp>
      <p:sp>
        <p:nvSpPr>
          <p:cNvPr id="9" name="加号 8"/>
          <p:cNvSpPr/>
          <p:nvPr/>
        </p:nvSpPr>
        <p:spPr>
          <a:xfrm>
            <a:off x="3511814" y="2549021"/>
            <a:ext cx="813305" cy="813305"/>
          </a:xfrm>
          <a:prstGeom prst="mathPl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于号 9"/>
          <p:cNvSpPr/>
          <p:nvPr/>
        </p:nvSpPr>
        <p:spPr>
          <a:xfrm>
            <a:off x="6262888" y="2656670"/>
            <a:ext cx="681463" cy="598009"/>
          </a:xfrm>
          <a:prstGeom prst="math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加号 10"/>
          <p:cNvSpPr/>
          <p:nvPr/>
        </p:nvSpPr>
        <p:spPr>
          <a:xfrm>
            <a:off x="3578937" y="4658271"/>
            <a:ext cx="813305" cy="813305"/>
          </a:xfrm>
          <a:prstGeom prst="mathPlu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于号 11"/>
          <p:cNvSpPr/>
          <p:nvPr/>
        </p:nvSpPr>
        <p:spPr>
          <a:xfrm>
            <a:off x="6365471" y="4772499"/>
            <a:ext cx="681463" cy="598009"/>
          </a:xfrm>
          <a:prstGeom prst="mathEqual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079" y="1553831"/>
            <a:ext cx="2070609" cy="23588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0666" y="1360010"/>
            <a:ext cx="2469098" cy="269636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9589" y="1468150"/>
            <a:ext cx="2036459" cy="244450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5220" y="1419537"/>
            <a:ext cx="1852865" cy="2414834"/>
          </a:xfrm>
          <a:prstGeom prst="rect">
            <a:avLst/>
          </a:prstGeom>
        </p:spPr>
      </p:pic>
      <p:sp>
        <p:nvSpPr>
          <p:cNvPr id="17" name="淘宝网chenying0907出品 16"/>
          <p:cNvSpPr/>
          <p:nvPr/>
        </p:nvSpPr>
        <p:spPr>
          <a:xfrm>
            <a:off x="1634183" y="4335304"/>
            <a:ext cx="2620896" cy="1323439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8000" kern="0" dirty="0" smtClean="0">
                <a:solidFill>
                  <a:srgbClr val="002060"/>
                </a:solidFill>
                <a:latin typeface="AR DELANEY" panose="02000000000000000000" pitchFamily="2" charset="0"/>
                <a:ea typeface="Gungsuh" panose="02030600000101010101" pitchFamily="18" charset="-127"/>
              </a:rPr>
              <a:t>one</a:t>
            </a:r>
            <a:endParaRPr lang="zh-CN" altLang="en-US" sz="8000" kern="0" dirty="0">
              <a:solidFill>
                <a:srgbClr val="002060"/>
              </a:solidFill>
              <a:latin typeface="AR DELANEY" panose="02000000000000000000" pitchFamily="2" charset="0"/>
              <a:ea typeface="Gungsuh" panose="02030600000101010101" pitchFamily="18" charset="-127"/>
            </a:endParaRPr>
          </a:p>
        </p:txBody>
      </p:sp>
      <p:sp>
        <p:nvSpPr>
          <p:cNvPr id="18" name="淘宝网chenying0907出品 17"/>
          <p:cNvSpPr/>
          <p:nvPr/>
        </p:nvSpPr>
        <p:spPr>
          <a:xfrm>
            <a:off x="4906072" y="4228972"/>
            <a:ext cx="2503492" cy="1631216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0000" kern="0" dirty="0" smtClean="0">
                <a:solidFill>
                  <a:srgbClr val="FF0000"/>
                </a:solidFill>
                <a:latin typeface="AR DELANEY" panose="02000000000000000000" pitchFamily="2" charset="0"/>
                <a:ea typeface="Gungsuh" panose="02030600000101010101" pitchFamily="18" charset="-127"/>
              </a:rPr>
              <a:t>?</a:t>
            </a:r>
            <a:endParaRPr lang="zh-CN" altLang="en-US" sz="10000" kern="0" dirty="0">
              <a:solidFill>
                <a:srgbClr val="FF0000"/>
              </a:solidFill>
              <a:latin typeface="AR DELANEY" panose="02000000000000000000" pitchFamily="2" charset="0"/>
              <a:ea typeface="Gungsuh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repeatCount="indefinite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8" grpId="0"/>
      <p:bldP spid="9" grpId="0" animBg="1"/>
      <p:bldP spid="10" grpId="0" animBg="1"/>
      <p:bldP spid="11" grpId="0" animBg="1"/>
      <p:bldP spid="12" grpId="0" animBg="1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淘宝网chenying0907出品 3"/>
          <p:cNvSpPr/>
          <p:nvPr/>
        </p:nvSpPr>
        <p:spPr>
          <a:xfrm>
            <a:off x="1972962" y="3926702"/>
            <a:ext cx="9023529" cy="809032"/>
          </a:xfrm>
          <a:custGeom>
            <a:avLst/>
            <a:gdLst>
              <a:gd name="connsiteX0" fmla="*/ 0 w 8064500"/>
              <a:gd name="connsiteY0" fmla="*/ 685800 h 774700"/>
              <a:gd name="connsiteX1" fmla="*/ 1549400 w 8064500"/>
              <a:gd name="connsiteY1" fmla="*/ 12700 h 774700"/>
              <a:gd name="connsiteX2" fmla="*/ 2857500 w 8064500"/>
              <a:gd name="connsiteY2" fmla="*/ 596900 h 774700"/>
              <a:gd name="connsiteX3" fmla="*/ 4140200 w 8064500"/>
              <a:gd name="connsiteY3" fmla="*/ 12700 h 774700"/>
              <a:gd name="connsiteX4" fmla="*/ 5613400 w 8064500"/>
              <a:gd name="connsiteY4" fmla="*/ 774700 h 774700"/>
              <a:gd name="connsiteX5" fmla="*/ 6908800 w 8064500"/>
              <a:gd name="connsiteY5" fmla="*/ 0 h 774700"/>
              <a:gd name="connsiteX6" fmla="*/ 8064500 w 8064500"/>
              <a:gd name="connsiteY6" fmla="*/ 508000 h 774700"/>
              <a:gd name="connsiteX0-1" fmla="*/ 0 w 8064500"/>
              <a:gd name="connsiteY0-2" fmla="*/ 685800 h 774700"/>
              <a:gd name="connsiteX1-3" fmla="*/ 1549400 w 8064500"/>
              <a:gd name="connsiteY1-4" fmla="*/ 12700 h 774700"/>
              <a:gd name="connsiteX2-5" fmla="*/ 2857500 w 8064500"/>
              <a:gd name="connsiteY2-6" fmla="*/ 596900 h 774700"/>
              <a:gd name="connsiteX3-7" fmla="*/ 4140200 w 8064500"/>
              <a:gd name="connsiteY3-8" fmla="*/ 12700 h 774700"/>
              <a:gd name="connsiteX4-9" fmla="*/ 5613400 w 8064500"/>
              <a:gd name="connsiteY4-10" fmla="*/ 774700 h 774700"/>
              <a:gd name="connsiteX5-11" fmla="*/ 6908800 w 8064500"/>
              <a:gd name="connsiteY5-12" fmla="*/ 0 h 774700"/>
              <a:gd name="connsiteX6-13" fmla="*/ 8064500 w 8064500"/>
              <a:gd name="connsiteY6-14" fmla="*/ 508000 h 774700"/>
              <a:gd name="connsiteX0-15" fmla="*/ 0 w 8064500"/>
              <a:gd name="connsiteY0-16" fmla="*/ 685800 h 774700"/>
              <a:gd name="connsiteX1-17" fmla="*/ 1549400 w 8064500"/>
              <a:gd name="connsiteY1-18" fmla="*/ 12700 h 774700"/>
              <a:gd name="connsiteX2-19" fmla="*/ 2857500 w 8064500"/>
              <a:gd name="connsiteY2-20" fmla="*/ 596900 h 774700"/>
              <a:gd name="connsiteX3-21" fmla="*/ 4140200 w 8064500"/>
              <a:gd name="connsiteY3-22" fmla="*/ 12700 h 774700"/>
              <a:gd name="connsiteX4-23" fmla="*/ 5613400 w 8064500"/>
              <a:gd name="connsiteY4-24" fmla="*/ 774700 h 774700"/>
              <a:gd name="connsiteX5-25" fmla="*/ 6908800 w 8064500"/>
              <a:gd name="connsiteY5-26" fmla="*/ 0 h 774700"/>
              <a:gd name="connsiteX6-27" fmla="*/ 8064500 w 8064500"/>
              <a:gd name="connsiteY6-28" fmla="*/ 508000 h 774700"/>
              <a:gd name="connsiteX0-29" fmla="*/ 0 w 8064500"/>
              <a:gd name="connsiteY0-30" fmla="*/ 685800 h 774700"/>
              <a:gd name="connsiteX1-31" fmla="*/ 1549400 w 8064500"/>
              <a:gd name="connsiteY1-32" fmla="*/ 12700 h 774700"/>
              <a:gd name="connsiteX2-33" fmla="*/ 2857500 w 8064500"/>
              <a:gd name="connsiteY2-34" fmla="*/ 596900 h 774700"/>
              <a:gd name="connsiteX3-35" fmla="*/ 4140200 w 8064500"/>
              <a:gd name="connsiteY3-36" fmla="*/ 12700 h 774700"/>
              <a:gd name="connsiteX4-37" fmla="*/ 5613400 w 8064500"/>
              <a:gd name="connsiteY4-38" fmla="*/ 774700 h 774700"/>
              <a:gd name="connsiteX5-39" fmla="*/ 6908800 w 8064500"/>
              <a:gd name="connsiteY5-40" fmla="*/ 0 h 774700"/>
              <a:gd name="connsiteX6-41" fmla="*/ 8064500 w 8064500"/>
              <a:gd name="connsiteY6-42" fmla="*/ 508000 h 774700"/>
              <a:gd name="connsiteX0-43" fmla="*/ 0 w 8064500"/>
              <a:gd name="connsiteY0-44" fmla="*/ 685800 h 774700"/>
              <a:gd name="connsiteX1-45" fmla="*/ 1549400 w 8064500"/>
              <a:gd name="connsiteY1-46" fmla="*/ 12700 h 774700"/>
              <a:gd name="connsiteX2-47" fmla="*/ 2857500 w 8064500"/>
              <a:gd name="connsiteY2-48" fmla="*/ 596900 h 774700"/>
              <a:gd name="connsiteX3-49" fmla="*/ 4140200 w 8064500"/>
              <a:gd name="connsiteY3-50" fmla="*/ 12700 h 774700"/>
              <a:gd name="connsiteX4-51" fmla="*/ 5613400 w 8064500"/>
              <a:gd name="connsiteY4-52" fmla="*/ 774700 h 774700"/>
              <a:gd name="connsiteX5-53" fmla="*/ 6908800 w 8064500"/>
              <a:gd name="connsiteY5-54" fmla="*/ 0 h 774700"/>
              <a:gd name="connsiteX6-55" fmla="*/ 8064500 w 8064500"/>
              <a:gd name="connsiteY6-56" fmla="*/ 508000 h 774700"/>
              <a:gd name="connsiteX0-57" fmla="*/ 0 w 8064500"/>
              <a:gd name="connsiteY0-58" fmla="*/ 687223 h 776123"/>
              <a:gd name="connsiteX1-59" fmla="*/ 1549400 w 8064500"/>
              <a:gd name="connsiteY1-60" fmla="*/ 14123 h 776123"/>
              <a:gd name="connsiteX2-61" fmla="*/ 2857500 w 8064500"/>
              <a:gd name="connsiteY2-62" fmla="*/ 598323 h 776123"/>
              <a:gd name="connsiteX3-63" fmla="*/ 4140200 w 8064500"/>
              <a:gd name="connsiteY3-64" fmla="*/ 14123 h 776123"/>
              <a:gd name="connsiteX4-65" fmla="*/ 5613400 w 8064500"/>
              <a:gd name="connsiteY4-66" fmla="*/ 776123 h 776123"/>
              <a:gd name="connsiteX5-67" fmla="*/ 6908800 w 8064500"/>
              <a:gd name="connsiteY5-68" fmla="*/ 1423 h 776123"/>
              <a:gd name="connsiteX6-69" fmla="*/ 8064500 w 8064500"/>
              <a:gd name="connsiteY6-70" fmla="*/ 509423 h 776123"/>
              <a:gd name="connsiteX0-71" fmla="*/ 0 w 8064500"/>
              <a:gd name="connsiteY0-72" fmla="*/ 687223 h 776123"/>
              <a:gd name="connsiteX1-73" fmla="*/ 1549400 w 8064500"/>
              <a:gd name="connsiteY1-74" fmla="*/ 14123 h 776123"/>
              <a:gd name="connsiteX2-75" fmla="*/ 2857500 w 8064500"/>
              <a:gd name="connsiteY2-76" fmla="*/ 598323 h 776123"/>
              <a:gd name="connsiteX3-77" fmla="*/ 4140200 w 8064500"/>
              <a:gd name="connsiteY3-78" fmla="*/ 14123 h 776123"/>
              <a:gd name="connsiteX4-79" fmla="*/ 5613400 w 8064500"/>
              <a:gd name="connsiteY4-80" fmla="*/ 776123 h 776123"/>
              <a:gd name="connsiteX5-81" fmla="*/ 6908800 w 8064500"/>
              <a:gd name="connsiteY5-82" fmla="*/ 1423 h 776123"/>
              <a:gd name="connsiteX6-83" fmla="*/ 8064500 w 8064500"/>
              <a:gd name="connsiteY6-84" fmla="*/ 509423 h 776123"/>
              <a:gd name="connsiteX0-85" fmla="*/ 0 w 8064500"/>
              <a:gd name="connsiteY0-86" fmla="*/ 687223 h 776123"/>
              <a:gd name="connsiteX1-87" fmla="*/ 1549400 w 8064500"/>
              <a:gd name="connsiteY1-88" fmla="*/ 14123 h 776123"/>
              <a:gd name="connsiteX2-89" fmla="*/ 2857500 w 8064500"/>
              <a:gd name="connsiteY2-90" fmla="*/ 598323 h 776123"/>
              <a:gd name="connsiteX3-91" fmla="*/ 4140200 w 8064500"/>
              <a:gd name="connsiteY3-92" fmla="*/ 14123 h 776123"/>
              <a:gd name="connsiteX4-93" fmla="*/ 5613400 w 8064500"/>
              <a:gd name="connsiteY4-94" fmla="*/ 776123 h 776123"/>
              <a:gd name="connsiteX5-95" fmla="*/ 6908800 w 8064500"/>
              <a:gd name="connsiteY5-96" fmla="*/ 1423 h 776123"/>
              <a:gd name="connsiteX6-97" fmla="*/ 8064500 w 8064500"/>
              <a:gd name="connsiteY6-98" fmla="*/ 509423 h 776123"/>
              <a:gd name="connsiteX0-99" fmla="*/ 0 w 8064500"/>
              <a:gd name="connsiteY0-100" fmla="*/ 687223 h 778325"/>
              <a:gd name="connsiteX1-101" fmla="*/ 1549400 w 8064500"/>
              <a:gd name="connsiteY1-102" fmla="*/ 14123 h 778325"/>
              <a:gd name="connsiteX2-103" fmla="*/ 2857500 w 8064500"/>
              <a:gd name="connsiteY2-104" fmla="*/ 598323 h 778325"/>
              <a:gd name="connsiteX3-105" fmla="*/ 4140200 w 8064500"/>
              <a:gd name="connsiteY3-106" fmla="*/ 14123 h 778325"/>
              <a:gd name="connsiteX4-107" fmla="*/ 5613400 w 8064500"/>
              <a:gd name="connsiteY4-108" fmla="*/ 776123 h 778325"/>
              <a:gd name="connsiteX5-109" fmla="*/ 6908800 w 8064500"/>
              <a:gd name="connsiteY5-110" fmla="*/ 1423 h 778325"/>
              <a:gd name="connsiteX6-111" fmla="*/ 8064500 w 8064500"/>
              <a:gd name="connsiteY6-112" fmla="*/ 509423 h 778325"/>
              <a:gd name="connsiteX0-113" fmla="*/ 0 w 8064500"/>
              <a:gd name="connsiteY0-114" fmla="*/ 687223 h 777464"/>
              <a:gd name="connsiteX1-115" fmla="*/ 1549400 w 8064500"/>
              <a:gd name="connsiteY1-116" fmla="*/ 14123 h 777464"/>
              <a:gd name="connsiteX2-117" fmla="*/ 2857500 w 8064500"/>
              <a:gd name="connsiteY2-118" fmla="*/ 598323 h 777464"/>
              <a:gd name="connsiteX3-119" fmla="*/ 4140200 w 8064500"/>
              <a:gd name="connsiteY3-120" fmla="*/ 14123 h 777464"/>
              <a:gd name="connsiteX4-121" fmla="*/ 5613400 w 8064500"/>
              <a:gd name="connsiteY4-122" fmla="*/ 776123 h 777464"/>
              <a:gd name="connsiteX5-123" fmla="*/ 6908800 w 8064500"/>
              <a:gd name="connsiteY5-124" fmla="*/ 1423 h 777464"/>
              <a:gd name="connsiteX6-125" fmla="*/ 8064500 w 8064500"/>
              <a:gd name="connsiteY6-126" fmla="*/ 509423 h 777464"/>
              <a:gd name="connsiteX0-127" fmla="*/ 0 w 8064500"/>
              <a:gd name="connsiteY0-128" fmla="*/ 687223 h 777047"/>
              <a:gd name="connsiteX1-129" fmla="*/ 1549400 w 8064500"/>
              <a:gd name="connsiteY1-130" fmla="*/ 14123 h 777047"/>
              <a:gd name="connsiteX2-131" fmla="*/ 2857500 w 8064500"/>
              <a:gd name="connsiteY2-132" fmla="*/ 598323 h 777047"/>
              <a:gd name="connsiteX3-133" fmla="*/ 4140200 w 8064500"/>
              <a:gd name="connsiteY3-134" fmla="*/ 14123 h 777047"/>
              <a:gd name="connsiteX4-135" fmla="*/ 5613400 w 8064500"/>
              <a:gd name="connsiteY4-136" fmla="*/ 776123 h 777047"/>
              <a:gd name="connsiteX5-137" fmla="*/ 6908800 w 8064500"/>
              <a:gd name="connsiteY5-138" fmla="*/ 1423 h 777047"/>
              <a:gd name="connsiteX6-139" fmla="*/ 8064500 w 8064500"/>
              <a:gd name="connsiteY6-140" fmla="*/ 509423 h 777047"/>
              <a:gd name="connsiteX0-141" fmla="*/ 0 w 8064500"/>
              <a:gd name="connsiteY0-142" fmla="*/ 687223 h 777047"/>
              <a:gd name="connsiteX1-143" fmla="*/ 1549400 w 8064500"/>
              <a:gd name="connsiteY1-144" fmla="*/ 14123 h 777047"/>
              <a:gd name="connsiteX2-145" fmla="*/ 2857500 w 8064500"/>
              <a:gd name="connsiteY2-146" fmla="*/ 598323 h 777047"/>
              <a:gd name="connsiteX3-147" fmla="*/ 4140200 w 8064500"/>
              <a:gd name="connsiteY3-148" fmla="*/ 14123 h 777047"/>
              <a:gd name="connsiteX4-149" fmla="*/ 5613400 w 8064500"/>
              <a:gd name="connsiteY4-150" fmla="*/ 776123 h 777047"/>
              <a:gd name="connsiteX5-151" fmla="*/ 6908800 w 8064500"/>
              <a:gd name="connsiteY5-152" fmla="*/ 1423 h 777047"/>
              <a:gd name="connsiteX6-153" fmla="*/ 8064500 w 8064500"/>
              <a:gd name="connsiteY6-154" fmla="*/ 509423 h 777047"/>
              <a:gd name="connsiteX0-155" fmla="*/ 0 w 8064500"/>
              <a:gd name="connsiteY0-156" fmla="*/ 687223 h 777047"/>
              <a:gd name="connsiteX1-157" fmla="*/ 1549400 w 8064500"/>
              <a:gd name="connsiteY1-158" fmla="*/ 14123 h 777047"/>
              <a:gd name="connsiteX2-159" fmla="*/ 2857500 w 8064500"/>
              <a:gd name="connsiteY2-160" fmla="*/ 598323 h 777047"/>
              <a:gd name="connsiteX3-161" fmla="*/ 4140200 w 8064500"/>
              <a:gd name="connsiteY3-162" fmla="*/ 14123 h 777047"/>
              <a:gd name="connsiteX4-163" fmla="*/ 5613400 w 8064500"/>
              <a:gd name="connsiteY4-164" fmla="*/ 776123 h 777047"/>
              <a:gd name="connsiteX5-165" fmla="*/ 6908800 w 8064500"/>
              <a:gd name="connsiteY5-166" fmla="*/ 1423 h 777047"/>
              <a:gd name="connsiteX6-167" fmla="*/ 8064500 w 8064500"/>
              <a:gd name="connsiteY6-168" fmla="*/ 509423 h 777047"/>
              <a:gd name="connsiteX0-169" fmla="*/ 0 w 8064500"/>
              <a:gd name="connsiteY0-170" fmla="*/ 687223 h 777047"/>
              <a:gd name="connsiteX1-171" fmla="*/ 1549400 w 8064500"/>
              <a:gd name="connsiteY1-172" fmla="*/ 14123 h 777047"/>
              <a:gd name="connsiteX2-173" fmla="*/ 2857500 w 8064500"/>
              <a:gd name="connsiteY2-174" fmla="*/ 598323 h 777047"/>
              <a:gd name="connsiteX3-175" fmla="*/ 4254500 w 8064500"/>
              <a:gd name="connsiteY3-176" fmla="*/ 14123 h 777047"/>
              <a:gd name="connsiteX4-177" fmla="*/ 5613400 w 8064500"/>
              <a:gd name="connsiteY4-178" fmla="*/ 776123 h 777047"/>
              <a:gd name="connsiteX5-179" fmla="*/ 6908800 w 8064500"/>
              <a:gd name="connsiteY5-180" fmla="*/ 1423 h 777047"/>
              <a:gd name="connsiteX6-181" fmla="*/ 8064500 w 8064500"/>
              <a:gd name="connsiteY6-182" fmla="*/ 509423 h 777047"/>
              <a:gd name="connsiteX0-183" fmla="*/ 0 w 8064500"/>
              <a:gd name="connsiteY0-184" fmla="*/ 687223 h 777047"/>
              <a:gd name="connsiteX1-185" fmla="*/ 1549400 w 8064500"/>
              <a:gd name="connsiteY1-186" fmla="*/ 14123 h 777047"/>
              <a:gd name="connsiteX2-187" fmla="*/ 2857500 w 8064500"/>
              <a:gd name="connsiteY2-188" fmla="*/ 598323 h 777047"/>
              <a:gd name="connsiteX3-189" fmla="*/ 4254500 w 8064500"/>
              <a:gd name="connsiteY3-190" fmla="*/ 14123 h 777047"/>
              <a:gd name="connsiteX4-191" fmla="*/ 5613400 w 8064500"/>
              <a:gd name="connsiteY4-192" fmla="*/ 776123 h 777047"/>
              <a:gd name="connsiteX5-193" fmla="*/ 6908800 w 8064500"/>
              <a:gd name="connsiteY5-194" fmla="*/ 1423 h 777047"/>
              <a:gd name="connsiteX6-195" fmla="*/ 8064500 w 8064500"/>
              <a:gd name="connsiteY6-196" fmla="*/ 509423 h 777047"/>
              <a:gd name="connsiteX0-197" fmla="*/ 0 w 8064500"/>
              <a:gd name="connsiteY0-198" fmla="*/ 687223 h 777047"/>
              <a:gd name="connsiteX1-199" fmla="*/ 1549400 w 8064500"/>
              <a:gd name="connsiteY1-200" fmla="*/ 14123 h 777047"/>
              <a:gd name="connsiteX2-201" fmla="*/ 2857500 w 8064500"/>
              <a:gd name="connsiteY2-202" fmla="*/ 598323 h 777047"/>
              <a:gd name="connsiteX3-203" fmla="*/ 4254500 w 8064500"/>
              <a:gd name="connsiteY3-204" fmla="*/ 14123 h 777047"/>
              <a:gd name="connsiteX4-205" fmla="*/ 5613400 w 8064500"/>
              <a:gd name="connsiteY4-206" fmla="*/ 776123 h 777047"/>
              <a:gd name="connsiteX5-207" fmla="*/ 6908800 w 8064500"/>
              <a:gd name="connsiteY5-208" fmla="*/ 1423 h 777047"/>
              <a:gd name="connsiteX6-209" fmla="*/ 8064500 w 8064500"/>
              <a:gd name="connsiteY6-210" fmla="*/ 509423 h 777047"/>
              <a:gd name="connsiteX0-211" fmla="*/ 0 w 8064500"/>
              <a:gd name="connsiteY0-212" fmla="*/ 687223 h 777047"/>
              <a:gd name="connsiteX1-213" fmla="*/ 1549400 w 8064500"/>
              <a:gd name="connsiteY1-214" fmla="*/ 14123 h 777047"/>
              <a:gd name="connsiteX2-215" fmla="*/ 2790825 w 8064500"/>
              <a:gd name="connsiteY2-216" fmla="*/ 664998 h 777047"/>
              <a:gd name="connsiteX3-217" fmla="*/ 4254500 w 8064500"/>
              <a:gd name="connsiteY3-218" fmla="*/ 14123 h 777047"/>
              <a:gd name="connsiteX4-219" fmla="*/ 5613400 w 8064500"/>
              <a:gd name="connsiteY4-220" fmla="*/ 776123 h 777047"/>
              <a:gd name="connsiteX5-221" fmla="*/ 6908800 w 8064500"/>
              <a:gd name="connsiteY5-222" fmla="*/ 1423 h 777047"/>
              <a:gd name="connsiteX6-223" fmla="*/ 8064500 w 8064500"/>
              <a:gd name="connsiteY6-224" fmla="*/ 509423 h 777047"/>
              <a:gd name="connsiteX0-225" fmla="*/ 0 w 8064500"/>
              <a:gd name="connsiteY0-226" fmla="*/ 687223 h 777047"/>
              <a:gd name="connsiteX1-227" fmla="*/ 1549400 w 8064500"/>
              <a:gd name="connsiteY1-228" fmla="*/ 14123 h 777047"/>
              <a:gd name="connsiteX2-229" fmla="*/ 2790825 w 8064500"/>
              <a:gd name="connsiteY2-230" fmla="*/ 664998 h 777047"/>
              <a:gd name="connsiteX3-231" fmla="*/ 4254500 w 8064500"/>
              <a:gd name="connsiteY3-232" fmla="*/ 14123 h 777047"/>
              <a:gd name="connsiteX4-233" fmla="*/ 5613400 w 8064500"/>
              <a:gd name="connsiteY4-234" fmla="*/ 776123 h 777047"/>
              <a:gd name="connsiteX5-235" fmla="*/ 6908800 w 8064500"/>
              <a:gd name="connsiteY5-236" fmla="*/ 1423 h 777047"/>
              <a:gd name="connsiteX6-237" fmla="*/ 8064500 w 8064500"/>
              <a:gd name="connsiteY6-238" fmla="*/ 509423 h 777047"/>
              <a:gd name="connsiteX0-239" fmla="*/ 0 w 8064500"/>
              <a:gd name="connsiteY0-240" fmla="*/ 687223 h 777047"/>
              <a:gd name="connsiteX1-241" fmla="*/ 1549400 w 8064500"/>
              <a:gd name="connsiteY1-242" fmla="*/ 14123 h 777047"/>
              <a:gd name="connsiteX2-243" fmla="*/ 2790825 w 8064500"/>
              <a:gd name="connsiteY2-244" fmla="*/ 664998 h 777047"/>
              <a:gd name="connsiteX3-245" fmla="*/ 4254500 w 8064500"/>
              <a:gd name="connsiteY3-246" fmla="*/ 14123 h 777047"/>
              <a:gd name="connsiteX4-247" fmla="*/ 5613400 w 8064500"/>
              <a:gd name="connsiteY4-248" fmla="*/ 776123 h 777047"/>
              <a:gd name="connsiteX5-249" fmla="*/ 6908800 w 8064500"/>
              <a:gd name="connsiteY5-250" fmla="*/ 1423 h 777047"/>
              <a:gd name="connsiteX6-251" fmla="*/ 8064500 w 8064500"/>
              <a:gd name="connsiteY6-252" fmla="*/ 509423 h 777047"/>
              <a:gd name="connsiteX0-253" fmla="*/ 0 w 8064500"/>
              <a:gd name="connsiteY0-254" fmla="*/ 687223 h 777047"/>
              <a:gd name="connsiteX1-255" fmla="*/ 1473200 w 8064500"/>
              <a:gd name="connsiteY1-256" fmla="*/ 14123 h 777047"/>
              <a:gd name="connsiteX2-257" fmla="*/ 2790825 w 8064500"/>
              <a:gd name="connsiteY2-258" fmla="*/ 664998 h 777047"/>
              <a:gd name="connsiteX3-259" fmla="*/ 4254500 w 8064500"/>
              <a:gd name="connsiteY3-260" fmla="*/ 14123 h 777047"/>
              <a:gd name="connsiteX4-261" fmla="*/ 5613400 w 8064500"/>
              <a:gd name="connsiteY4-262" fmla="*/ 776123 h 777047"/>
              <a:gd name="connsiteX5-263" fmla="*/ 6908800 w 8064500"/>
              <a:gd name="connsiteY5-264" fmla="*/ 1423 h 777047"/>
              <a:gd name="connsiteX6-265" fmla="*/ 8064500 w 8064500"/>
              <a:gd name="connsiteY6-266" fmla="*/ 509423 h 777047"/>
              <a:gd name="connsiteX0-267" fmla="*/ 0 w 8064500"/>
              <a:gd name="connsiteY0-268" fmla="*/ 687223 h 777047"/>
              <a:gd name="connsiteX1-269" fmla="*/ 1473200 w 8064500"/>
              <a:gd name="connsiteY1-270" fmla="*/ 14123 h 777047"/>
              <a:gd name="connsiteX2-271" fmla="*/ 2790825 w 8064500"/>
              <a:gd name="connsiteY2-272" fmla="*/ 664998 h 777047"/>
              <a:gd name="connsiteX3-273" fmla="*/ 4254500 w 8064500"/>
              <a:gd name="connsiteY3-274" fmla="*/ 14123 h 777047"/>
              <a:gd name="connsiteX4-275" fmla="*/ 5613400 w 8064500"/>
              <a:gd name="connsiteY4-276" fmla="*/ 776123 h 777047"/>
              <a:gd name="connsiteX5-277" fmla="*/ 6908800 w 8064500"/>
              <a:gd name="connsiteY5-278" fmla="*/ 1423 h 777047"/>
              <a:gd name="connsiteX6-279" fmla="*/ 8064500 w 8064500"/>
              <a:gd name="connsiteY6-280" fmla="*/ 509423 h 777047"/>
              <a:gd name="connsiteX0-281" fmla="*/ 0 w 8064500"/>
              <a:gd name="connsiteY0-282" fmla="*/ 687223 h 777047"/>
              <a:gd name="connsiteX1-283" fmla="*/ 1473200 w 8064500"/>
              <a:gd name="connsiteY1-284" fmla="*/ 14123 h 777047"/>
              <a:gd name="connsiteX2-285" fmla="*/ 2790825 w 8064500"/>
              <a:gd name="connsiteY2-286" fmla="*/ 664998 h 777047"/>
              <a:gd name="connsiteX3-287" fmla="*/ 4254500 w 8064500"/>
              <a:gd name="connsiteY3-288" fmla="*/ 14123 h 777047"/>
              <a:gd name="connsiteX4-289" fmla="*/ 5613400 w 8064500"/>
              <a:gd name="connsiteY4-290" fmla="*/ 776123 h 777047"/>
              <a:gd name="connsiteX5-291" fmla="*/ 6908800 w 8064500"/>
              <a:gd name="connsiteY5-292" fmla="*/ 1423 h 777047"/>
              <a:gd name="connsiteX6-293" fmla="*/ 8064500 w 8064500"/>
              <a:gd name="connsiteY6-294" fmla="*/ 509423 h 777047"/>
              <a:gd name="connsiteX0-295" fmla="*/ 0 w 8064500"/>
              <a:gd name="connsiteY0-296" fmla="*/ 687223 h 777047"/>
              <a:gd name="connsiteX1-297" fmla="*/ 1473200 w 8064500"/>
              <a:gd name="connsiteY1-298" fmla="*/ 14123 h 777047"/>
              <a:gd name="connsiteX2-299" fmla="*/ 2790825 w 8064500"/>
              <a:gd name="connsiteY2-300" fmla="*/ 664998 h 777047"/>
              <a:gd name="connsiteX3-301" fmla="*/ 4254500 w 8064500"/>
              <a:gd name="connsiteY3-302" fmla="*/ 14123 h 777047"/>
              <a:gd name="connsiteX4-303" fmla="*/ 5613400 w 8064500"/>
              <a:gd name="connsiteY4-304" fmla="*/ 776123 h 777047"/>
              <a:gd name="connsiteX5-305" fmla="*/ 6908800 w 8064500"/>
              <a:gd name="connsiteY5-306" fmla="*/ 1423 h 777047"/>
              <a:gd name="connsiteX6-307" fmla="*/ 8064500 w 8064500"/>
              <a:gd name="connsiteY6-308" fmla="*/ 509423 h 777047"/>
              <a:gd name="connsiteX0-309" fmla="*/ 0 w 7816850"/>
              <a:gd name="connsiteY0-310" fmla="*/ 715798 h 777047"/>
              <a:gd name="connsiteX1-311" fmla="*/ 1225550 w 7816850"/>
              <a:gd name="connsiteY1-312" fmla="*/ 14123 h 777047"/>
              <a:gd name="connsiteX2-313" fmla="*/ 2543175 w 7816850"/>
              <a:gd name="connsiteY2-314" fmla="*/ 664998 h 777047"/>
              <a:gd name="connsiteX3-315" fmla="*/ 4006850 w 7816850"/>
              <a:gd name="connsiteY3-316" fmla="*/ 14123 h 777047"/>
              <a:gd name="connsiteX4-317" fmla="*/ 5365750 w 7816850"/>
              <a:gd name="connsiteY4-318" fmla="*/ 776123 h 777047"/>
              <a:gd name="connsiteX5-319" fmla="*/ 6661150 w 7816850"/>
              <a:gd name="connsiteY5-320" fmla="*/ 1423 h 777047"/>
              <a:gd name="connsiteX6-321" fmla="*/ 7816850 w 7816850"/>
              <a:gd name="connsiteY6-322" fmla="*/ 509423 h 777047"/>
              <a:gd name="connsiteX0-323" fmla="*/ 0 w 7816850"/>
              <a:gd name="connsiteY0-324" fmla="*/ 715798 h 777047"/>
              <a:gd name="connsiteX1-325" fmla="*/ 1225550 w 7816850"/>
              <a:gd name="connsiteY1-326" fmla="*/ 14123 h 777047"/>
              <a:gd name="connsiteX2-327" fmla="*/ 2543175 w 7816850"/>
              <a:gd name="connsiteY2-328" fmla="*/ 664998 h 777047"/>
              <a:gd name="connsiteX3-329" fmla="*/ 4006850 w 7816850"/>
              <a:gd name="connsiteY3-330" fmla="*/ 14123 h 777047"/>
              <a:gd name="connsiteX4-331" fmla="*/ 5365750 w 7816850"/>
              <a:gd name="connsiteY4-332" fmla="*/ 776123 h 777047"/>
              <a:gd name="connsiteX5-333" fmla="*/ 6661150 w 7816850"/>
              <a:gd name="connsiteY5-334" fmla="*/ 1423 h 777047"/>
              <a:gd name="connsiteX6-335" fmla="*/ 7816850 w 7816850"/>
              <a:gd name="connsiteY6-336" fmla="*/ 509423 h 777047"/>
              <a:gd name="connsiteX0-337" fmla="*/ 0 w 7816850"/>
              <a:gd name="connsiteY0-338" fmla="*/ 725269 h 786518"/>
              <a:gd name="connsiteX1-339" fmla="*/ 1225550 w 7816850"/>
              <a:gd name="connsiteY1-340" fmla="*/ 23594 h 786518"/>
              <a:gd name="connsiteX2-341" fmla="*/ 2543175 w 7816850"/>
              <a:gd name="connsiteY2-342" fmla="*/ 674469 h 786518"/>
              <a:gd name="connsiteX3-343" fmla="*/ 4006850 w 7816850"/>
              <a:gd name="connsiteY3-344" fmla="*/ 23594 h 786518"/>
              <a:gd name="connsiteX4-345" fmla="*/ 5365750 w 7816850"/>
              <a:gd name="connsiteY4-346" fmla="*/ 785594 h 786518"/>
              <a:gd name="connsiteX5-347" fmla="*/ 6727825 w 7816850"/>
              <a:gd name="connsiteY5-348" fmla="*/ 1369 h 786518"/>
              <a:gd name="connsiteX6-349" fmla="*/ 7816850 w 7816850"/>
              <a:gd name="connsiteY6-350" fmla="*/ 518894 h 786518"/>
              <a:gd name="connsiteX0-351" fmla="*/ 0 w 7816850"/>
              <a:gd name="connsiteY0-352" fmla="*/ 725269 h 786518"/>
              <a:gd name="connsiteX1-353" fmla="*/ 1225550 w 7816850"/>
              <a:gd name="connsiteY1-354" fmla="*/ 23594 h 786518"/>
              <a:gd name="connsiteX2-355" fmla="*/ 2543175 w 7816850"/>
              <a:gd name="connsiteY2-356" fmla="*/ 674469 h 786518"/>
              <a:gd name="connsiteX3-357" fmla="*/ 4006850 w 7816850"/>
              <a:gd name="connsiteY3-358" fmla="*/ 23594 h 786518"/>
              <a:gd name="connsiteX4-359" fmla="*/ 5394325 w 7816850"/>
              <a:gd name="connsiteY4-360" fmla="*/ 785594 h 786518"/>
              <a:gd name="connsiteX5-361" fmla="*/ 6727825 w 7816850"/>
              <a:gd name="connsiteY5-362" fmla="*/ 1369 h 786518"/>
              <a:gd name="connsiteX6-363" fmla="*/ 7816850 w 7816850"/>
              <a:gd name="connsiteY6-364" fmla="*/ 518894 h 786518"/>
              <a:gd name="connsiteX0-365" fmla="*/ 0 w 7816850"/>
              <a:gd name="connsiteY0-366" fmla="*/ 725269 h 785747"/>
              <a:gd name="connsiteX1-367" fmla="*/ 1225550 w 7816850"/>
              <a:gd name="connsiteY1-368" fmla="*/ 23594 h 785747"/>
              <a:gd name="connsiteX2-369" fmla="*/ 2543175 w 7816850"/>
              <a:gd name="connsiteY2-370" fmla="*/ 674469 h 785747"/>
              <a:gd name="connsiteX3-371" fmla="*/ 4006850 w 7816850"/>
              <a:gd name="connsiteY3-372" fmla="*/ 23594 h 785747"/>
              <a:gd name="connsiteX4-373" fmla="*/ 5394325 w 7816850"/>
              <a:gd name="connsiteY4-374" fmla="*/ 785594 h 785747"/>
              <a:gd name="connsiteX5-375" fmla="*/ 6727825 w 7816850"/>
              <a:gd name="connsiteY5-376" fmla="*/ 1369 h 785747"/>
              <a:gd name="connsiteX6-377" fmla="*/ 7816850 w 7816850"/>
              <a:gd name="connsiteY6-378" fmla="*/ 518894 h 785747"/>
              <a:gd name="connsiteX0-379" fmla="*/ 0 w 7816850"/>
              <a:gd name="connsiteY0-380" fmla="*/ 725269 h 785747"/>
              <a:gd name="connsiteX1-381" fmla="*/ 1225550 w 7816850"/>
              <a:gd name="connsiteY1-382" fmla="*/ 23594 h 785747"/>
              <a:gd name="connsiteX2-383" fmla="*/ 2543175 w 7816850"/>
              <a:gd name="connsiteY2-384" fmla="*/ 674469 h 785747"/>
              <a:gd name="connsiteX3-385" fmla="*/ 4006850 w 7816850"/>
              <a:gd name="connsiteY3-386" fmla="*/ 23594 h 785747"/>
              <a:gd name="connsiteX4-387" fmla="*/ 5394325 w 7816850"/>
              <a:gd name="connsiteY4-388" fmla="*/ 785594 h 785747"/>
              <a:gd name="connsiteX5-389" fmla="*/ 6727825 w 7816850"/>
              <a:gd name="connsiteY5-390" fmla="*/ 1369 h 785747"/>
              <a:gd name="connsiteX6-391" fmla="*/ 7816850 w 7816850"/>
              <a:gd name="connsiteY6-392" fmla="*/ 518894 h 785747"/>
              <a:gd name="connsiteX0-393" fmla="*/ 0 w 7816850"/>
              <a:gd name="connsiteY0-394" fmla="*/ 725269 h 776224"/>
              <a:gd name="connsiteX1-395" fmla="*/ 1225550 w 7816850"/>
              <a:gd name="connsiteY1-396" fmla="*/ 23594 h 776224"/>
              <a:gd name="connsiteX2-397" fmla="*/ 2543175 w 7816850"/>
              <a:gd name="connsiteY2-398" fmla="*/ 674469 h 776224"/>
              <a:gd name="connsiteX3-399" fmla="*/ 4006850 w 7816850"/>
              <a:gd name="connsiteY3-400" fmla="*/ 23594 h 776224"/>
              <a:gd name="connsiteX4-401" fmla="*/ 5422900 w 7816850"/>
              <a:gd name="connsiteY4-402" fmla="*/ 776069 h 776224"/>
              <a:gd name="connsiteX5-403" fmla="*/ 6727825 w 7816850"/>
              <a:gd name="connsiteY5-404" fmla="*/ 1369 h 776224"/>
              <a:gd name="connsiteX6-405" fmla="*/ 7816850 w 7816850"/>
              <a:gd name="connsiteY6-406" fmla="*/ 518894 h 776224"/>
              <a:gd name="connsiteX0-407" fmla="*/ 0 w 7816850"/>
              <a:gd name="connsiteY0-408" fmla="*/ 725269 h 776069"/>
              <a:gd name="connsiteX1-409" fmla="*/ 1225550 w 7816850"/>
              <a:gd name="connsiteY1-410" fmla="*/ 23594 h 776069"/>
              <a:gd name="connsiteX2-411" fmla="*/ 2543175 w 7816850"/>
              <a:gd name="connsiteY2-412" fmla="*/ 674469 h 776069"/>
              <a:gd name="connsiteX3-413" fmla="*/ 4006850 w 7816850"/>
              <a:gd name="connsiteY3-414" fmla="*/ 23594 h 776069"/>
              <a:gd name="connsiteX4-415" fmla="*/ 5422900 w 7816850"/>
              <a:gd name="connsiteY4-416" fmla="*/ 776069 h 776069"/>
              <a:gd name="connsiteX5-417" fmla="*/ 6727825 w 7816850"/>
              <a:gd name="connsiteY5-418" fmla="*/ 1369 h 776069"/>
              <a:gd name="connsiteX6-419" fmla="*/ 7816850 w 7816850"/>
              <a:gd name="connsiteY6-420" fmla="*/ 518894 h 776069"/>
              <a:gd name="connsiteX0-421" fmla="*/ 0 w 7816850"/>
              <a:gd name="connsiteY0-422" fmla="*/ 725269 h 776069"/>
              <a:gd name="connsiteX1-423" fmla="*/ 1225550 w 7816850"/>
              <a:gd name="connsiteY1-424" fmla="*/ 23594 h 776069"/>
              <a:gd name="connsiteX2-425" fmla="*/ 2543175 w 7816850"/>
              <a:gd name="connsiteY2-426" fmla="*/ 674469 h 776069"/>
              <a:gd name="connsiteX3-427" fmla="*/ 4006850 w 7816850"/>
              <a:gd name="connsiteY3-428" fmla="*/ 23594 h 776069"/>
              <a:gd name="connsiteX4-429" fmla="*/ 5422900 w 7816850"/>
              <a:gd name="connsiteY4-430" fmla="*/ 776069 h 776069"/>
              <a:gd name="connsiteX5-431" fmla="*/ 6727825 w 7816850"/>
              <a:gd name="connsiteY5-432" fmla="*/ 1369 h 776069"/>
              <a:gd name="connsiteX6-433" fmla="*/ 7816850 w 7816850"/>
              <a:gd name="connsiteY6-434" fmla="*/ 518894 h 776069"/>
              <a:gd name="connsiteX0-435" fmla="*/ 0 w 7816850"/>
              <a:gd name="connsiteY0-436" fmla="*/ 362412 h 776069"/>
              <a:gd name="connsiteX1-437" fmla="*/ 1225550 w 7816850"/>
              <a:gd name="connsiteY1-438" fmla="*/ 23594 h 776069"/>
              <a:gd name="connsiteX2-439" fmla="*/ 2543175 w 7816850"/>
              <a:gd name="connsiteY2-440" fmla="*/ 674469 h 776069"/>
              <a:gd name="connsiteX3-441" fmla="*/ 4006850 w 7816850"/>
              <a:gd name="connsiteY3-442" fmla="*/ 23594 h 776069"/>
              <a:gd name="connsiteX4-443" fmla="*/ 5422900 w 7816850"/>
              <a:gd name="connsiteY4-444" fmla="*/ 776069 h 776069"/>
              <a:gd name="connsiteX5-445" fmla="*/ 6727825 w 7816850"/>
              <a:gd name="connsiteY5-446" fmla="*/ 1369 h 776069"/>
              <a:gd name="connsiteX6-447" fmla="*/ 7816850 w 7816850"/>
              <a:gd name="connsiteY6-448" fmla="*/ 518894 h 776069"/>
              <a:gd name="connsiteX0-449" fmla="*/ 0 w 7816850"/>
              <a:gd name="connsiteY0-450" fmla="*/ 362412 h 703498"/>
              <a:gd name="connsiteX1-451" fmla="*/ 1225550 w 7816850"/>
              <a:gd name="connsiteY1-452" fmla="*/ 23594 h 703498"/>
              <a:gd name="connsiteX2-453" fmla="*/ 2543175 w 7816850"/>
              <a:gd name="connsiteY2-454" fmla="*/ 674469 h 703498"/>
              <a:gd name="connsiteX3-455" fmla="*/ 4006850 w 7816850"/>
              <a:gd name="connsiteY3-456" fmla="*/ 23594 h 703498"/>
              <a:gd name="connsiteX4-457" fmla="*/ 5393872 w 7816850"/>
              <a:gd name="connsiteY4-458" fmla="*/ 703498 h 703498"/>
              <a:gd name="connsiteX5-459" fmla="*/ 6727825 w 7816850"/>
              <a:gd name="connsiteY5-460" fmla="*/ 1369 h 703498"/>
              <a:gd name="connsiteX6-461" fmla="*/ 7816850 w 7816850"/>
              <a:gd name="connsiteY6-462" fmla="*/ 518894 h 703498"/>
              <a:gd name="connsiteX0-463" fmla="*/ 0 w 7816850"/>
              <a:gd name="connsiteY0-464" fmla="*/ 362412 h 703498"/>
              <a:gd name="connsiteX1-465" fmla="*/ 1225550 w 7816850"/>
              <a:gd name="connsiteY1-466" fmla="*/ 23594 h 703498"/>
              <a:gd name="connsiteX2-467" fmla="*/ 2543175 w 7816850"/>
              <a:gd name="connsiteY2-468" fmla="*/ 674469 h 703498"/>
              <a:gd name="connsiteX3-469" fmla="*/ 3963307 w 7816850"/>
              <a:gd name="connsiteY3-470" fmla="*/ 255823 h 703498"/>
              <a:gd name="connsiteX4-471" fmla="*/ 5393872 w 7816850"/>
              <a:gd name="connsiteY4-472" fmla="*/ 703498 h 703498"/>
              <a:gd name="connsiteX5-473" fmla="*/ 6727825 w 7816850"/>
              <a:gd name="connsiteY5-474" fmla="*/ 1369 h 703498"/>
              <a:gd name="connsiteX6-475" fmla="*/ 7816850 w 7816850"/>
              <a:gd name="connsiteY6-476" fmla="*/ 518894 h 703498"/>
              <a:gd name="connsiteX0-477" fmla="*/ 0 w 7816850"/>
              <a:gd name="connsiteY0-478" fmla="*/ 341738 h 682824"/>
              <a:gd name="connsiteX1-479" fmla="*/ 1225550 w 7816850"/>
              <a:gd name="connsiteY1-480" fmla="*/ 2920 h 682824"/>
              <a:gd name="connsiteX2-481" fmla="*/ 2543175 w 7816850"/>
              <a:gd name="connsiteY2-482" fmla="*/ 653795 h 682824"/>
              <a:gd name="connsiteX3-483" fmla="*/ 3963307 w 7816850"/>
              <a:gd name="connsiteY3-484" fmla="*/ 235149 h 682824"/>
              <a:gd name="connsiteX4-485" fmla="*/ 5393872 w 7816850"/>
              <a:gd name="connsiteY4-486" fmla="*/ 682824 h 682824"/>
              <a:gd name="connsiteX5-487" fmla="*/ 6742339 w 7816850"/>
              <a:gd name="connsiteY5-488" fmla="*/ 53266 h 682824"/>
              <a:gd name="connsiteX6-489" fmla="*/ 7816850 w 7816850"/>
              <a:gd name="connsiteY6-490" fmla="*/ 498220 h 682824"/>
              <a:gd name="connsiteX0-491" fmla="*/ 0 w 7642679"/>
              <a:gd name="connsiteY0-492" fmla="*/ 341738 h 682824"/>
              <a:gd name="connsiteX1-493" fmla="*/ 1225550 w 7642679"/>
              <a:gd name="connsiteY1-494" fmla="*/ 2920 h 682824"/>
              <a:gd name="connsiteX2-495" fmla="*/ 2543175 w 7642679"/>
              <a:gd name="connsiteY2-496" fmla="*/ 653795 h 682824"/>
              <a:gd name="connsiteX3-497" fmla="*/ 3963307 w 7642679"/>
              <a:gd name="connsiteY3-498" fmla="*/ 235149 h 682824"/>
              <a:gd name="connsiteX4-499" fmla="*/ 5393872 w 7642679"/>
              <a:gd name="connsiteY4-500" fmla="*/ 682824 h 682824"/>
              <a:gd name="connsiteX5-501" fmla="*/ 6742339 w 7642679"/>
              <a:gd name="connsiteY5-502" fmla="*/ 53266 h 682824"/>
              <a:gd name="connsiteX6-503" fmla="*/ 7642679 w 7642679"/>
              <a:gd name="connsiteY6-504" fmla="*/ 411134 h 682824"/>
              <a:gd name="connsiteX0-505" fmla="*/ 0 w 7613650"/>
              <a:gd name="connsiteY0-506" fmla="*/ 341738 h 682824"/>
              <a:gd name="connsiteX1-507" fmla="*/ 1225550 w 7613650"/>
              <a:gd name="connsiteY1-508" fmla="*/ 2920 h 682824"/>
              <a:gd name="connsiteX2-509" fmla="*/ 2543175 w 7613650"/>
              <a:gd name="connsiteY2-510" fmla="*/ 653795 h 682824"/>
              <a:gd name="connsiteX3-511" fmla="*/ 3963307 w 7613650"/>
              <a:gd name="connsiteY3-512" fmla="*/ 235149 h 682824"/>
              <a:gd name="connsiteX4-513" fmla="*/ 5393872 w 7613650"/>
              <a:gd name="connsiteY4-514" fmla="*/ 682824 h 682824"/>
              <a:gd name="connsiteX5-515" fmla="*/ 6742339 w 7613650"/>
              <a:gd name="connsiteY5-516" fmla="*/ 53266 h 682824"/>
              <a:gd name="connsiteX6-517" fmla="*/ 7613650 w 7613650"/>
              <a:gd name="connsiteY6-518" fmla="*/ 454677 h 682824"/>
              <a:gd name="connsiteX0-519" fmla="*/ 0 w 7613650"/>
              <a:gd name="connsiteY0-520" fmla="*/ 341738 h 682824"/>
              <a:gd name="connsiteX1-521" fmla="*/ 1225550 w 7613650"/>
              <a:gd name="connsiteY1-522" fmla="*/ 2920 h 682824"/>
              <a:gd name="connsiteX2-523" fmla="*/ 2543175 w 7613650"/>
              <a:gd name="connsiteY2-524" fmla="*/ 653795 h 682824"/>
              <a:gd name="connsiteX3-525" fmla="*/ 3963307 w 7613650"/>
              <a:gd name="connsiteY3-526" fmla="*/ 235149 h 682824"/>
              <a:gd name="connsiteX4-527" fmla="*/ 5393872 w 7613650"/>
              <a:gd name="connsiteY4-528" fmla="*/ 682824 h 682824"/>
              <a:gd name="connsiteX5-529" fmla="*/ 6742339 w 7613650"/>
              <a:gd name="connsiteY5-530" fmla="*/ 53266 h 682824"/>
              <a:gd name="connsiteX6-531" fmla="*/ 7613650 w 7613650"/>
              <a:gd name="connsiteY6-532" fmla="*/ 454677 h 682824"/>
              <a:gd name="connsiteX0-533" fmla="*/ 0 w 7613650"/>
              <a:gd name="connsiteY0-534" fmla="*/ 341738 h 682824"/>
              <a:gd name="connsiteX1-535" fmla="*/ 1225550 w 7613650"/>
              <a:gd name="connsiteY1-536" fmla="*/ 2920 h 682824"/>
              <a:gd name="connsiteX2-537" fmla="*/ 2543175 w 7613650"/>
              <a:gd name="connsiteY2-538" fmla="*/ 653795 h 682824"/>
              <a:gd name="connsiteX3-539" fmla="*/ 3963307 w 7613650"/>
              <a:gd name="connsiteY3-540" fmla="*/ 235149 h 682824"/>
              <a:gd name="connsiteX4-541" fmla="*/ 5393872 w 7613650"/>
              <a:gd name="connsiteY4-542" fmla="*/ 682824 h 682824"/>
              <a:gd name="connsiteX5-543" fmla="*/ 6742339 w 7613650"/>
              <a:gd name="connsiteY5-544" fmla="*/ 53266 h 682824"/>
              <a:gd name="connsiteX6-545" fmla="*/ 7613650 w 7613650"/>
              <a:gd name="connsiteY6-546" fmla="*/ 454677 h 682824"/>
              <a:gd name="connsiteX0-547" fmla="*/ 0 w 7613650"/>
              <a:gd name="connsiteY0-548" fmla="*/ 341738 h 682824"/>
              <a:gd name="connsiteX1-549" fmla="*/ 1225550 w 7613650"/>
              <a:gd name="connsiteY1-550" fmla="*/ 2920 h 682824"/>
              <a:gd name="connsiteX2-551" fmla="*/ 2543175 w 7613650"/>
              <a:gd name="connsiteY2-552" fmla="*/ 653795 h 682824"/>
              <a:gd name="connsiteX3-553" fmla="*/ 3963307 w 7613650"/>
              <a:gd name="connsiteY3-554" fmla="*/ 235149 h 682824"/>
              <a:gd name="connsiteX4-555" fmla="*/ 5393872 w 7613650"/>
              <a:gd name="connsiteY4-556" fmla="*/ 682824 h 682824"/>
              <a:gd name="connsiteX5-557" fmla="*/ 6742339 w 7613650"/>
              <a:gd name="connsiteY5-558" fmla="*/ 53266 h 682824"/>
              <a:gd name="connsiteX6-559" fmla="*/ 7613650 w 7613650"/>
              <a:gd name="connsiteY6-560" fmla="*/ 454677 h 682824"/>
              <a:gd name="connsiteX0-561" fmla="*/ 0 w 7613650"/>
              <a:gd name="connsiteY0-562" fmla="*/ 341738 h 682824"/>
              <a:gd name="connsiteX1-563" fmla="*/ 1225550 w 7613650"/>
              <a:gd name="connsiteY1-564" fmla="*/ 2920 h 682824"/>
              <a:gd name="connsiteX2-565" fmla="*/ 2543175 w 7613650"/>
              <a:gd name="connsiteY2-566" fmla="*/ 653795 h 682824"/>
              <a:gd name="connsiteX3-567" fmla="*/ 3963307 w 7613650"/>
              <a:gd name="connsiteY3-568" fmla="*/ 235149 h 682824"/>
              <a:gd name="connsiteX4-569" fmla="*/ 5393872 w 7613650"/>
              <a:gd name="connsiteY4-570" fmla="*/ 682824 h 682824"/>
              <a:gd name="connsiteX5-571" fmla="*/ 6742339 w 7613650"/>
              <a:gd name="connsiteY5-572" fmla="*/ 53266 h 682824"/>
              <a:gd name="connsiteX6-573" fmla="*/ 7613650 w 7613650"/>
              <a:gd name="connsiteY6-574" fmla="*/ 454677 h 682824"/>
              <a:gd name="connsiteX0-575" fmla="*/ 0 w 7613650"/>
              <a:gd name="connsiteY0-576" fmla="*/ 341738 h 682824"/>
              <a:gd name="connsiteX1-577" fmla="*/ 1225550 w 7613650"/>
              <a:gd name="connsiteY1-578" fmla="*/ 2920 h 682824"/>
              <a:gd name="connsiteX2-579" fmla="*/ 2543175 w 7613650"/>
              <a:gd name="connsiteY2-580" fmla="*/ 653795 h 682824"/>
              <a:gd name="connsiteX3-581" fmla="*/ 3963307 w 7613650"/>
              <a:gd name="connsiteY3-582" fmla="*/ 235149 h 682824"/>
              <a:gd name="connsiteX4-583" fmla="*/ 5393872 w 7613650"/>
              <a:gd name="connsiteY4-584" fmla="*/ 682824 h 682824"/>
              <a:gd name="connsiteX5-585" fmla="*/ 6742339 w 7613650"/>
              <a:gd name="connsiteY5-586" fmla="*/ 53266 h 682824"/>
              <a:gd name="connsiteX6-587" fmla="*/ 7613650 w 7613650"/>
              <a:gd name="connsiteY6-588" fmla="*/ 454677 h 6828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7613650" h="682824">
                <a:moveTo>
                  <a:pt x="0" y="341738"/>
                </a:moveTo>
                <a:cubicBezTo>
                  <a:pt x="157692" y="222146"/>
                  <a:pt x="601133" y="-29888"/>
                  <a:pt x="1225550" y="2920"/>
                </a:cubicBezTo>
                <a:cubicBezTo>
                  <a:pt x="1823508" y="35728"/>
                  <a:pt x="2069042" y="611462"/>
                  <a:pt x="2543175" y="653795"/>
                </a:cubicBezTo>
                <a:cubicBezTo>
                  <a:pt x="3104092" y="649562"/>
                  <a:pt x="3469065" y="229857"/>
                  <a:pt x="3963307" y="235149"/>
                </a:cubicBezTo>
                <a:cubicBezTo>
                  <a:pt x="4616299" y="231974"/>
                  <a:pt x="4687359" y="672392"/>
                  <a:pt x="5393872" y="682824"/>
                </a:cubicBezTo>
                <a:cubicBezTo>
                  <a:pt x="6008461" y="610102"/>
                  <a:pt x="6205764" y="130524"/>
                  <a:pt x="6742339" y="53266"/>
                </a:cubicBezTo>
                <a:cubicBezTo>
                  <a:pt x="7158415" y="32099"/>
                  <a:pt x="7483777" y="273098"/>
                  <a:pt x="7613650" y="454677"/>
                </a:cubicBezTo>
              </a:path>
            </a:pathLst>
          </a:custGeom>
          <a:noFill/>
          <a:ln w="9525">
            <a:solidFill>
              <a:schemeClr val="tx1">
                <a:lumMod val="85000"/>
                <a:lumOff val="15000"/>
              </a:schemeClr>
            </a:solidFill>
            <a:prstDash val="sysDash"/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淘宝网chenying0907出品 4"/>
          <p:cNvGrpSpPr/>
          <p:nvPr/>
        </p:nvGrpSpPr>
        <p:grpSpPr>
          <a:xfrm>
            <a:off x="2541286" y="2156639"/>
            <a:ext cx="1689983" cy="3116602"/>
            <a:chOff x="2268029" y="2618654"/>
            <a:chExt cx="1689983" cy="3116602"/>
          </a:xfrm>
        </p:grpSpPr>
        <p:grpSp>
          <p:nvGrpSpPr>
            <p:cNvPr id="6" name="淘宝网chenying0907出品 21"/>
            <p:cNvGrpSpPr/>
            <p:nvPr/>
          </p:nvGrpSpPr>
          <p:grpSpPr bwMode="auto">
            <a:xfrm>
              <a:off x="2429956" y="3680691"/>
              <a:ext cx="1147697" cy="2054565"/>
              <a:chOff x="179512" y="2797966"/>
              <a:chExt cx="1513892" cy="2709936"/>
            </a:xfrm>
          </p:grpSpPr>
          <p:sp>
            <p:nvSpPr>
              <p:cNvPr id="9" name="圆角淘宝网chenying0907出品 8"/>
              <p:cNvSpPr/>
              <p:nvPr/>
            </p:nvSpPr>
            <p:spPr>
              <a:xfrm>
                <a:off x="179512" y="4149080"/>
                <a:ext cx="1512168" cy="1358822"/>
              </a:xfrm>
              <a:prstGeom prst="roundRect">
                <a:avLst>
                  <a:gd name="adj" fmla="val 5673"/>
                </a:avLst>
              </a:prstGeom>
              <a:solidFill>
                <a:srgbClr val="BE1247"/>
              </a:soli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extrusionH="63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圆角淘宝网chenying0907出品 9"/>
              <p:cNvSpPr/>
              <p:nvPr/>
            </p:nvSpPr>
            <p:spPr>
              <a:xfrm>
                <a:off x="181236" y="4138187"/>
                <a:ext cx="1512168" cy="1358822"/>
              </a:xfrm>
              <a:prstGeom prst="roundRect">
                <a:avLst>
                  <a:gd name="adj" fmla="val 5673"/>
                </a:avLst>
              </a:prstGeom>
              <a:gradFill flip="none" rotWithShape="1">
                <a:gsLst>
                  <a:gs pos="0">
                    <a:srgbClr val="BE1247"/>
                  </a:gs>
                  <a:gs pos="33000">
                    <a:srgbClr val="D2144F"/>
                  </a:gs>
                  <a:gs pos="90000">
                    <a:srgbClr val="F87477"/>
                  </a:gs>
                  <a:gs pos="100000">
                    <a:srgbClr val="FA9496"/>
                  </a:gs>
                </a:gsLst>
                <a:lin ang="7200000" scaled="0"/>
                <a:tileRect/>
              </a:gra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淘宝网chenying0907出品 10"/>
              <p:cNvSpPr/>
              <p:nvPr/>
            </p:nvSpPr>
            <p:spPr>
              <a:xfrm>
                <a:off x="256448" y="2797966"/>
                <a:ext cx="1379875" cy="2188794"/>
              </a:xfrm>
              <a:custGeom>
                <a:avLst/>
                <a:gdLst>
                  <a:gd name="connsiteX0" fmla="*/ 564273 w 1405538"/>
                  <a:gd name="connsiteY0" fmla="*/ 0 h 2135354"/>
                  <a:gd name="connsiteX1" fmla="*/ 823003 w 1405538"/>
                  <a:gd name="connsiteY1" fmla="*/ 0 h 2135354"/>
                  <a:gd name="connsiteX2" fmla="*/ 1405538 w 1405538"/>
                  <a:gd name="connsiteY2" fmla="*/ 1732147 h 2135354"/>
                  <a:gd name="connsiteX3" fmla="*/ 1387275 w 1405538"/>
                  <a:gd name="connsiteY3" fmla="*/ 1841423 h 2135354"/>
                  <a:gd name="connsiteX4" fmla="*/ 1380484 w 1405538"/>
                  <a:gd name="connsiteY4" fmla="*/ 1841423 h 2135354"/>
                  <a:gd name="connsiteX5" fmla="*/ 1383925 w 1405538"/>
                  <a:gd name="connsiteY5" fmla="*/ 1855288 h 2135354"/>
                  <a:gd name="connsiteX6" fmla="*/ 694344 w 1405538"/>
                  <a:gd name="connsiteY6" fmla="*/ 2135354 h 2135354"/>
                  <a:gd name="connsiteX7" fmla="*/ 4763 w 1405538"/>
                  <a:gd name="connsiteY7" fmla="*/ 1855288 h 2135354"/>
                  <a:gd name="connsiteX8" fmla="*/ 8205 w 1405538"/>
                  <a:gd name="connsiteY8" fmla="*/ 1841423 h 2135354"/>
                  <a:gd name="connsiteX9" fmla="*/ 0 w 1405538"/>
                  <a:gd name="connsiteY9" fmla="*/ 1841423 h 2135354"/>
                  <a:gd name="connsiteX10" fmla="*/ 564273 w 1405538"/>
                  <a:gd name="connsiteY10" fmla="*/ 0 h 2135354"/>
                  <a:gd name="connsiteX0-1" fmla="*/ 616661 w 1457926"/>
                  <a:gd name="connsiteY0-2" fmla="*/ 0 h 2135354"/>
                  <a:gd name="connsiteX1-3" fmla="*/ 875391 w 1457926"/>
                  <a:gd name="connsiteY1-4" fmla="*/ 0 h 2135354"/>
                  <a:gd name="connsiteX2-5" fmla="*/ 1457926 w 1457926"/>
                  <a:gd name="connsiteY2-6" fmla="*/ 1732147 h 2135354"/>
                  <a:gd name="connsiteX3-7" fmla="*/ 1439663 w 1457926"/>
                  <a:gd name="connsiteY3-8" fmla="*/ 1841423 h 2135354"/>
                  <a:gd name="connsiteX4-9" fmla="*/ 1432872 w 1457926"/>
                  <a:gd name="connsiteY4-10" fmla="*/ 1841423 h 2135354"/>
                  <a:gd name="connsiteX5-11" fmla="*/ 1436313 w 1457926"/>
                  <a:gd name="connsiteY5-12" fmla="*/ 1855288 h 2135354"/>
                  <a:gd name="connsiteX6-13" fmla="*/ 746732 w 1457926"/>
                  <a:gd name="connsiteY6-14" fmla="*/ 2135354 h 2135354"/>
                  <a:gd name="connsiteX7-15" fmla="*/ 57151 w 1457926"/>
                  <a:gd name="connsiteY7-16" fmla="*/ 1855288 h 2135354"/>
                  <a:gd name="connsiteX8-17" fmla="*/ 60593 w 1457926"/>
                  <a:gd name="connsiteY8-18" fmla="*/ 1841423 h 2135354"/>
                  <a:gd name="connsiteX9-19" fmla="*/ 0 w 1457926"/>
                  <a:gd name="connsiteY9-20" fmla="*/ 1731886 h 2135354"/>
                  <a:gd name="connsiteX10-21" fmla="*/ 616661 w 1457926"/>
                  <a:gd name="connsiteY10-22" fmla="*/ 0 h 2135354"/>
                  <a:gd name="connsiteX0-23" fmla="*/ 689418 w 1530683"/>
                  <a:gd name="connsiteY0-24" fmla="*/ 0 h 2135354"/>
                  <a:gd name="connsiteX1-25" fmla="*/ 948148 w 1530683"/>
                  <a:gd name="connsiteY1-26" fmla="*/ 0 h 2135354"/>
                  <a:gd name="connsiteX2-27" fmla="*/ 1530683 w 1530683"/>
                  <a:gd name="connsiteY2-28" fmla="*/ 1732147 h 2135354"/>
                  <a:gd name="connsiteX3-29" fmla="*/ 1512420 w 1530683"/>
                  <a:gd name="connsiteY3-30" fmla="*/ 1841423 h 2135354"/>
                  <a:gd name="connsiteX4-31" fmla="*/ 1505629 w 1530683"/>
                  <a:gd name="connsiteY4-32" fmla="*/ 1841423 h 2135354"/>
                  <a:gd name="connsiteX5-33" fmla="*/ 1509070 w 1530683"/>
                  <a:gd name="connsiteY5-34" fmla="*/ 1855288 h 2135354"/>
                  <a:gd name="connsiteX6-35" fmla="*/ 819489 w 1530683"/>
                  <a:gd name="connsiteY6-36" fmla="*/ 2135354 h 2135354"/>
                  <a:gd name="connsiteX7-37" fmla="*/ 129908 w 1530683"/>
                  <a:gd name="connsiteY7-38" fmla="*/ 1855288 h 2135354"/>
                  <a:gd name="connsiteX8-39" fmla="*/ 0 w 1530683"/>
                  <a:gd name="connsiteY8-40" fmla="*/ 1841423 h 2135354"/>
                  <a:gd name="connsiteX9-41" fmla="*/ 72757 w 1530683"/>
                  <a:gd name="connsiteY9-42" fmla="*/ 1731886 h 2135354"/>
                  <a:gd name="connsiteX10-43" fmla="*/ 689418 w 1530683"/>
                  <a:gd name="connsiteY10-44" fmla="*/ 0 h 2135354"/>
                  <a:gd name="connsiteX0-45" fmla="*/ 616661 w 1457926"/>
                  <a:gd name="connsiteY0-46" fmla="*/ 0 h 2135354"/>
                  <a:gd name="connsiteX1-47" fmla="*/ 875391 w 1457926"/>
                  <a:gd name="connsiteY1-48" fmla="*/ 0 h 2135354"/>
                  <a:gd name="connsiteX2-49" fmla="*/ 1457926 w 1457926"/>
                  <a:gd name="connsiteY2-50" fmla="*/ 1732147 h 2135354"/>
                  <a:gd name="connsiteX3-51" fmla="*/ 1439663 w 1457926"/>
                  <a:gd name="connsiteY3-52" fmla="*/ 1841423 h 2135354"/>
                  <a:gd name="connsiteX4-53" fmla="*/ 1432872 w 1457926"/>
                  <a:gd name="connsiteY4-54" fmla="*/ 1841423 h 2135354"/>
                  <a:gd name="connsiteX5-55" fmla="*/ 1436313 w 1457926"/>
                  <a:gd name="connsiteY5-56" fmla="*/ 1855288 h 2135354"/>
                  <a:gd name="connsiteX6-57" fmla="*/ 746732 w 1457926"/>
                  <a:gd name="connsiteY6-58" fmla="*/ 2135354 h 2135354"/>
                  <a:gd name="connsiteX7-59" fmla="*/ 57151 w 1457926"/>
                  <a:gd name="connsiteY7-60" fmla="*/ 1855288 h 2135354"/>
                  <a:gd name="connsiteX8-61" fmla="*/ 0 w 1457926"/>
                  <a:gd name="connsiteY8-62" fmla="*/ 1731886 h 2135354"/>
                  <a:gd name="connsiteX9-63" fmla="*/ 616661 w 1457926"/>
                  <a:gd name="connsiteY9-64" fmla="*/ 0 h 2135354"/>
                  <a:gd name="connsiteX0-65" fmla="*/ 559510 w 1400775"/>
                  <a:gd name="connsiteY0-66" fmla="*/ 0 h 2135354"/>
                  <a:gd name="connsiteX1-67" fmla="*/ 818240 w 1400775"/>
                  <a:gd name="connsiteY1-68" fmla="*/ 0 h 2135354"/>
                  <a:gd name="connsiteX2-69" fmla="*/ 1400775 w 1400775"/>
                  <a:gd name="connsiteY2-70" fmla="*/ 1732147 h 2135354"/>
                  <a:gd name="connsiteX3-71" fmla="*/ 1382512 w 1400775"/>
                  <a:gd name="connsiteY3-72" fmla="*/ 1841423 h 2135354"/>
                  <a:gd name="connsiteX4-73" fmla="*/ 1375721 w 1400775"/>
                  <a:gd name="connsiteY4-74" fmla="*/ 1841423 h 2135354"/>
                  <a:gd name="connsiteX5-75" fmla="*/ 1379162 w 1400775"/>
                  <a:gd name="connsiteY5-76" fmla="*/ 1855288 h 2135354"/>
                  <a:gd name="connsiteX6-77" fmla="*/ 689581 w 1400775"/>
                  <a:gd name="connsiteY6-78" fmla="*/ 2135354 h 2135354"/>
                  <a:gd name="connsiteX7-79" fmla="*/ 0 w 1400775"/>
                  <a:gd name="connsiteY7-80" fmla="*/ 1855288 h 2135354"/>
                  <a:gd name="connsiteX8-81" fmla="*/ 559510 w 1400775"/>
                  <a:gd name="connsiteY8-82" fmla="*/ 0 h 2135354"/>
                  <a:gd name="connsiteX0-83" fmla="*/ 559510 w 1382512"/>
                  <a:gd name="connsiteY0-84" fmla="*/ 0 h 2135354"/>
                  <a:gd name="connsiteX1-85" fmla="*/ 818240 w 1382512"/>
                  <a:gd name="connsiteY1-86" fmla="*/ 0 h 2135354"/>
                  <a:gd name="connsiteX2-87" fmla="*/ 1382512 w 1382512"/>
                  <a:gd name="connsiteY2-88" fmla="*/ 1841423 h 2135354"/>
                  <a:gd name="connsiteX3-89" fmla="*/ 1375721 w 1382512"/>
                  <a:gd name="connsiteY3-90" fmla="*/ 1841423 h 2135354"/>
                  <a:gd name="connsiteX4-91" fmla="*/ 1379162 w 1382512"/>
                  <a:gd name="connsiteY4-92" fmla="*/ 1855288 h 2135354"/>
                  <a:gd name="connsiteX5-93" fmla="*/ 689581 w 1382512"/>
                  <a:gd name="connsiteY5-94" fmla="*/ 2135354 h 2135354"/>
                  <a:gd name="connsiteX6-95" fmla="*/ 0 w 1382512"/>
                  <a:gd name="connsiteY6-96" fmla="*/ 1855288 h 2135354"/>
                  <a:gd name="connsiteX7-97" fmla="*/ 559510 w 1382512"/>
                  <a:gd name="connsiteY7-98" fmla="*/ 0 h 2135354"/>
                  <a:gd name="connsiteX0-99" fmla="*/ 559510 w 1392037"/>
                  <a:gd name="connsiteY0-100" fmla="*/ 0 h 2135354"/>
                  <a:gd name="connsiteX1-101" fmla="*/ 818240 w 1392037"/>
                  <a:gd name="connsiteY1-102" fmla="*/ 0 h 2135354"/>
                  <a:gd name="connsiteX2-103" fmla="*/ 1392037 w 1392037"/>
                  <a:gd name="connsiteY2-104" fmla="*/ 1727123 h 2135354"/>
                  <a:gd name="connsiteX3-105" fmla="*/ 1375721 w 1392037"/>
                  <a:gd name="connsiteY3-106" fmla="*/ 1841423 h 2135354"/>
                  <a:gd name="connsiteX4-107" fmla="*/ 1379162 w 1392037"/>
                  <a:gd name="connsiteY4-108" fmla="*/ 1855288 h 2135354"/>
                  <a:gd name="connsiteX5-109" fmla="*/ 689581 w 1392037"/>
                  <a:gd name="connsiteY5-110" fmla="*/ 2135354 h 2135354"/>
                  <a:gd name="connsiteX6-111" fmla="*/ 0 w 1392037"/>
                  <a:gd name="connsiteY6-112" fmla="*/ 1855288 h 2135354"/>
                  <a:gd name="connsiteX7-113" fmla="*/ 559510 w 1392037"/>
                  <a:gd name="connsiteY7-114" fmla="*/ 0 h 2135354"/>
                  <a:gd name="connsiteX0-115" fmla="*/ 559510 w 1379162"/>
                  <a:gd name="connsiteY0-116" fmla="*/ 0 h 2135354"/>
                  <a:gd name="connsiteX1-117" fmla="*/ 818240 w 1379162"/>
                  <a:gd name="connsiteY1-118" fmla="*/ 0 h 2135354"/>
                  <a:gd name="connsiteX2-119" fmla="*/ 1375721 w 1379162"/>
                  <a:gd name="connsiteY2-120" fmla="*/ 1841423 h 2135354"/>
                  <a:gd name="connsiteX3-121" fmla="*/ 1379162 w 1379162"/>
                  <a:gd name="connsiteY3-122" fmla="*/ 1855288 h 2135354"/>
                  <a:gd name="connsiteX4-123" fmla="*/ 689581 w 1379162"/>
                  <a:gd name="connsiteY4-124" fmla="*/ 2135354 h 2135354"/>
                  <a:gd name="connsiteX5-125" fmla="*/ 0 w 1379162"/>
                  <a:gd name="connsiteY5-126" fmla="*/ 1855288 h 2135354"/>
                  <a:gd name="connsiteX6-127" fmla="*/ 559510 w 1379162"/>
                  <a:gd name="connsiteY6-128" fmla="*/ 0 h 2135354"/>
                  <a:gd name="connsiteX0-129" fmla="*/ 559510 w 1379162"/>
                  <a:gd name="connsiteY0-130" fmla="*/ 3 h 2135357"/>
                  <a:gd name="connsiteX1-131" fmla="*/ 818240 w 1379162"/>
                  <a:gd name="connsiteY1-132" fmla="*/ 3 h 2135357"/>
                  <a:gd name="connsiteX2-133" fmla="*/ 1375721 w 1379162"/>
                  <a:gd name="connsiteY2-134" fmla="*/ 1841426 h 2135357"/>
                  <a:gd name="connsiteX3-135" fmla="*/ 1379162 w 1379162"/>
                  <a:gd name="connsiteY3-136" fmla="*/ 1855291 h 2135357"/>
                  <a:gd name="connsiteX4-137" fmla="*/ 689581 w 1379162"/>
                  <a:gd name="connsiteY4-138" fmla="*/ 2135357 h 2135357"/>
                  <a:gd name="connsiteX5-139" fmla="*/ 0 w 1379162"/>
                  <a:gd name="connsiteY5-140" fmla="*/ 1855291 h 2135357"/>
                  <a:gd name="connsiteX6-141" fmla="*/ 559510 w 1379162"/>
                  <a:gd name="connsiteY6-142" fmla="*/ 3 h 2135357"/>
                  <a:gd name="connsiteX0-143" fmla="*/ 559510 w 1379162"/>
                  <a:gd name="connsiteY0-144" fmla="*/ 40216 h 2175570"/>
                  <a:gd name="connsiteX1-145" fmla="*/ 818240 w 1379162"/>
                  <a:gd name="connsiteY1-146" fmla="*/ 40216 h 2175570"/>
                  <a:gd name="connsiteX2-147" fmla="*/ 1375721 w 1379162"/>
                  <a:gd name="connsiteY2-148" fmla="*/ 1881639 h 2175570"/>
                  <a:gd name="connsiteX3-149" fmla="*/ 1379162 w 1379162"/>
                  <a:gd name="connsiteY3-150" fmla="*/ 1895504 h 2175570"/>
                  <a:gd name="connsiteX4-151" fmla="*/ 689581 w 1379162"/>
                  <a:gd name="connsiteY4-152" fmla="*/ 2175570 h 2175570"/>
                  <a:gd name="connsiteX5-153" fmla="*/ 0 w 1379162"/>
                  <a:gd name="connsiteY5-154" fmla="*/ 1895504 h 2175570"/>
                  <a:gd name="connsiteX6-155" fmla="*/ 559510 w 1379162"/>
                  <a:gd name="connsiteY6-156" fmla="*/ 40216 h 2175570"/>
                  <a:gd name="connsiteX0-157" fmla="*/ 559510 w 1379162"/>
                  <a:gd name="connsiteY0-158" fmla="*/ 50079 h 2185433"/>
                  <a:gd name="connsiteX1-159" fmla="*/ 818240 w 1379162"/>
                  <a:gd name="connsiteY1-160" fmla="*/ 50079 h 2185433"/>
                  <a:gd name="connsiteX2-161" fmla="*/ 1375721 w 1379162"/>
                  <a:gd name="connsiteY2-162" fmla="*/ 1891502 h 2185433"/>
                  <a:gd name="connsiteX3-163" fmla="*/ 1379162 w 1379162"/>
                  <a:gd name="connsiteY3-164" fmla="*/ 1905367 h 2185433"/>
                  <a:gd name="connsiteX4-165" fmla="*/ 689581 w 1379162"/>
                  <a:gd name="connsiteY4-166" fmla="*/ 2185433 h 2185433"/>
                  <a:gd name="connsiteX5-167" fmla="*/ 0 w 1379162"/>
                  <a:gd name="connsiteY5-168" fmla="*/ 1905367 h 2185433"/>
                  <a:gd name="connsiteX6-169" fmla="*/ 559510 w 1379162"/>
                  <a:gd name="connsiteY6-170" fmla="*/ 50079 h 2185433"/>
                  <a:gd name="connsiteX0-171" fmla="*/ 559510 w 1379162"/>
                  <a:gd name="connsiteY0-172" fmla="*/ 52984 h 2188338"/>
                  <a:gd name="connsiteX1-173" fmla="*/ 818240 w 1379162"/>
                  <a:gd name="connsiteY1-174" fmla="*/ 52984 h 2188338"/>
                  <a:gd name="connsiteX2-175" fmla="*/ 1375721 w 1379162"/>
                  <a:gd name="connsiteY2-176" fmla="*/ 1894407 h 2188338"/>
                  <a:gd name="connsiteX3-177" fmla="*/ 1379162 w 1379162"/>
                  <a:gd name="connsiteY3-178" fmla="*/ 1908272 h 2188338"/>
                  <a:gd name="connsiteX4-179" fmla="*/ 689581 w 1379162"/>
                  <a:gd name="connsiteY4-180" fmla="*/ 2188338 h 2188338"/>
                  <a:gd name="connsiteX5-181" fmla="*/ 0 w 1379162"/>
                  <a:gd name="connsiteY5-182" fmla="*/ 1908272 h 2188338"/>
                  <a:gd name="connsiteX6-183" fmla="*/ 559510 w 1379162"/>
                  <a:gd name="connsiteY6-184" fmla="*/ 52984 h 2188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79162" h="2188338">
                    <a:moveTo>
                      <a:pt x="559510" y="52984"/>
                    </a:moveTo>
                    <a:cubicBezTo>
                      <a:pt x="593366" y="5359"/>
                      <a:pt x="731997" y="-37503"/>
                      <a:pt x="818240" y="52984"/>
                    </a:cubicBezTo>
                    <a:cubicBezTo>
                      <a:pt x="816162" y="50325"/>
                      <a:pt x="1282234" y="1585192"/>
                      <a:pt x="1375721" y="1894407"/>
                    </a:cubicBezTo>
                    <a:cubicBezTo>
                      <a:pt x="1378870" y="1898789"/>
                      <a:pt x="1379162" y="1903517"/>
                      <a:pt x="1379162" y="1908272"/>
                    </a:cubicBezTo>
                    <a:cubicBezTo>
                      <a:pt x="1379162" y="2062948"/>
                      <a:pt x="1070426" y="2188338"/>
                      <a:pt x="689581" y="2188338"/>
                    </a:cubicBezTo>
                    <a:cubicBezTo>
                      <a:pt x="308736" y="2188338"/>
                      <a:pt x="0" y="2062948"/>
                      <a:pt x="0" y="1908272"/>
                    </a:cubicBezTo>
                    <a:lnTo>
                      <a:pt x="559510" y="52984"/>
                    </a:lnTo>
                    <a:close/>
                  </a:path>
                </a:pathLst>
              </a:custGeom>
              <a:gradFill flip="none" rotWithShape="1">
                <a:gsLst>
                  <a:gs pos="98000">
                    <a:srgbClr val="C5134A"/>
                  </a:gs>
                  <a:gs pos="0">
                    <a:srgbClr val="BE1247"/>
                  </a:gs>
                  <a:gs pos="19000">
                    <a:srgbClr val="D2144F"/>
                  </a:gs>
                  <a:gs pos="54000">
                    <a:srgbClr val="F87477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淘宝网chenying0907出品 10"/>
              <p:cNvSpPr/>
              <p:nvPr/>
            </p:nvSpPr>
            <p:spPr>
              <a:xfrm>
                <a:off x="569154" y="3291810"/>
                <a:ext cx="756945" cy="429321"/>
              </a:xfrm>
              <a:custGeom>
                <a:avLst/>
                <a:gdLst/>
                <a:ahLst/>
                <a:cxnLst/>
                <a:rect l="l" t="t" r="r" b="b"/>
                <a:pathLst>
                  <a:path w="590834" h="334594">
                    <a:moveTo>
                      <a:pt x="86928" y="0"/>
                    </a:moveTo>
                    <a:cubicBezTo>
                      <a:pt x="160265" y="23782"/>
                      <a:pt x="240109" y="35684"/>
                      <a:pt x="323402" y="35684"/>
                    </a:cubicBezTo>
                    <a:cubicBezTo>
                      <a:pt x="387332" y="35684"/>
                      <a:pt x="449230" y="28672"/>
                      <a:pt x="507434" y="13120"/>
                    </a:cubicBezTo>
                    <a:cubicBezTo>
                      <a:pt x="531772" y="93575"/>
                      <a:pt x="560176" y="187373"/>
                      <a:pt x="590834" y="288543"/>
                    </a:cubicBezTo>
                    <a:cubicBezTo>
                      <a:pt x="499769" y="318822"/>
                      <a:pt x="400175" y="334594"/>
                      <a:pt x="296010" y="334594"/>
                    </a:cubicBezTo>
                    <a:cubicBezTo>
                      <a:pt x="191403" y="334594"/>
                      <a:pt x="91406" y="318688"/>
                      <a:pt x="0" y="288246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淘宝网chenying0907出品 10"/>
              <p:cNvSpPr/>
              <p:nvPr/>
            </p:nvSpPr>
            <p:spPr>
              <a:xfrm>
                <a:off x="358201" y="4031335"/>
                <a:ext cx="1181332" cy="419394"/>
              </a:xfrm>
              <a:custGeom>
                <a:avLst/>
                <a:gdLst/>
                <a:ahLst/>
                <a:cxnLst/>
                <a:rect l="l" t="t" r="r" b="b"/>
                <a:pathLst>
                  <a:path w="1082218" h="392352">
                    <a:moveTo>
                      <a:pt x="92746" y="0"/>
                    </a:moveTo>
                    <a:cubicBezTo>
                      <a:pt x="229132" y="56158"/>
                      <a:pt x="381210" y="86960"/>
                      <a:pt x="541436" y="86960"/>
                    </a:cubicBezTo>
                    <a:cubicBezTo>
                      <a:pt x="701493" y="86960"/>
                      <a:pt x="853418" y="56223"/>
                      <a:pt x="989694" y="184"/>
                    </a:cubicBezTo>
                    <a:cubicBezTo>
                      <a:pt x="1021621" y="105469"/>
                      <a:pt x="1052999" y="208935"/>
                      <a:pt x="1082218" y="305289"/>
                    </a:cubicBezTo>
                    <a:cubicBezTo>
                      <a:pt x="917102" y="361516"/>
                      <a:pt x="732512" y="392352"/>
                      <a:pt x="537839" y="392352"/>
                    </a:cubicBezTo>
                    <a:cubicBezTo>
                      <a:pt x="345739" y="392352"/>
                      <a:pt x="163457" y="362325"/>
                      <a:pt x="0" y="307539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 flipH="1" flipV="1">
              <a:off x="2920495" y="3118908"/>
              <a:ext cx="1" cy="67743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2268029" y="2618654"/>
              <a:ext cx="1689983" cy="64633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3893837" y="1632764"/>
            <a:ext cx="1552213" cy="3310160"/>
            <a:chOff x="3620580" y="2094779"/>
            <a:chExt cx="1552213" cy="3310160"/>
          </a:xfrm>
        </p:grpSpPr>
        <p:grpSp>
          <p:nvGrpSpPr>
            <p:cNvPr id="15" name="淘宝网chenying0907出品 8"/>
            <p:cNvGrpSpPr/>
            <p:nvPr/>
          </p:nvGrpSpPr>
          <p:grpSpPr bwMode="auto">
            <a:xfrm>
              <a:off x="3798380" y="3290167"/>
              <a:ext cx="1181563" cy="2114772"/>
              <a:chOff x="6876256" y="2742174"/>
              <a:chExt cx="1513892" cy="2709936"/>
            </a:xfrm>
          </p:grpSpPr>
          <p:sp>
            <p:nvSpPr>
              <p:cNvPr id="18" name="圆角淘宝网chenying0907出品 17"/>
              <p:cNvSpPr/>
              <p:nvPr/>
            </p:nvSpPr>
            <p:spPr>
              <a:xfrm>
                <a:off x="6876256" y="4093288"/>
                <a:ext cx="1512168" cy="1358822"/>
              </a:xfrm>
              <a:prstGeom prst="roundRect">
                <a:avLst>
                  <a:gd name="adj" fmla="val 5673"/>
                </a:avLst>
              </a:prstGeom>
              <a:gradFill flip="none" rotWithShape="1">
                <a:gsLst>
                  <a:gs pos="42000">
                    <a:srgbClr val="FF7711"/>
                  </a:gs>
                  <a:gs pos="8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</a:gsLst>
                <a:lin ang="6600000" scaled="0"/>
                <a:tileRect/>
              </a:gra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extrusionH="63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圆角淘宝网chenying0907出品 18"/>
              <p:cNvSpPr/>
              <p:nvPr/>
            </p:nvSpPr>
            <p:spPr>
              <a:xfrm>
                <a:off x="6877980" y="4082395"/>
                <a:ext cx="1512168" cy="1358822"/>
              </a:xfrm>
              <a:prstGeom prst="roundRect">
                <a:avLst>
                  <a:gd name="adj" fmla="val 5673"/>
                </a:avLst>
              </a:prstGeom>
              <a:noFill/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淘宝网chenying0907出品 10"/>
              <p:cNvSpPr/>
              <p:nvPr/>
            </p:nvSpPr>
            <p:spPr>
              <a:xfrm>
                <a:off x="6953397" y="2742174"/>
                <a:ext cx="1378895" cy="2189165"/>
              </a:xfrm>
              <a:custGeom>
                <a:avLst/>
                <a:gdLst>
                  <a:gd name="connsiteX0" fmla="*/ 564273 w 1405538"/>
                  <a:gd name="connsiteY0" fmla="*/ 0 h 2135354"/>
                  <a:gd name="connsiteX1" fmla="*/ 823003 w 1405538"/>
                  <a:gd name="connsiteY1" fmla="*/ 0 h 2135354"/>
                  <a:gd name="connsiteX2" fmla="*/ 1405538 w 1405538"/>
                  <a:gd name="connsiteY2" fmla="*/ 1732147 h 2135354"/>
                  <a:gd name="connsiteX3" fmla="*/ 1387275 w 1405538"/>
                  <a:gd name="connsiteY3" fmla="*/ 1841423 h 2135354"/>
                  <a:gd name="connsiteX4" fmla="*/ 1380484 w 1405538"/>
                  <a:gd name="connsiteY4" fmla="*/ 1841423 h 2135354"/>
                  <a:gd name="connsiteX5" fmla="*/ 1383925 w 1405538"/>
                  <a:gd name="connsiteY5" fmla="*/ 1855288 h 2135354"/>
                  <a:gd name="connsiteX6" fmla="*/ 694344 w 1405538"/>
                  <a:gd name="connsiteY6" fmla="*/ 2135354 h 2135354"/>
                  <a:gd name="connsiteX7" fmla="*/ 4763 w 1405538"/>
                  <a:gd name="connsiteY7" fmla="*/ 1855288 h 2135354"/>
                  <a:gd name="connsiteX8" fmla="*/ 8205 w 1405538"/>
                  <a:gd name="connsiteY8" fmla="*/ 1841423 h 2135354"/>
                  <a:gd name="connsiteX9" fmla="*/ 0 w 1405538"/>
                  <a:gd name="connsiteY9" fmla="*/ 1841423 h 2135354"/>
                  <a:gd name="connsiteX10" fmla="*/ 564273 w 1405538"/>
                  <a:gd name="connsiteY10" fmla="*/ 0 h 2135354"/>
                  <a:gd name="connsiteX0-1" fmla="*/ 616661 w 1457926"/>
                  <a:gd name="connsiteY0-2" fmla="*/ 0 h 2135354"/>
                  <a:gd name="connsiteX1-3" fmla="*/ 875391 w 1457926"/>
                  <a:gd name="connsiteY1-4" fmla="*/ 0 h 2135354"/>
                  <a:gd name="connsiteX2-5" fmla="*/ 1457926 w 1457926"/>
                  <a:gd name="connsiteY2-6" fmla="*/ 1732147 h 2135354"/>
                  <a:gd name="connsiteX3-7" fmla="*/ 1439663 w 1457926"/>
                  <a:gd name="connsiteY3-8" fmla="*/ 1841423 h 2135354"/>
                  <a:gd name="connsiteX4-9" fmla="*/ 1432872 w 1457926"/>
                  <a:gd name="connsiteY4-10" fmla="*/ 1841423 h 2135354"/>
                  <a:gd name="connsiteX5-11" fmla="*/ 1436313 w 1457926"/>
                  <a:gd name="connsiteY5-12" fmla="*/ 1855288 h 2135354"/>
                  <a:gd name="connsiteX6-13" fmla="*/ 746732 w 1457926"/>
                  <a:gd name="connsiteY6-14" fmla="*/ 2135354 h 2135354"/>
                  <a:gd name="connsiteX7-15" fmla="*/ 57151 w 1457926"/>
                  <a:gd name="connsiteY7-16" fmla="*/ 1855288 h 2135354"/>
                  <a:gd name="connsiteX8-17" fmla="*/ 60593 w 1457926"/>
                  <a:gd name="connsiteY8-18" fmla="*/ 1841423 h 2135354"/>
                  <a:gd name="connsiteX9-19" fmla="*/ 0 w 1457926"/>
                  <a:gd name="connsiteY9-20" fmla="*/ 1731886 h 2135354"/>
                  <a:gd name="connsiteX10-21" fmla="*/ 616661 w 1457926"/>
                  <a:gd name="connsiteY10-22" fmla="*/ 0 h 2135354"/>
                  <a:gd name="connsiteX0-23" fmla="*/ 689418 w 1530683"/>
                  <a:gd name="connsiteY0-24" fmla="*/ 0 h 2135354"/>
                  <a:gd name="connsiteX1-25" fmla="*/ 948148 w 1530683"/>
                  <a:gd name="connsiteY1-26" fmla="*/ 0 h 2135354"/>
                  <a:gd name="connsiteX2-27" fmla="*/ 1530683 w 1530683"/>
                  <a:gd name="connsiteY2-28" fmla="*/ 1732147 h 2135354"/>
                  <a:gd name="connsiteX3-29" fmla="*/ 1512420 w 1530683"/>
                  <a:gd name="connsiteY3-30" fmla="*/ 1841423 h 2135354"/>
                  <a:gd name="connsiteX4-31" fmla="*/ 1505629 w 1530683"/>
                  <a:gd name="connsiteY4-32" fmla="*/ 1841423 h 2135354"/>
                  <a:gd name="connsiteX5-33" fmla="*/ 1509070 w 1530683"/>
                  <a:gd name="connsiteY5-34" fmla="*/ 1855288 h 2135354"/>
                  <a:gd name="connsiteX6-35" fmla="*/ 819489 w 1530683"/>
                  <a:gd name="connsiteY6-36" fmla="*/ 2135354 h 2135354"/>
                  <a:gd name="connsiteX7-37" fmla="*/ 129908 w 1530683"/>
                  <a:gd name="connsiteY7-38" fmla="*/ 1855288 h 2135354"/>
                  <a:gd name="connsiteX8-39" fmla="*/ 0 w 1530683"/>
                  <a:gd name="connsiteY8-40" fmla="*/ 1841423 h 2135354"/>
                  <a:gd name="connsiteX9-41" fmla="*/ 72757 w 1530683"/>
                  <a:gd name="connsiteY9-42" fmla="*/ 1731886 h 2135354"/>
                  <a:gd name="connsiteX10-43" fmla="*/ 689418 w 1530683"/>
                  <a:gd name="connsiteY10-44" fmla="*/ 0 h 2135354"/>
                  <a:gd name="connsiteX0-45" fmla="*/ 616661 w 1457926"/>
                  <a:gd name="connsiteY0-46" fmla="*/ 0 h 2135354"/>
                  <a:gd name="connsiteX1-47" fmla="*/ 875391 w 1457926"/>
                  <a:gd name="connsiteY1-48" fmla="*/ 0 h 2135354"/>
                  <a:gd name="connsiteX2-49" fmla="*/ 1457926 w 1457926"/>
                  <a:gd name="connsiteY2-50" fmla="*/ 1732147 h 2135354"/>
                  <a:gd name="connsiteX3-51" fmla="*/ 1439663 w 1457926"/>
                  <a:gd name="connsiteY3-52" fmla="*/ 1841423 h 2135354"/>
                  <a:gd name="connsiteX4-53" fmla="*/ 1432872 w 1457926"/>
                  <a:gd name="connsiteY4-54" fmla="*/ 1841423 h 2135354"/>
                  <a:gd name="connsiteX5-55" fmla="*/ 1436313 w 1457926"/>
                  <a:gd name="connsiteY5-56" fmla="*/ 1855288 h 2135354"/>
                  <a:gd name="connsiteX6-57" fmla="*/ 746732 w 1457926"/>
                  <a:gd name="connsiteY6-58" fmla="*/ 2135354 h 2135354"/>
                  <a:gd name="connsiteX7-59" fmla="*/ 57151 w 1457926"/>
                  <a:gd name="connsiteY7-60" fmla="*/ 1855288 h 2135354"/>
                  <a:gd name="connsiteX8-61" fmla="*/ 0 w 1457926"/>
                  <a:gd name="connsiteY8-62" fmla="*/ 1731886 h 2135354"/>
                  <a:gd name="connsiteX9-63" fmla="*/ 616661 w 1457926"/>
                  <a:gd name="connsiteY9-64" fmla="*/ 0 h 2135354"/>
                  <a:gd name="connsiteX0-65" fmla="*/ 559510 w 1400775"/>
                  <a:gd name="connsiteY0-66" fmla="*/ 0 h 2135354"/>
                  <a:gd name="connsiteX1-67" fmla="*/ 818240 w 1400775"/>
                  <a:gd name="connsiteY1-68" fmla="*/ 0 h 2135354"/>
                  <a:gd name="connsiteX2-69" fmla="*/ 1400775 w 1400775"/>
                  <a:gd name="connsiteY2-70" fmla="*/ 1732147 h 2135354"/>
                  <a:gd name="connsiteX3-71" fmla="*/ 1382512 w 1400775"/>
                  <a:gd name="connsiteY3-72" fmla="*/ 1841423 h 2135354"/>
                  <a:gd name="connsiteX4-73" fmla="*/ 1375721 w 1400775"/>
                  <a:gd name="connsiteY4-74" fmla="*/ 1841423 h 2135354"/>
                  <a:gd name="connsiteX5-75" fmla="*/ 1379162 w 1400775"/>
                  <a:gd name="connsiteY5-76" fmla="*/ 1855288 h 2135354"/>
                  <a:gd name="connsiteX6-77" fmla="*/ 689581 w 1400775"/>
                  <a:gd name="connsiteY6-78" fmla="*/ 2135354 h 2135354"/>
                  <a:gd name="connsiteX7-79" fmla="*/ 0 w 1400775"/>
                  <a:gd name="connsiteY7-80" fmla="*/ 1855288 h 2135354"/>
                  <a:gd name="connsiteX8-81" fmla="*/ 559510 w 1400775"/>
                  <a:gd name="connsiteY8-82" fmla="*/ 0 h 2135354"/>
                  <a:gd name="connsiteX0-83" fmla="*/ 559510 w 1382512"/>
                  <a:gd name="connsiteY0-84" fmla="*/ 0 h 2135354"/>
                  <a:gd name="connsiteX1-85" fmla="*/ 818240 w 1382512"/>
                  <a:gd name="connsiteY1-86" fmla="*/ 0 h 2135354"/>
                  <a:gd name="connsiteX2-87" fmla="*/ 1382512 w 1382512"/>
                  <a:gd name="connsiteY2-88" fmla="*/ 1841423 h 2135354"/>
                  <a:gd name="connsiteX3-89" fmla="*/ 1375721 w 1382512"/>
                  <a:gd name="connsiteY3-90" fmla="*/ 1841423 h 2135354"/>
                  <a:gd name="connsiteX4-91" fmla="*/ 1379162 w 1382512"/>
                  <a:gd name="connsiteY4-92" fmla="*/ 1855288 h 2135354"/>
                  <a:gd name="connsiteX5-93" fmla="*/ 689581 w 1382512"/>
                  <a:gd name="connsiteY5-94" fmla="*/ 2135354 h 2135354"/>
                  <a:gd name="connsiteX6-95" fmla="*/ 0 w 1382512"/>
                  <a:gd name="connsiteY6-96" fmla="*/ 1855288 h 2135354"/>
                  <a:gd name="connsiteX7-97" fmla="*/ 559510 w 1382512"/>
                  <a:gd name="connsiteY7-98" fmla="*/ 0 h 2135354"/>
                  <a:gd name="connsiteX0-99" fmla="*/ 559510 w 1392037"/>
                  <a:gd name="connsiteY0-100" fmla="*/ 0 h 2135354"/>
                  <a:gd name="connsiteX1-101" fmla="*/ 818240 w 1392037"/>
                  <a:gd name="connsiteY1-102" fmla="*/ 0 h 2135354"/>
                  <a:gd name="connsiteX2-103" fmla="*/ 1392037 w 1392037"/>
                  <a:gd name="connsiteY2-104" fmla="*/ 1727123 h 2135354"/>
                  <a:gd name="connsiteX3-105" fmla="*/ 1375721 w 1392037"/>
                  <a:gd name="connsiteY3-106" fmla="*/ 1841423 h 2135354"/>
                  <a:gd name="connsiteX4-107" fmla="*/ 1379162 w 1392037"/>
                  <a:gd name="connsiteY4-108" fmla="*/ 1855288 h 2135354"/>
                  <a:gd name="connsiteX5-109" fmla="*/ 689581 w 1392037"/>
                  <a:gd name="connsiteY5-110" fmla="*/ 2135354 h 2135354"/>
                  <a:gd name="connsiteX6-111" fmla="*/ 0 w 1392037"/>
                  <a:gd name="connsiteY6-112" fmla="*/ 1855288 h 2135354"/>
                  <a:gd name="connsiteX7-113" fmla="*/ 559510 w 1392037"/>
                  <a:gd name="connsiteY7-114" fmla="*/ 0 h 2135354"/>
                  <a:gd name="connsiteX0-115" fmla="*/ 559510 w 1379162"/>
                  <a:gd name="connsiteY0-116" fmla="*/ 0 h 2135354"/>
                  <a:gd name="connsiteX1-117" fmla="*/ 818240 w 1379162"/>
                  <a:gd name="connsiteY1-118" fmla="*/ 0 h 2135354"/>
                  <a:gd name="connsiteX2-119" fmla="*/ 1375721 w 1379162"/>
                  <a:gd name="connsiteY2-120" fmla="*/ 1841423 h 2135354"/>
                  <a:gd name="connsiteX3-121" fmla="*/ 1379162 w 1379162"/>
                  <a:gd name="connsiteY3-122" fmla="*/ 1855288 h 2135354"/>
                  <a:gd name="connsiteX4-123" fmla="*/ 689581 w 1379162"/>
                  <a:gd name="connsiteY4-124" fmla="*/ 2135354 h 2135354"/>
                  <a:gd name="connsiteX5-125" fmla="*/ 0 w 1379162"/>
                  <a:gd name="connsiteY5-126" fmla="*/ 1855288 h 2135354"/>
                  <a:gd name="connsiteX6-127" fmla="*/ 559510 w 1379162"/>
                  <a:gd name="connsiteY6-128" fmla="*/ 0 h 2135354"/>
                  <a:gd name="connsiteX0-129" fmla="*/ 559510 w 1379162"/>
                  <a:gd name="connsiteY0-130" fmla="*/ 3 h 2135357"/>
                  <a:gd name="connsiteX1-131" fmla="*/ 818240 w 1379162"/>
                  <a:gd name="connsiteY1-132" fmla="*/ 3 h 2135357"/>
                  <a:gd name="connsiteX2-133" fmla="*/ 1375721 w 1379162"/>
                  <a:gd name="connsiteY2-134" fmla="*/ 1841426 h 2135357"/>
                  <a:gd name="connsiteX3-135" fmla="*/ 1379162 w 1379162"/>
                  <a:gd name="connsiteY3-136" fmla="*/ 1855291 h 2135357"/>
                  <a:gd name="connsiteX4-137" fmla="*/ 689581 w 1379162"/>
                  <a:gd name="connsiteY4-138" fmla="*/ 2135357 h 2135357"/>
                  <a:gd name="connsiteX5-139" fmla="*/ 0 w 1379162"/>
                  <a:gd name="connsiteY5-140" fmla="*/ 1855291 h 2135357"/>
                  <a:gd name="connsiteX6-141" fmla="*/ 559510 w 1379162"/>
                  <a:gd name="connsiteY6-142" fmla="*/ 3 h 2135357"/>
                  <a:gd name="connsiteX0-143" fmla="*/ 559510 w 1379162"/>
                  <a:gd name="connsiteY0-144" fmla="*/ 40216 h 2175570"/>
                  <a:gd name="connsiteX1-145" fmla="*/ 818240 w 1379162"/>
                  <a:gd name="connsiteY1-146" fmla="*/ 40216 h 2175570"/>
                  <a:gd name="connsiteX2-147" fmla="*/ 1375721 w 1379162"/>
                  <a:gd name="connsiteY2-148" fmla="*/ 1881639 h 2175570"/>
                  <a:gd name="connsiteX3-149" fmla="*/ 1379162 w 1379162"/>
                  <a:gd name="connsiteY3-150" fmla="*/ 1895504 h 2175570"/>
                  <a:gd name="connsiteX4-151" fmla="*/ 689581 w 1379162"/>
                  <a:gd name="connsiteY4-152" fmla="*/ 2175570 h 2175570"/>
                  <a:gd name="connsiteX5-153" fmla="*/ 0 w 1379162"/>
                  <a:gd name="connsiteY5-154" fmla="*/ 1895504 h 2175570"/>
                  <a:gd name="connsiteX6-155" fmla="*/ 559510 w 1379162"/>
                  <a:gd name="connsiteY6-156" fmla="*/ 40216 h 2175570"/>
                  <a:gd name="connsiteX0-157" fmla="*/ 559510 w 1379162"/>
                  <a:gd name="connsiteY0-158" fmla="*/ 50079 h 2185433"/>
                  <a:gd name="connsiteX1-159" fmla="*/ 818240 w 1379162"/>
                  <a:gd name="connsiteY1-160" fmla="*/ 50079 h 2185433"/>
                  <a:gd name="connsiteX2-161" fmla="*/ 1375721 w 1379162"/>
                  <a:gd name="connsiteY2-162" fmla="*/ 1891502 h 2185433"/>
                  <a:gd name="connsiteX3-163" fmla="*/ 1379162 w 1379162"/>
                  <a:gd name="connsiteY3-164" fmla="*/ 1905367 h 2185433"/>
                  <a:gd name="connsiteX4-165" fmla="*/ 689581 w 1379162"/>
                  <a:gd name="connsiteY4-166" fmla="*/ 2185433 h 2185433"/>
                  <a:gd name="connsiteX5-167" fmla="*/ 0 w 1379162"/>
                  <a:gd name="connsiteY5-168" fmla="*/ 1905367 h 2185433"/>
                  <a:gd name="connsiteX6-169" fmla="*/ 559510 w 1379162"/>
                  <a:gd name="connsiteY6-170" fmla="*/ 50079 h 2185433"/>
                  <a:gd name="connsiteX0-171" fmla="*/ 559510 w 1379162"/>
                  <a:gd name="connsiteY0-172" fmla="*/ 52984 h 2188338"/>
                  <a:gd name="connsiteX1-173" fmla="*/ 818240 w 1379162"/>
                  <a:gd name="connsiteY1-174" fmla="*/ 52984 h 2188338"/>
                  <a:gd name="connsiteX2-175" fmla="*/ 1375721 w 1379162"/>
                  <a:gd name="connsiteY2-176" fmla="*/ 1894407 h 2188338"/>
                  <a:gd name="connsiteX3-177" fmla="*/ 1379162 w 1379162"/>
                  <a:gd name="connsiteY3-178" fmla="*/ 1908272 h 2188338"/>
                  <a:gd name="connsiteX4-179" fmla="*/ 689581 w 1379162"/>
                  <a:gd name="connsiteY4-180" fmla="*/ 2188338 h 2188338"/>
                  <a:gd name="connsiteX5-181" fmla="*/ 0 w 1379162"/>
                  <a:gd name="connsiteY5-182" fmla="*/ 1908272 h 2188338"/>
                  <a:gd name="connsiteX6-183" fmla="*/ 559510 w 1379162"/>
                  <a:gd name="connsiteY6-184" fmla="*/ 52984 h 2188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79162" h="2188338">
                    <a:moveTo>
                      <a:pt x="559510" y="52984"/>
                    </a:moveTo>
                    <a:cubicBezTo>
                      <a:pt x="593366" y="5359"/>
                      <a:pt x="731997" y="-37503"/>
                      <a:pt x="818240" y="52984"/>
                    </a:cubicBezTo>
                    <a:cubicBezTo>
                      <a:pt x="816162" y="50325"/>
                      <a:pt x="1282234" y="1585192"/>
                      <a:pt x="1375721" y="1894407"/>
                    </a:cubicBezTo>
                    <a:cubicBezTo>
                      <a:pt x="1378870" y="1898789"/>
                      <a:pt x="1379162" y="1903517"/>
                      <a:pt x="1379162" y="1908272"/>
                    </a:cubicBezTo>
                    <a:cubicBezTo>
                      <a:pt x="1379162" y="2062948"/>
                      <a:pt x="1070426" y="2188338"/>
                      <a:pt x="689581" y="2188338"/>
                    </a:cubicBezTo>
                    <a:cubicBezTo>
                      <a:pt x="308736" y="2188338"/>
                      <a:pt x="0" y="2062948"/>
                      <a:pt x="0" y="1908272"/>
                    </a:cubicBezTo>
                    <a:lnTo>
                      <a:pt x="559510" y="52984"/>
                    </a:lnTo>
                    <a:close/>
                  </a:path>
                </a:pathLst>
              </a:custGeom>
              <a:gradFill flip="none" rotWithShape="1">
                <a:gsLst>
                  <a:gs pos="70000">
                    <a:srgbClr val="FF810E"/>
                  </a:gs>
                  <a:gs pos="31000">
                    <a:srgbClr val="FF7711"/>
                  </a:gs>
                  <a:gs pos="53000">
                    <a:srgbClr val="FFB001"/>
                  </a:gs>
                  <a:gs pos="89000">
                    <a:srgbClr val="D74E05"/>
                  </a:gs>
                  <a:gs pos="0">
                    <a:srgbClr val="C73E0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淘宝网chenying0907出品 10"/>
              <p:cNvSpPr/>
              <p:nvPr/>
            </p:nvSpPr>
            <p:spPr>
              <a:xfrm>
                <a:off x="7264372" y="3236425"/>
                <a:ext cx="759356" cy="429154"/>
              </a:xfrm>
              <a:custGeom>
                <a:avLst/>
                <a:gdLst/>
                <a:ahLst/>
                <a:cxnLst/>
                <a:rect l="l" t="t" r="r" b="b"/>
                <a:pathLst>
                  <a:path w="590834" h="334594">
                    <a:moveTo>
                      <a:pt x="86928" y="0"/>
                    </a:moveTo>
                    <a:cubicBezTo>
                      <a:pt x="160265" y="23782"/>
                      <a:pt x="240109" y="35684"/>
                      <a:pt x="323402" y="35684"/>
                    </a:cubicBezTo>
                    <a:cubicBezTo>
                      <a:pt x="387332" y="35684"/>
                      <a:pt x="449230" y="28672"/>
                      <a:pt x="507434" y="13120"/>
                    </a:cubicBezTo>
                    <a:cubicBezTo>
                      <a:pt x="531772" y="93575"/>
                      <a:pt x="560176" y="187373"/>
                      <a:pt x="590834" y="288543"/>
                    </a:cubicBezTo>
                    <a:cubicBezTo>
                      <a:pt x="499769" y="318822"/>
                      <a:pt x="400175" y="334594"/>
                      <a:pt x="296010" y="334594"/>
                    </a:cubicBezTo>
                    <a:cubicBezTo>
                      <a:pt x="191403" y="334594"/>
                      <a:pt x="91406" y="318688"/>
                      <a:pt x="0" y="288246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淘宝网chenying0907出品 10"/>
              <p:cNvSpPr/>
              <p:nvPr/>
            </p:nvSpPr>
            <p:spPr>
              <a:xfrm>
                <a:off x="7054645" y="3976593"/>
                <a:ext cx="1181221" cy="417099"/>
              </a:xfrm>
              <a:custGeom>
                <a:avLst/>
                <a:gdLst/>
                <a:ahLst/>
                <a:cxnLst/>
                <a:rect l="l" t="t" r="r" b="b"/>
                <a:pathLst>
                  <a:path w="1082218" h="392352">
                    <a:moveTo>
                      <a:pt x="92746" y="0"/>
                    </a:moveTo>
                    <a:cubicBezTo>
                      <a:pt x="229132" y="56158"/>
                      <a:pt x="381210" y="86960"/>
                      <a:pt x="541436" y="86960"/>
                    </a:cubicBezTo>
                    <a:cubicBezTo>
                      <a:pt x="701493" y="86960"/>
                      <a:pt x="853418" y="56223"/>
                      <a:pt x="989694" y="184"/>
                    </a:cubicBezTo>
                    <a:cubicBezTo>
                      <a:pt x="1021621" y="105469"/>
                      <a:pt x="1052999" y="208935"/>
                      <a:pt x="1082218" y="305289"/>
                    </a:cubicBezTo>
                    <a:cubicBezTo>
                      <a:pt x="917102" y="361516"/>
                      <a:pt x="732512" y="392352"/>
                      <a:pt x="537839" y="392352"/>
                    </a:cubicBezTo>
                    <a:cubicBezTo>
                      <a:pt x="345739" y="392352"/>
                      <a:pt x="163457" y="362325"/>
                      <a:pt x="0" y="307539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 flipH="1" flipV="1">
              <a:off x="4298445" y="2433868"/>
              <a:ext cx="1" cy="97688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3620580" y="2094779"/>
              <a:ext cx="1552213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淘宝网chenying0907出品 24"/>
          <p:cNvGrpSpPr/>
          <p:nvPr/>
        </p:nvGrpSpPr>
        <p:grpSpPr>
          <a:xfrm>
            <a:off x="5349575" y="2156639"/>
            <a:ext cx="1550331" cy="3116602"/>
            <a:chOff x="5076318" y="2618654"/>
            <a:chExt cx="1550331" cy="3116602"/>
          </a:xfrm>
        </p:grpSpPr>
        <p:grpSp>
          <p:nvGrpSpPr>
            <p:cNvPr id="26" name="淘宝网chenying0907出品 25"/>
            <p:cNvGrpSpPr/>
            <p:nvPr/>
          </p:nvGrpSpPr>
          <p:grpSpPr bwMode="auto">
            <a:xfrm>
              <a:off x="5238244" y="3680691"/>
              <a:ext cx="1147697" cy="2054565"/>
              <a:chOff x="179512" y="2797966"/>
              <a:chExt cx="1513892" cy="2709936"/>
            </a:xfrm>
          </p:grpSpPr>
          <p:sp>
            <p:nvSpPr>
              <p:cNvPr id="29" name="圆角淘宝网chenying0907出品 28"/>
              <p:cNvSpPr/>
              <p:nvPr/>
            </p:nvSpPr>
            <p:spPr>
              <a:xfrm>
                <a:off x="179512" y="4149080"/>
                <a:ext cx="1512168" cy="1358822"/>
              </a:xfrm>
              <a:prstGeom prst="roundRect">
                <a:avLst>
                  <a:gd name="adj" fmla="val 5673"/>
                </a:avLst>
              </a:prstGeom>
              <a:solidFill>
                <a:srgbClr val="BE1247"/>
              </a:soli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extrusionH="63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圆角淘宝网chenying0907出品 29"/>
              <p:cNvSpPr/>
              <p:nvPr/>
            </p:nvSpPr>
            <p:spPr>
              <a:xfrm>
                <a:off x="181236" y="4138187"/>
                <a:ext cx="1512168" cy="1358822"/>
              </a:xfrm>
              <a:prstGeom prst="roundRect">
                <a:avLst>
                  <a:gd name="adj" fmla="val 5673"/>
                </a:avLst>
              </a:prstGeom>
              <a:gradFill flip="none" rotWithShape="1">
                <a:gsLst>
                  <a:gs pos="0">
                    <a:srgbClr val="BE1247"/>
                  </a:gs>
                  <a:gs pos="33000">
                    <a:srgbClr val="D2144F"/>
                  </a:gs>
                  <a:gs pos="90000">
                    <a:srgbClr val="F87477"/>
                  </a:gs>
                  <a:gs pos="100000">
                    <a:srgbClr val="FA9496"/>
                  </a:gs>
                </a:gsLst>
                <a:lin ang="7200000" scaled="0"/>
                <a:tileRect/>
              </a:gra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淘宝网chenying0907出品 10"/>
              <p:cNvSpPr/>
              <p:nvPr/>
            </p:nvSpPr>
            <p:spPr>
              <a:xfrm>
                <a:off x="256447" y="2797966"/>
                <a:ext cx="1379875" cy="2188794"/>
              </a:xfrm>
              <a:custGeom>
                <a:avLst/>
                <a:gdLst>
                  <a:gd name="connsiteX0" fmla="*/ 564273 w 1405538"/>
                  <a:gd name="connsiteY0" fmla="*/ 0 h 2135354"/>
                  <a:gd name="connsiteX1" fmla="*/ 823003 w 1405538"/>
                  <a:gd name="connsiteY1" fmla="*/ 0 h 2135354"/>
                  <a:gd name="connsiteX2" fmla="*/ 1405538 w 1405538"/>
                  <a:gd name="connsiteY2" fmla="*/ 1732147 h 2135354"/>
                  <a:gd name="connsiteX3" fmla="*/ 1387275 w 1405538"/>
                  <a:gd name="connsiteY3" fmla="*/ 1841423 h 2135354"/>
                  <a:gd name="connsiteX4" fmla="*/ 1380484 w 1405538"/>
                  <a:gd name="connsiteY4" fmla="*/ 1841423 h 2135354"/>
                  <a:gd name="connsiteX5" fmla="*/ 1383925 w 1405538"/>
                  <a:gd name="connsiteY5" fmla="*/ 1855288 h 2135354"/>
                  <a:gd name="connsiteX6" fmla="*/ 694344 w 1405538"/>
                  <a:gd name="connsiteY6" fmla="*/ 2135354 h 2135354"/>
                  <a:gd name="connsiteX7" fmla="*/ 4763 w 1405538"/>
                  <a:gd name="connsiteY7" fmla="*/ 1855288 h 2135354"/>
                  <a:gd name="connsiteX8" fmla="*/ 8205 w 1405538"/>
                  <a:gd name="connsiteY8" fmla="*/ 1841423 h 2135354"/>
                  <a:gd name="connsiteX9" fmla="*/ 0 w 1405538"/>
                  <a:gd name="connsiteY9" fmla="*/ 1841423 h 2135354"/>
                  <a:gd name="connsiteX10" fmla="*/ 564273 w 1405538"/>
                  <a:gd name="connsiteY10" fmla="*/ 0 h 2135354"/>
                  <a:gd name="connsiteX0-1" fmla="*/ 616661 w 1457926"/>
                  <a:gd name="connsiteY0-2" fmla="*/ 0 h 2135354"/>
                  <a:gd name="connsiteX1-3" fmla="*/ 875391 w 1457926"/>
                  <a:gd name="connsiteY1-4" fmla="*/ 0 h 2135354"/>
                  <a:gd name="connsiteX2-5" fmla="*/ 1457926 w 1457926"/>
                  <a:gd name="connsiteY2-6" fmla="*/ 1732147 h 2135354"/>
                  <a:gd name="connsiteX3-7" fmla="*/ 1439663 w 1457926"/>
                  <a:gd name="connsiteY3-8" fmla="*/ 1841423 h 2135354"/>
                  <a:gd name="connsiteX4-9" fmla="*/ 1432872 w 1457926"/>
                  <a:gd name="connsiteY4-10" fmla="*/ 1841423 h 2135354"/>
                  <a:gd name="connsiteX5-11" fmla="*/ 1436313 w 1457926"/>
                  <a:gd name="connsiteY5-12" fmla="*/ 1855288 h 2135354"/>
                  <a:gd name="connsiteX6-13" fmla="*/ 746732 w 1457926"/>
                  <a:gd name="connsiteY6-14" fmla="*/ 2135354 h 2135354"/>
                  <a:gd name="connsiteX7-15" fmla="*/ 57151 w 1457926"/>
                  <a:gd name="connsiteY7-16" fmla="*/ 1855288 h 2135354"/>
                  <a:gd name="connsiteX8-17" fmla="*/ 60593 w 1457926"/>
                  <a:gd name="connsiteY8-18" fmla="*/ 1841423 h 2135354"/>
                  <a:gd name="connsiteX9-19" fmla="*/ 0 w 1457926"/>
                  <a:gd name="connsiteY9-20" fmla="*/ 1731886 h 2135354"/>
                  <a:gd name="connsiteX10-21" fmla="*/ 616661 w 1457926"/>
                  <a:gd name="connsiteY10-22" fmla="*/ 0 h 2135354"/>
                  <a:gd name="connsiteX0-23" fmla="*/ 689418 w 1530683"/>
                  <a:gd name="connsiteY0-24" fmla="*/ 0 h 2135354"/>
                  <a:gd name="connsiteX1-25" fmla="*/ 948148 w 1530683"/>
                  <a:gd name="connsiteY1-26" fmla="*/ 0 h 2135354"/>
                  <a:gd name="connsiteX2-27" fmla="*/ 1530683 w 1530683"/>
                  <a:gd name="connsiteY2-28" fmla="*/ 1732147 h 2135354"/>
                  <a:gd name="connsiteX3-29" fmla="*/ 1512420 w 1530683"/>
                  <a:gd name="connsiteY3-30" fmla="*/ 1841423 h 2135354"/>
                  <a:gd name="connsiteX4-31" fmla="*/ 1505629 w 1530683"/>
                  <a:gd name="connsiteY4-32" fmla="*/ 1841423 h 2135354"/>
                  <a:gd name="connsiteX5-33" fmla="*/ 1509070 w 1530683"/>
                  <a:gd name="connsiteY5-34" fmla="*/ 1855288 h 2135354"/>
                  <a:gd name="connsiteX6-35" fmla="*/ 819489 w 1530683"/>
                  <a:gd name="connsiteY6-36" fmla="*/ 2135354 h 2135354"/>
                  <a:gd name="connsiteX7-37" fmla="*/ 129908 w 1530683"/>
                  <a:gd name="connsiteY7-38" fmla="*/ 1855288 h 2135354"/>
                  <a:gd name="connsiteX8-39" fmla="*/ 0 w 1530683"/>
                  <a:gd name="connsiteY8-40" fmla="*/ 1841423 h 2135354"/>
                  <a:gd name="connsiteX9-41" fmla="*/ 72757 w 1530683"/>
                  <a:gd name="connsiteY9-42" fmla="*/ 1731886 h 2135354"/>
                  <a:gd name="connsiteX10-43" fmla="*/ 689418 w 1530683"/>
                  <a:gd name="connsiteY10-44" fmla="*/ 0 h 2135354"/>
                  <a:gd name="connsiteX0-45" fmla="*/ 616661 w 1457926"/>
                  <a:gd name="connsiteY0-46" fmla="*/ 0 h 2135354"/>
                  <a:gd name="connsiteX1-47" fmla="*/ 875391 w 1457926"/>
                  <a:gd name="connsiteY1-48" fmla="*/ 0 h 2135354"/>
                  <a:gd name="connsiteX2-49" fmla="*/ 1457926 w 1457926"/>
                  <a:gd name="connsiteY2-50" fmla="*/ 1732147 h 2135354"/>
                  <a:gd name="connsiteX3-51" fmla="*/ 1439663 w 1457926"/>
                  <a:gd name="connsiteY3-52" fmla="*/ 1841423 h 2135354"/>
                  <a:gd name="connsiteX4-53" fmla="*/ 1432872 w 1457926"/>
                  <a:gd name="connsiteY4-54" fmla="*/ 1841423 h 2135354"/>
                  <a:gd name="connsiteX5-55" fmla="*/ 1436313 w 1457926"/>
                  <a:gd name="connsiteY5-56" fmla="*/ 1855288 h 2135354"/>
                  <a:gd name="connsiteX6-57" fmla="*/ 746732 w 1457926"/>
                  <a:gd name="connsiteY6-58" fmla="*/ 2135354 h 2135354"/>
                  <a:gd name="connsiteX7-59" fmla="*/ 57151 w 1457926"/>
                  <a:gd name="connsiteY7-60" fmla="*/ 1855288 h 2135354"/>
                  <a:gd name="connsiteX8-61" fmla="*/ 0 w 1457926"/>
                  <a:gd name="connsiteY8-62" fmla="*/ 1731886 h 2135354"/>
                  <a:gd name="connsiteX9-63" fmla="*/ 616661 w 1457926"/>
                  <a:gd name="connsiteY9-64" fmla="*/ 0 h 2135354"/>
                  <a:gd name="connsiteX0-65" fmla="*/ 559510 w 1400775"/>
                  <a:gd name="connsiteY0-66" fmla="*/ 0 h 2135354"/>
                  <a:gd name="connsiteX1-67" fmla="*/ 818240 w 1400775"/>
                  <a:gd name="connsiteY1-68" fmla="*/ 0 h 2135354"/>
                  <a:gd name="connsiteX2-69" fmla="*/ 1400775 w 1400775"/>
                  <a:gd name="connsiteY2-70" fmla="*/ 1732147 h 2135354"/>
                  <a:gd name="connsiteX3-71" fmla="*/ 1382512 w 1400775"/>
                  <a:gd name="connsiteY3-72" fmla="*/ 1841423 h 2135354"/>
                  <a:gd name="connsiteX4-73" fmla="*/ 1375721 w 1400775"/>
                  <a:gd name="connsiteY4-74" fmla="*/ 1841423 h 2135354"/>
                  <a:gd name="connsiteX5-75" fmla="*/ 1379162 w 1400775"/>
                  <a:gd name="connsiteY5-76" fmla="*/ 1855288 h 2135354"/>
                  <a:gd name="connsiteX6-77" fmla="*/ 689581 w 1400775"/>
                  <a:gd name="connsiteY6-78" fmla="*/ 2135354 h 2135354"/>
                  <a:gd name="connsiteX7-79" fmla="*/ 0 w 1400775"/>
                  <a:gd name="connsiteY7-80" fmla="*/ 1855288 h 2135354"/>
                  <a:gd name="connsiteX8-81" fmla="*/ 559510 w 1400775"/>
                  <a:gd name="connsiteY8-82" fmla="*/ 0 h 2135354"/>
                  <a:gd name="connsiteX0-83" fmla="*/ 559510 w 1382512"/>
                  <a:gd name="connsiteY0-84" fmla="*/ 0 h 2135354"/>
                  <a:gd name="connsiteX1-85" fmla="*/ 818240 w 1382512"/>
                  <a:gd name="connsiteY1-86" fmla="*/ 0 h 2135354"/>
                  <a:gd name="connsiteX2-87" fmla="*/ 1382512 w 1382512"/>
                  <a:gd name="connsiteY2-88" fmla="*/ 1841423 h 2135354"/>
                  <a:gd name="connsiteX3-89" fmla="*/ 1375721 w 1382512"/>
                  <a:gd name="connsiteY3-90" fmla="*/ 1841423 h 2135354"/>
                  <a:gd name="connsiteX4-91" fmla="*/ 1379162 w 1382512"/>
                  <a:gd name="connsiteY4-92" fmla="*/ 1855288 h 2135354"/>
                  <a:gd name="connsiteX5-93" fmla="*/ 689581 w 1382512"/>
                  <a:gd name="connsiteY5-94" fmla="*/ 2135354 h 2135354"/>
                  <a:gd name="connsiteX6-95" fmla="*/ 0 w 1382512"/>
                  <a:gd name="connsiteY6-96" fmla="*/ 1855288 h 2135354"/>
                  <a:gd name="connsiteX7-97" fmla="*/ 559510 w 1382512"/>
                  <a:gd name="connsiteY7-98" fmla="*/ 0 h 2135354"/>
                  <a:gd name="connsiteX0-99" fmla="*/ 559510 w 1392037"/>
                  <a:gd name="connsiteY0-100" fmla="*/ 0 h 2135354"/>
                  <a:gd name="connsiteX1-101" fmla="*/ 818240 w 1392037"/>
                  <a:gd name="connsiteY1-102" fmla="*/ 0 h 2135354"/>
                  <a:gd name="connsiteX2-103" fmla="*/ 1392037 w 1392037"/>
                  <a:gd name="connsiteY2-104" fmla="*/ 1727123 h 2135354"/>
                  <a:gd name="connsiteX3-105" fmla="*/ 1375721 w 1392037"/>
                  <a:gd name="connsiteY3-106" fmla="*/ 1841423 h 2135354"/>
                  <a:gd name="connsiteX4-107" fmla="*/ 1379162 w 1392037"/>
                  <a:gd name="connsiteY4-108" fmla="*/ 1855288 h 2135354"/>
                  <a:gd name="connsiteX5-109" fmla="*/ 689581 w 1392037"/>
                  <a:gd name="connsiteY5-110" fmla="*/ 2135354 h 2135354"/>
                  <a:gd name="connsiteX6-111" fmla="*/ 0 w 1392037"/>
                  <a:gd name="connsiteY6-112" fmla="*/ 1855288 h 2135354"/>
                  <a:gd name="connsiteX7-113" fmla="*/ 559510 w 1392037"/>
                  <a:gd name="connsiteY7-114" fmla="*/ 0 h 2135354"/>
                  <a:gd name="connsiteX0-115" fmla="*/ 559510 w 1379162"/>
                  <a:gd name="connsiteY0-116" fmla="*/ 0 h 2135354"/>
                  <a:gd name="connsiteX1-117" fmla="*/ 818240 w 1379162"/>
                  <a:gd name="connsiteY1-118" fmla="*/ 0 h 2135354"/>
                  <a:gd name="connsiteX2-119" fmla="*/ 1375721 w 1379162"/>
                  <a:gd name="connsiteY2-120" fmla="*/ 1841423 h 2135354"/>
                  <a:gd name="connsiteX3-121" fmla="*/ 1379162 w 1379162"/>
                  <a:gd name="connsiteY3-122" fmla="*/ 1855288 h 2135354"/>
                  <a:gd name="connsiteX4-123" fmla="*/ 689581 w 1379162"/>
                  <a:gd name="connsiteY4-124" fmla="*/ 2135354 h 2135354"/>
                  <a:gd name="connsiteX5-125" fmla="*/ 0 w 1379162"/>
                  <a:gd name="connsiteY5-126" fmla="*/ 1855288 h 2135354"/>
                  <a:gd name="connsiteX6-127" fmla="*/ 559510 w 1379162"/>
                  <a:gd name="connsiteY6-128" fmla="*/ 0 h 2135354"/>
                  <a:gd name="connsiteX0-129" fmla="*/ 559510 w 1379162"/>
                  <a:gd name="connsiteY0-130" fmla="*/ 3 h 2135357"/>
                  <a:gd name="connsiteX1-131" fmla="*/ 818240 w 1379162"/>
                  <a:gd name="connsiteY1-132" fmla="*/ 3 h 2135357"/>
                  <a:gd name="connsiteX2-133" fmla="*/ 1375721 w 1379162"/>
                  <a:gd name="connsiteY2-134" fmla="*/ 1841426 h 2135357"/>
                  <a:gd name="connsiteX3-135" fmla="*/ 1379162 w 1379162"/>
                  <a:gd name="connsiteY3-136" fmla="*/ 1855291 h 2135357"/>
                  <a:gd name="connsiteX4-137" fmla="*/ 689581 w 1379162"/>
                  <a:gd name="connsiteY4-138" fmla="*/ 2135357 h 2135357"/>
                  <a:gd name="connsiteX5-139" fmla="*/ 0 w 1379162"/>
                  <a:gd name="connsiteY5-140" fmla="*/ 1855291 h 2135357"/>
                  <a:gd name="connsiteX6-141" fmla="*/ 559510 w 1379162"/>
                  <a:gd name="connsiteY6-142" fmla="*/ 3 h 2135357"/>
                  <a:gd name="connsiteX0-143" fmla="*/ 559510 w 1379162"/>
                  <a:gd name="connsiteY0-144" fmla="*/ 40216 h 2175570"/>
                  <a:gd name="connsiteX1-145" fmla="*/ 818240 w 1379162"/>
                  <a:gd name="connsiteY1-146" fmla="*/ 40216 h 2175570"/>
                  <a:gd name="connsiteX2-147" fmla="*/ 1375721 w 1379162"/>
                  <a:gd name="connsiteY2-148" fmla="*/ 1881639 h 2175570"/>
                  <a:gd name="connsiteX3-149" fmla="*/ 1379162 w 1379162"/>
                  <a:gd name="connsiteY3-150" fmla="*/ 1895504 h 2175570"/>
                  <a:gd name="connsiteX4-151" fmla="*/ 689581 w 1379162"/>
                  <a:gd name="connsiteY4-152" fmla="*/ 2175570 h 2175570"/>
                  <a:gd name="connsiteX5-153" fmla="*/ 0 w 1379162"/>
                  <a:gd name="connsiteY5-154" fmla="*/ 1895504 h 2175570"/>
                  <a:gd name="connsiteX6-155" fmla="*/ 559510 w 1379162"/>
                  <a:gd name="connsiteY6-156" fmla="*/ 40216 h 2175570"/>
                  <a:gd name="connsiteX0-157" fmla="*/ 559510 w 1379162"/>
                  <a:gd name="connsiteY0-158" fmla="*/ 50079 h 2185433"/>
                  <a:gd name="connsiteX1-159" fmla="*/ 818240 w 1379162"/>
                  <a:gd name="connsiteY1-160" fmla="*/ 50079 h 2185433"/>
                  <a:gd name="connsiteX2-161" fmla="*/ 1375721 w 1379162"/>
                  <a:gd name="connsiteY2-162" fmla="*/ 1891502 h 2185433"/>
                  <a:gd name="connsiteX3-163" fmla="*/ 1379162 w 1379162"/>
                  <a:gd name="connsiteY3-164" fmla="*/ 1905367 h 2185433"/>
                  <a:gd name="connsiteX4-165" fmla="*/ 689581 w 1379162"/>
                  <a:gd name="connsiteY4-166" fmla="*/ 2185433 h 2185433"/>
                  <a:gd name="connsiteX5-167" fmla="*/ 0 w 1379162"/>
                  <a:gd name="connsiteY5-168" fmla="*/ 1905367 h 2185433"/>
                  <a:gd name="connsiteX6-169" fmla="*/ 559510 w 1379162"/>
                  <a:gd name="connsiteY6-170" fmla="*/ 50079 h 2185433"/>
                  <a:gd name="connsiteX0-171" fmla="*/ 559510 w 1379162"/>
                  <a:gd name="connsiteY0-172" fmla="*/ 52984 h 2188338"/>
                  <a:gd name="connsiteX1-173" fmla="*/ 818240 w 1379162"/>
                  <a:gd name="connsiteY1-174" fmla="*/ 52984 h 2188338"/>
                  <a:gd name="connsiteX2-175" fmla="*/ 1375721 w 1379162"/>
                  <a:gd name="connsiteY2-176" fmla="*/ 1894407 h 2188338"/>
                  <a:gd name="connsiteX3-177" fmla="*/ 1379162 w 1379162"/>
                  <a:gd name="connsiteY3-178" fmla="*/ 1908272 h 2188338"/>
                  <a:gd name="connsiteX4-179" fmla="*/ 689581 w 1379162"/>
                  <a:gd name="connsiteY4-180" fmla="*/ 2188338 h 2188338"/>
                  <a:gd name="connsiteX5-181" fmla="*/ 0 w 1379162"/>
                  <a:gd name="connsiteY5-182" fmla="*/ 1908272 h 2188338"/>
                  <a:gd name="connsiteX6-183" fmla="*/ 559510 w 1379162"/>
                  <a:gd name="connsiteY6-184" fmla="*/ 52984 h 2188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79162" h="2188338">
                    <a:moveTo>
                      <a:pt x="559510" y="52984"/>
                    </a:moveTo>
                    <a:cubicBezTo>
                      <a:pt x="593366" y="5359"/>
                      <a:pt x="731997" y="-37503"/>
                      <a:pt x="818240" y="52984"/>
                    </a:cubicBezTo>
                    <a:cubicBezTo>
                      <a:pt x="816162" y="50325"/>
                      <a:pt x="1282234" y="1585192"/>
                      <a:pt x="1375721" y="1894407"/>
                    </a:cubicBezTo>
                    <a:cubicBezTo>
                      <a:pt x="1378870" y="1898789"/>
                      <a:pt x="1379162" y="1903517"/>
                      <a:pt x="1379162" y="1908272"/>
                    </a:cubicBezTo>
                    <a:cubicBezTo>
                      <a:pt x="1379162" y="2062948"/>
                      <a:pt x="1070426" y="2188338"/>
                      <a:pt x="689581" y="2188338"/>
                    </a:cubicBezTo>
                    <a:cubicBezTo>
                      <a:pt x="308736" y="2188338"/>
                      <a:pt x="0" y="2062948"/>
                      <a:pt x="0" y="1908272"/>
                    </a:cubicBezTo>
                    <a:lnTo>
                      <a:pt x="559510" y="52984"/>
                    </a:lnTo>
                    <a:close/>
                  </a:path>
                </a:pathLst>
              </a:custGeom>
              <a:gradFill flip="none" rotWithShape="1">
                <a:gsLst>
                  <a:gs pos="98000">
                    <a:srgbClr val="C5134A"/>
                  </a:gs>
                  <a:gs pos="0">
                    <a:srgbClr val="BE1247"/>
                  </a:gs>
                  <a:gs pos="19000">
                    <a:srgbClr val="D2144F"/>
                  </a:gs>
                  <a:gs pos="54000">
                    <a:srgbClr val="F87477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淘宝网chenying0907出品 10"/>
              <p:cNvSpPr/>
              <p:nvPr/>
            </p:nvSpPr>
            <p:spPr>
              <a:xfrm>
                <a:off x="569152" y="3291810"/>
                <a:ext cx="756947" cy="429321"/>
              </a:xfrm>
              <a:custGeom>
                <a:avLst/>
                <a:gdLst/>
                <a:ahLst/>
                <a:cxnLst/>
                <a:rect l="l" t="t" r="r" b="b"/>
                <a:pathLst>
                  <a:path w="590834" h="334594">
                    <a:moveTo>
                      <a:pt x="86928" y="0"/>
                    </a:moveTo>
                    <a:cubicBezTo>
                      <a:pt x="160265" y="23782"/>
                      <a:pt x="240109" y="35684"/>
                      <a:pt x="323402" y="35684"/>
                    </a:cubicBezTo>
                    <a:cubicBezTo>
                      <a:pt x="387332" y="35684"/>
                      <a:pt x="449230" y="28672"/>
                      <a:pt x="507434" y="13120"/>
                    </a:cubicBezTo>
                    <a:cubicBezTo>
                      <a:pt x="531772" y="93575"/>
                      <a:pt x="560176" y="187373"/>
                      <a:pt x="590834" y="288543"/>
                    </a:cubicBezTo>
                    <a:cubicBezTo>
                      <a:pt x="499769" y="318822"/>
                      <a:pt x="400175" y="334594"/>
                      <a:pt x="296010" y="334594"/>
                    </a:cubicBezTo>
                    <a:cubicBezTo>
                      <a:pt x="191403" y="334594"/>
                      <a:pt x="91406" y="318688"/>
                      <a:pt x="0" y="288246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淘宝网chenying0907出品 10"/>
              <p:cNvSpPr/>
              <p:nvPr/>
            </p:nvSpPr>
            <p:spPr>
              <a:xfrm>
                <a:off x="358201" y="4031335"/>
                <a:ext cx="1181332" cy="419394"/>
              </a:xfrm>
              <a:custGeom>
                <a:avLst/>
                <a:gdLst/>
                <a:ahLst/>
                <a:cxnLst/>
                <a:rect l="l" t="t" r="r" b="b"/>
                <a:pathLst>
                  <a:path w="1082218" h="392352">
                    <a:moveTo>
                      <a:pt x="92746" y="0"/>
                    </a:moveTo>
                    <a:cubicBezTo>
                      <a:pt x="229132" y="56158"/>
                      <a:pt x="381210" y="86960"/>
                      <a:pt x="541436" y="86960"/>
                    </a:cubicBezTo>
                    <a:cubicBezTo>
                      <a:pt x="701493" y="86960"/>
                      <a:pt x="853418" y="56223"/>
                      <a:pt x="989694" y="184"/>
                    </a:cubicBezTo>
                    <a:cubicBezTo>
                      <a:pt x="1021621" y="105469"/>
                      <a:pt x="1052999" y="208935"/>
                      <a:pt x="1082218" y="305289"/>
                    </a:cubicBezTo>
                    <a:cubicBezTo>
                      <a:pt x="917102" y="361516"/>
                      <a:pt x="732512" y="392352"/>
                      <a:pt x="537839" y="392352"/>
                    </a:cubicBezTo>
                    <a:cubicBezTo>
                      <a:pt x="345739" y="392352"/>
                      <a:pt x="163457" y="362325"/>
                      <a:pt x="0" y="307539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flipH="1" flipV="1">
              <a:off x="5725607" y="3118908"/>
              <a:ext cx="1" cy="662793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5076318" y="2618654"/>
              <a:ext cx="1550331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676725" y="1632764"/>
            <a:ext cx="1550331" cy="3310160"/>
            <a:chOff x="6403468" y="2094779"/>
            <a:chExt cx="1550331" cy="3310160"/>
          </a:xfrm>
        </p:grpSpPr>
        <p:grpSp>
          <p:nvGrpSpPr>
            <p:cNvPr id="35" name="淘宝网chenying0907出品 14"/>
            <p:cNvGrpSpPr/>
            <p:nvPr/>
          </p:nvGrpSpPr>
          <p:grpSpPr bwMode="auto">
            <a:xfrm>
              <a:off x="6533643" y="3290167"/>
              <a:ext cx="1181563" cy="2114772"/>
              <a:chOff x="6876256" y="2742174"/>
              <a:chExt cx="1513892" cy="2709936"/>
            </a:xfrm>
          </p:grpSpPr>
          <p:sp>
            <p:nvSpPr>
              <p:cNvPr id="38" name="圆角淘宝网chenying0907出品 37"/>
              <p:cNvSpPr/>
              <p:nvPr/>
            </p:nvSpPr>
            <p:spPr>
              <a:xfrm>
                <a:off x="6876256" y="4093288"/>
                <a:ext cx="1512168" cy="1358822"/>
              </a:xfrm>
              <a:prstGeom prst="roundRect">
                <a:avLst>
                  <a:gd name="adj" fmla="val 5673"/>
                </a:avLst>
              </a:prstGeom>
              <a:gradFill flip="none" rotWithShape="1">
                <a:gsLst>
                  <a:gs pos="42000">
                    <a:srgbClr val="FF7711"/>
                  </a:gs>
                  <a:gs pos="89000">
                    <a:srgbClr val="FFAA01"/>
                  </a:gs>
                  <a:gs pos="100000">
                    <a:srgbClr val="FECE02"/>
                  </a:gs>
                  <a:gs pos="0">
                    <a:srgbClr val="C73E01"/>
                  </a:gs>
                </a:gsLst>
                <a:lin ang="6600000" scaled="0"/>
                <a:tileRect/>
              </a:gra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extrusionH="63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圆角淘宝网chenying0907出品 38"/>
              <p:cNvSpPr/>
              <p:nvPr/>
            </p:nvSpPr>
            <p:spPr>
              <a:xfrm>
                <a:off x="6877980" y="4082395"/>
                <a:ext cx="1512168" cy="1358822"/>
              </a:xfrm>
              <a:prstGeom prst="roundRect">
                <a:avLst>
                  <a:gd name="adj" fmla="val 5673"/>
                </a:avLst>
              </a:prstGeom>
              <a:noFill/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淘宝网chenying0907出品 10"/>
              <p:cNvSpPr/>
              <p:nvPr/>
            </p:nvSpPr>
            <p:spPr>
              <a:xfrm>
                <a:off x="6953397" y="2742174"/>
                <a:ext cx="1378895" cy="2189165"/>
              </a:xfrm>
              <a:custGeom>
                <a:avLst/>
                <a:gdLst>
                  <a:gd name="connsiteX0" fmla="*/ 564273 w 1405538"/>
                  <a:gd name="connsiteY0" fmla="*/ 0 h 2135354"/>
                  <a:gd name="connsiteX1" fmla="*/ 823003 w 1405538"/>
                  <a:gd name="connsiteY1" fmla="*/ 0 h 2135354"/>
                  <a:gd name="connsiteX2" fmla="*/ 1405538 w 1405538"/>
                  <a:gd name="connsiteY2" fmla="*/ 1732147 h 2135354"/>
                  <a:gd name="connsiteX3" fmla="*/ 1387275 w 1405538"/>
                  <a:gd name="connsiteY3" fmla="*/ 1841423 h 2135354"/>
                  <a:gd name="connsiteX4" fmla="*/ 1380484 w 1405538"/>
                  <a:gd name="connsiteY4" fmla="*/ 1841423 h 2135354"/>
                  <a:gd name="connsiteX5" fmla="*/ 1383925 w 1405538"/>
                  <a:gd name="connsiteY5" fmla="*/ 1855288 h 2135354"/>
                  <a:gd name="connsiteX6" fmla="*/ 694344 w 1405538"/>
                  <a:gd name="connsiteY6" fmla="*/ 2135354 h 2135354"/>
                  <a:gd name="connsiteX7" fmla="*/ 4763 w 1405538"/>
                  <a:gd name="connsiteY7" fmla="*/ 1855288 h 2135354"/>
                  <a:gd name="connsiteX8" fmla="*/ 8205 w 1405538"/>
                  <a:gd name="connsiteY8" fmla="*/ 1841423 h 2135354"/>
                  <a:gd name="connsiteX9" fmla="*/ 0 w 1405538"/>
                  <a:gd name="connsiteY9" fmla="*/ 1841423 h 2135354"/>
                  <a:gd name="connsiteX10" fmla="*/ 564273 w 1405538"/>
                  <a:gd name="connsiteY10" fmla="*/ 0 h 2135354"/>
                  <a:gd name="connsiteX0-1" fmla="*/ 616661 w 1457926"/>
                  <a:gd name="connsiteY0-2" fmla="*/ 0 h 2135354"/>
                  <a:gd name="connsiteX1-3" fmla="*/ 875391 w 1457926"/>
                  <a:gd name="connsiteY1-4" fmla="*/ 0 h 2135354"/>
                  <a:gd name="connsiteX2-5" fmla="*/ 1457926 w 1457926"/>
                  <a:gd name="connsiteY2-6" fmla="*/ 1732147 h 2135354"/>
                  <a:gd name="connsiteX3-7" fmla="*/ 1439663 w 1457926"/>
                  <a:gd name="connsiteY3-8" fmla="*/ 1841423 h 2135354"/>
                  <a:gd name="connsiteX4-9" fmla="*/ 1432872 w 1457926"/>
                  <a:gd name="connsiteY4-10" fmla="*/ 1841423 h 2135354"/>
                  <a:gd name="connsiteX5-11" fmla="*/ 1436313 w 1457926"/>
                  <a:gd name="connsiteY5-12" fmla="*/ 1855288 h 2135354"/>
                  <a:gd name="connsiteX6-13" fmla="*/ 746732 w 1457926"/>
                  <a:gd name="connsiteY6-14" fmla="*/ 2135354 h 2135354"/>
                  <a:gd name="connsiteX7-15" fmla="*/ 57151 w 1457926"/>
                  <a:gd name="connsiteY7-16" fmla="*/ 1855288 h 2135354"/>
                  <a:gd name="connsiteX8-17" fmla="*/ 60593 w 1457926"/>
                  <a:gd name="connsiteY8-18" fmla="*/ 1841423 h 2135354"/>
                  <a:gd name="connsiteX9-19" fmla="*/ 0 w 1457926"/>
                  <a:gd name="connsiteY9-20" fmla="*/ 1731886 h 2135354"/>
                  <a:gd name="connsiteX10-21" fmla="*/ 616661 w 1457926"/>
                  <a:gd name="connsiteY10-22" fmla="*/ 0 h 2135354"/>
                  <a:gd name="connsiteX0-23" fmla="*/ 689418 w 1530683"/>
                  <a:gd name="connsiteY0-24" fmla="*/ 0 h 2135354"/>
                  <a:gd name="connsiteX1-25" fmla="*/ 948148 w 1530683"/>
                  <a:gd name="connsiteY1-26" fmla="*/ 0 h 2135354"/>
                  <a:gd name="connsiteX2-27" fmla="*/ 1530683 w 1530683"/>
                  <a:gd name="connsiteY2-28" fmla="*/ 1732147 h 2135354"/>
                  <a:gd name="connsiteX3-29" fmla="*/ 1512420 w 1530683"/>
                  <a:gd name="connsiteY3-30" fmla="*/ 1841423 h 2135354"/>
                  <a:gd name="connsiteX4-31" fmla="*/ 1505629 w 1530683"/>
                  <a:gd name="connsiteY4-32" fmla="*/ 1841423 h 2135354"/>
                  <a:gd name="connsiteX5-33" fmla="*/ 1509070 w 1530683"/>
                  <a:gd name="connsiteY5-34" fmla="*/ 1855288 h 2135354"/>
                  <a:gd name="connsiteX6-35" fmla="*/ 819489 w 1530683"/>
                  <a:gd name="connsiteY6-36" fmla="*/ 2135354 h 2135354"/>
                  <a:gd name="connsiteX7-37" fmla="*/ 129908 w 1530683"/>
                  <a:gd name="connsiteY7-38" fmla="*/ 1855288 h 2135354"/>
                  <a:gd name="connsiteX8-39" fmla="*/ 0 w 1530683"/>
                  <a:gd name="connsiteY8-40" fmla="*/ 1841423 h 2135354"/>
                  <a:gd name="connsiteX9-41" fmla="*/ 72757 w 1530683"/>
                  <a:gd name="connsiteY9-42" fmla="*/ 1731886 h 2135354"/>
                  <a:gd name="connsiteX10-43" fmla="*/ 689418 w 1530683"/>
                  <a:gd name="connsiteY10-44" fmla="*/ 0 h 2135354"/>
                  <a:gd name="connsiteX0-45" fmla="*/ 616661 w 1457926"/>
                  <a:gd name="connsiteY0-46" fmla="*/ 0 h 2135354"/>
                  <a:gd name="connsiteX1-47" fmla="*/ 875391 w 1457926"/>
                  <a:gd name="connsiteY1-48" fmla="*/ 0 h 2135354"/>
                  <a:gd name="connsiteX2-49" fmla="*/ 1457926 w 1457926"/>
                  <a:gd name="connsiteY2-50" fmla="*/ 1732147 h 2135354"/>
                  <a:gd name="connsiteX3-51" fmla="*/ 1439663 w 1457926"/>
                  <a:gd name="connsiteY3-52" fmla="*/ 1841423 h 2135354"/>
                  <a:gd name="connsiteX4-53" fmla="*/ 1432872 w 1457926"/>
                  <a:gd name="connsiteY4-54" fmla="*/ 1841423 h 2135354"/>
                  <a:gd name="connsiteX5-55" fmla="*/ 1436313 w 1457926"/>
                  <a:gd name="connsiteY5-56" fmla="*/ 1855288 h 2135354"/>
                  <a:gd name="connsiteX6-57" fmla="*/ 746732 w 1457926"/>
                  <a:gd name="connsiteY6-58" fmla="*/ 2135354 h 2135354"/>
                  <a:gd name="connsiteX7-59" fmla="*/ 57151 w 1457926"/>
                  <a:gd name="connsiteY7-60" fmla="*/ 1855288 h 2135354"/>
                  <a:gd name="connsiteX8-61" fmla="*/ 0 w 1457926"/>
                  <a:gd name="connsiteY8-62" fmla="*/ 1731886 h 2135354"/>
                  <a:gd name="connsiteX9-63" fmla="*/ 616661 w 1457926"/>
                  <a:gd name="connsiteY9-64" fmla="*/ 0 h 2135354"/>
                  <a:gd name="connsiteX0-65" fmla="*/ 559510 w 1400775"/>
                  <a:gd name="connsiteY0-66" fmla="*/ 0 h 2135354"/>
                  <a:gd name="connsiteX1-67" fmla="*/ 818240 w 1400775"/>
                  <a:gd name="connsiteY1-68" fmla="*/ 0 h 2135354"/>
                  <a:gd name="connsiteX2-69" fmla="*/ 1400775 w 1400775"/>
                  <a:gd name="connsiteY2-70" fmla="*/ 1732147 h 2135354"/>
                  <a:gd name="connsiteX3-71" fmla="*/ 1382512 w 1400775"/>
                  <a:gd name="connsiteY3-72" fmla="*/ 1841423 h 2135354"/>
                  <a:gd name="connsiteX4-73" fmla="*/ 1375721 w 1400775"/>
                  <a:gd name="connsiteY4-74" fmla="*/ 1841423 h 2135354"/>
                  <a:gd name="connsiteX5-75" fmla="*/ 1379162 w 1400775"/>
                  <a:gd name="connsiteY5-76" fmla="*/ 1855288 h 2135354"/>
                  <a:gd name="connsiteX6-77" fmla="*/ 689581 w 1400775"/>
                  <a:gd name="connsiteY6-78" fmla="*/ 2135354 h 2135354"/>
                  <a:gd name="connsiteX7-79" fmla="*/ 0 w 1400775"/>
                  <a:gd name="connsiteY7-80" fmla="*/ 1855288 h 2135354"/>
                  <a:gd name="connsiteX8-81" fmla="*/ 559510 w 1400775"/>
                  <a:gd name="connsiteY8-82" fmla="*/ 0 h 2135354"/>
                  <a:gd name="connsiteX0-83" fmla="*/ 559510 w 1382512"/>
                  <a:gd name="connsiteY0-84" fmla="*/ 0 h 2135354"/>
                  <a:gd name="connsiteX1-85" fmla="*/ 818240 w 1382512"/>
                  <a:gd name="connsiteY1-86" fmla="*/ 0 h 2135354"/>
                  <a:gd name="connsiteX2-87" fmla="*/ 1382512 w 1382512"/>
                  <a:gd name="connsiteY2-88" fmla="*/ 1841423 h 2135354"/>
                  <a:gd name="connsiteX3-89" fmla="*/ 1375721 w 1382512"/>
                  <a:gd name="connsiteY3-90" fmla="*/ 1841423 h 2135354"/>
                  <a:gd name="connsiteX4-91" fmla="*/ 1379162 w 1382512"/>
                  <a:gd name="connsiteY4-92" fmla="*/ 1855288 h 2135354"/>
                  <a:gd name="connsiteX5-93" fmla="*/ 689581 w 1382512"/>
                  <a:gd name="connsiteY5-94" fmla="*/ 2135354 h 2135354"/>
                  <a:gd name="connsiteX6-95" fmla="*/ 0 w 1382512"/>
                  <a:gd name="connsiteY6-96" fmla="*/ 1855288 h 2135354"/>
                  <a:gd name="connsiteX7-97" fmla="*/ 559510 w 1382512"/>
                  <a:gd name="connsiteY7-98" fmla="*/ 0 h 2135354"/>
                  <a:gd name="connsiteX0-99" fmla="*/ 559510 w 1392037"/>
                  <a:gd name="connsiteY0-100" fmla="*/ 0 h 2135354"/>
                  <a:gd name="connsiteX1-101" fmla="*/ 818240 w 1392037"/>
                  <a:gd name="connsiteY1-102" fmla="*/ 0 h 2135354"/>
                  <a:gd name="connsiteX2-103" fmla="*/ 1392037 w 1392037"/>
                  <a:gd name="connsiteY2-104" fmla="*/ 1727123 h 2135354"/>
                  <a:gd name="connsiteX3-105" fmla="*/ 1375721 w 1392037"/>
                  <a:gd name="connsiteY3-106" fmla="*/ 1841423 h 2135354"/>
                  <a:gd name="connsiteX4-107" fmla="*/ 1379162 w 1392037"/>
                  <a:gd name="connsiteY4-108" fmla="*/ 1855288 h 2135354"/>
                  <a:gd name="connsiteX5-109" fmla="*/ 689581 w 1392037"/>
                  <a:gd name="connsiteY5-110" fmla="*/ 2135354 h 2135354"/>
                  <a:gd name="connsiteX6-111" fmla="*/ 0 w 1392037"/>
                  <a:gd name="connsiteY6-112" fmla="*/ 1855288 h 2135354"/>
                  <a:gd name="connsiteX7-113" fmla="*/ 559510 w 1392037"/>
                  <a:gd name="connsiteY7-114" fmla="*/ 0 h 2135354"/>
                  <a:gd name="connsiteX0-115" fmla="*/ 559510 w 1379162"/>
                  <a:gd name="connsiteY0-116" fmla="*/ 0 h 2135354"/>
                  <a:gd name="connsiteX1-117" fmla="*/ 818240 w 1379162"/>
                  <a:gd name="connsiteY1-118" fmla="*/ 0 h 2135354"/>
                  <a:gd name="connsiteX2-119" fmla="*/ 1375721 w 1379162"/>
                  <a:gd name="connsiteY2-120" fmla="*/ 1841423 h 2135354"/>
                  <a:gd name="connsiteX3-121" fmla="*/ 1379162 w 1379162"/>
                  <a:gd name="connsiteY3-122" fmla="*/ 1855288 h 2135354"/>
                  <a:gd name="connsiteX4-123" fmla="*/ 689581 w 1379162"/>
                  <a:gd name="connsiteY4-124" fmla="*/ 2135354 h 2135354"/>
                  <a:gd name="connsiteX5-125" fmla="*/ 0 w 1379162"/>
                  <a:gd name="connsiteY5-126" fmla="*/ 1855288 h 2135354"/>
                  <a:gd name="connsiteX6-127" fmla="*/ 559510 w 1379162"/>
                  <a:gd name="connsiteY6-128" fmla="*/ 0 h 2135354"/>
                  <a:gd name="connsiteX0-129" fmla="*/ 559510 w 1379162"/>
                  <a:gd name="connsiteY0-130" fmla="*/ 3 h 2135357"/>
                  <a:gd name="connsiteX1-131" fmla="*/ 818240 w 1379162"/>
                  <a:gd name="connsiteY1-132" fmla="*/ 3 h 2135357"/>
                  <a:gd name="connsiteX2-133" fmla="*/ 1375721 w 1379162"/>
                  <a:gd name="connsiteY2-134" fmla="*/ 1841426 h 2135357"/>
                  <a:gd name="connsiteX3-135" fmla="*/ 1379162 w 1379162"/>
                  <a:gd name="connsiteY3-136" fmla="*/ 1855291 h 2135357"/>
                  <a:gd name="connsiteX4-137" fmla="*/ 689581 w 1379162"/>
                  <a:gd name="connsiteY4-138" fmla="*/ 2135357 h 2135357"/>
                  <a:gd name="connsiteX5-139" fmla="*/ 0 w 1379162"/>
                  <a:gd name="connsiteY5-140" fmla="*/ 1855291 h 2135357"/>
                  <a:gd name="connsiteX6-141" fmla="*/ 559510 w 1379162"/>
                  <a:gd name="connsiteY6-142" fmla="*/ 3 h 2135357"/>
                  <a:gd name="connsiteX0-143" fmla="*/ 559510 w 1379162"/>
                  <a:gd name="connsiteY0-144" fmla="*/ 40216 h 2175570"/>
                  <a:gd name="connsiteX1-145" fmla="*/ 818240 w 1379162"/>
                  <a:gd name="connsiteY1-146" fmla="*/ 40216 h 2175570"/>
                  <a:gd name="connsiteX2-147" fmla="*/ 1375721 w 1379162"/>
                  <a:gd name="connsiteY2-148" fmla="*/ 1881639 h 2175570"/>
                  <a:gd name="connsiteX3-149" fmla="*/ 1379162 w 1379162"/>
                  <a:gd name="connsiteY3-150" fmla="*/ 1895504 h 2175570"/>
                  <a:gd name="connsiteX4-151" fmla="*/ 689581 w 1379162"/>
                  <a:gd name="connsiteY4-152" fmla="*/ 2175570 h 2175570"/>
                  <a:gd name="connsiteX5-153" fmla="*/ 0 w 1379162"/>
                  <a:gd name="connsiteY5-154" fmla="*/ 1895504 h 2175570"/>
                  <a:gd name="connsiteX6-155" fmla="*/ 559510 w 1379162"/>
                  <a:gd name="connsiteY6-156" fmla="*/ 40216 h 2175570"/>
                  <a:gd name="connsiteX0-157" fmla="*/ 559510 w 1379162"/>
                  <a:gd name="connsiteY0-158" fmla="*/ 50079 h 2185433"/>
                  <a:gd name="connsiteX1-159" fmla="*/ 818240 w 1379162"/>
                  <a:gd name="connsiteY1-160" fmla="*/ 50079 h 2185433"/>
                  <a:gd name="connsiteX2-161" fmla="*/ 1375721 w 1379162"/>
                  <a:gd name="connsiteY2-162" fmla="*/ 1891502 h 2185433"/>
                  <a:gd name="connsiteX3-163" fmla="*/ 1379162 w 1379162"/>
                  <a:gd name="connsiteY3-164" fmla="*/ 1905367 h 2185433"/>
                  <a:gd name="connsiteX4-165" fmla="*/ 689581 w 1379162"/>
                  <a:gd name="connsiteY4-166" fmla="*/ 2185433 h 2185433"/>
                  <a:gd name="connsiteX5-167" fmla="*/ 0 w 1379162"/>
                  <a:gd name="connsiteY5-168" fmla="*/ 1905367 h 2185433"/>
                  <a:gd name="connsiteX6-169" fmla="*/ 559510 w 1379162"/>
                  <a:gd name="connsiteY6-170" fmla="*/ 50079 h 2185433"/>
                  <a:gd name="connsiteX0-171" fmla="*/ 559510 w 1379162"/>
                  <a:gd name="connsiteY0-172" fmla="*/ 52984 h 2188338"/>
                  <a:gd name="connsiteX1-173" fmla="*/ 818240 w 1379162"/>
                  <a:gd name="connsiteY1-174" fmla="*/ 52984 h 2188338"/>
                  <a:gd name="connsiteX2-175" fmla="*/ 1375721 w 1379162"/>
                  <a:gd name="connsiteY2-176" fmla="*/ 1894407 h 2188338"/>
                  <a:gd name="connsiteX3-177" fmla="*/ 1379162 w 1379162"/>
                  <a:gd name="connsiteY3-178" fmla="*/ 1908272 h 2188338"/>
                  <a:gd name="connsiteX4-179" fmla="*/ 689581 w 1379162"/>
                  <a:gd name="connsiteY4-180" fmla="*/ 2188338 h 2188338"/>
                  <a:gd name="connsiteX5-181" fmla="*/ 0 w 1379162"/>
                  <a:gd name="connsiteY5-182" fmla="*/ 1908272 h 2188338"/>
                  <a:gd name="connsiteX6-183" fmla="*/ 559510 w 1379162"/>
                  <a:gd name="connsiteY6-184" fmla="*/ 52984 h 2188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79162" h="2188338">
                    <a:moveTo>
                      <a:pt x="559510" y="52984"/>
                    </a:moveTo>
                    <a:cubicBezTo>
                      <a:pt x="593366" y="5359"/>
                      <a:pt x="731997" y="-37503"/>
                      <a:pt x="818240" y="52984"/>
                    </a:cubicBezTo>
                    <a:cubicBezTo>
                      <a:pt x="816162" y="50325"/>
                      <a:pt x="1282234" y="1585192"/>
                      <a:pt x="1375721" y="1894407"/>
                    </a:cubicBezTo>
                    <a:cubicBezTo>
                      <a:pt x="1378870" y="1898789"/>
                      <a:pt x="1379162" y="1903517"/>
                      <a:pt x="1379162" y="1908272"/>
                    </a:cubicBezTo>
                    <a:cubicBezTo>
                      <a:pt x="1379162" y="2062948"/>
                      <a:pt x="1070426" y="2188338"/>
                      <a:pt x="689581" y="2188338"/>
                    </a:cubicBezTo>
                    <a:cubicBezTo>
                      <a:pt x="308736" y="2188338"/>
                      <a:pt x="0" y="2062948"/>
                      <a:pt x="0" y="1908272"/>
                    </a:cubicBezTo>
                    <a:lnTo>
                      <a:pt x="559510" y="52984"/>
                    </a:lnTo>
                    <a:close/>
                  </a:path>
                </a:pathLst>
              </a:custGeom>
              <a:gradFill flip="none" rotWithShape="1">
                <a:gsLst>
                  <a:gs pos="70000">
                    <a:srgbClr val="FF810E"/>
                  </a:gs>
                  <a:gs pos="31000">
                    <a:srgbClr val="FF7711"/>
                  </a:gs>
                  <a:gs pos="53000">
                    <a:srgbClr val="FFB001"/>
                  </a:gs>
                  <a:gs pos="89000">
                    <a:srgbClr val="D74E05"/>
                  </a:gs>
                  <a:gs pos="0">
                    <a:srgbClr val="C73E0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淘宝网chenying0907出品 10"/>
              <p:cNvSpPr/>
              <p:nvPr/>
            </p:nvSpPr>
            <p:spPr>
              <a:xfrm>
                <a:off x="7264371" y="3236425"/>
                <a:ext cx="759357" cy="429154"/>
              </a:xfrm>
              <a:custGeom>
                <a:avLst/>
                <a:gdLst/>
                <a:ahLst/>
                <a:cxnLst/>
                <a:rect l="l" t="t" r="r" b="b"/>
                <a:pathLst>
                  <a:path w="590834" h="334594">
                    <a:moveTo>
                      <a:pt x="86928" y="0"/>
                    </a:moveTo>
                    <a:cubicBezTo>
                      <a:pt x="160265" y="23782"/>
                      <a:pt x="240109" y="35684"/>
                      <a:pt x="323402" y="35684"/>
                    </a:cubicBezTo>
                    <a:cubicBezTo>
                      <a:pt x="387332" y="35684"/>
                      <a:pt x="449230" y="28672"/>
                      <a:pt x="507434" y="13120"/>
                    </a:cubicBezTo>
                    <a:cubicBezTo>
                      <a:pt x="531772" y="93575"/>
                      <a:pt x="560176" y="187373"/>
                      <a:pt x="590834" y="288543"/>
                    </a:cubicBezTo>
                    <a:cubicBezTo>
                      <a:pt x="499769" y="318822"/>
                      <a:pt x="400175" y="334594"/>
                      <a:pt x="296010" y="334594"/>
                    </a:cubicBezTo>
                    <a:cubicBezTo>
                      <a:pt x="191403" y="334594"/>
                      <a:pt x="91406" y="318688"/>
                      <a:pt x="0" y="288246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淘宝网chenying0907出品 10"/>
              <p:cNvSpPr/>
              <p:nvPr/>
            </p:nvSpPr>
            <p:spPr>
              <a:xfrm>
                <a:off x="7054645" y="3976593"/>
                <a:ext cx="1181221" cy="417099"/>
              </a:xfrm>
              <a:custGeom>
                <a:avLst/>
                <a:gdLst/>
                <a:ahLst/>
                <a:cxnLst/>
                <a:rect l="l" t="t" r="r" b="b"/>
                <a:pathLst>
                  <a:path w="1082218" h="392352">
                    <a:moveTo>
                      <a:pt x="92746" y="0"/>
                    </a:moveTo>
                    <a:cubicBezTo>
                      <a:pt x="229132" y="56158"/>
                      <a:pt x="381210" y="86960"/>
                      <a:pt x="541436" y="86960"/>
                    </a:cubicBezTo>
                    <a:cubicBezTo>
                      <a:pt x="701493" y="86960"/>
                      <a:pt x="853418" y="56223"/>
                      <a:pt x="989694" y="184"/>
                    </a:cubicBezTo>
                    <a:cubicBezTo>
                      <a:pt x="1021621" y="105469"/>
                      <a:pt x="1052999" y="208935"/>
                      <a:pt x="1082218" y="305289"/>
                    </a:cubicBezTo>
                    <a:cubicBezTo>
                      <a:pt x="917102" y="361516"/>
                      <a:pt x="732512" y="392352"/>
                      <a:pt x="537839" y="392352"/>
                    </a:cubicBezTo>
                    <a:cubicBezTo>
                      <a:pt x="345739" y="392352"/>
                      <a:pt x="163457" y="362325"/>
                      <a:pt x="0" y="307539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H="1" flipV="1">
              <a:off x="7030532" y="2503628"/>
              <a:ext cx="1" cy="91859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6403468" y="2094779"/>
              <a:ext cx="1550331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淘宝网chenying0907出品 42"/>
          <p:cNvGrpSpPr/>
          <p:nvPr/>
        </p:nvGrpSpPr>
        <p:grpSpPr>
          <a:xfrm>
            <a:off x="8013400" y="2156639"/>
            <a:ext cx="1552212" cy="3116602"/>
            <a:chOff x="7740143" y="2618654"/>
            <a:chExt cx="1552212" cy="3116602"/>
          </a:xfrm>
        </p:grpSpPr>
        <p:grpSp>
          <p:nvGrpSpPr>
            <p:cNvPr id="44" name="淘宝网chenying0907出品 33"/>
            <p:cNvGrpSpPr/>
            <p:nvPr/>
          </p:nvGrpSpPr>
          <p:grpSpPr bwMode="auto">
            <a:xfrm>
              <a:off x="7902069" y="3680691"/>
              <a:ext cx="1147697" cy="2054565"/>
              <a:chOff x="179512" y="2797966"/>
              <a:chExt cx="1513892" cy="2709936"/>
            </a:xfrm>
          </p:grpSpPr>
          <p:sp>
            <p:nvSpPr>
              <p:cNvPr id="47" name="圆角淘宝网chenying0907出品 46"/>
              <p:cNvSpPr/>
              <p:nvPr/>
            </p:nvSpPr>
            <p:spPr>
              <a:xfrm>
                <a:off x="179512" y="4149080"/>
                <a:ext cx="1512168" cy="1358822"/>
              </a:xfrm>
              <a:prstGeom prst="roundRect">
                <a:avLst>
                  <a:gd name="adj" fmla="val 5673"/>
                </a:avLst>
              </a:prstGeom>
              <a:solidFill>
                <a:srgbClr val="BE1247"/>
              </a:soli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extrusionH="63500"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圆角淘宝网chenying0907出品 47"/>
              <p:cNvSpPr/>
              <p:nvPr/>
            </p:nvSpPr>
            <p:spPr>
              <a:xfrm>
                <a:off x="181236" y="4138187"/>
                <a:ext cx="1512168" cy="1358822"/>
              </a:xfrm>
              <a:prstGeom prst="roundRect">
                <a:avLst>
                  <a:gd name="adj" fmla="val 5673"/>
                </a:avLst>
              </a:prstGeom>
              <a:gradFill flip="none" rotWithShape="1">
                <a:gsLst>
                  <a:gs pos="0">
                    <a:srgbClr val="BE1247"/>
                  </a:gs>
                  <a:gs pos="33000">
                    <a:srgbClr val="D2144F"/>
                  </a:gs>
                  <a:gs pos="90000">
                    <a:srgbClr val="F87477"/>
                  </a:gs>
                  <a:gs pos="100000">
                    <a:srgbClr val="FA9496"/>
                  </a:gs>
                </a:gsLst>
                <a:lin ang="7200000" scaled="0"/>
                <a:tileRect/>
              </a:gradFill>
              <a:ln>
                <a:noFill/>
              </a:ln>
              <a:scene3d>
                <a:camera prst="isometricOffAxis1Top">
                  <a:rot lat="19308370" lon="17994607" rev="3982837"/>
                </a:camera>
                <a:lightRig rig="soft" dir="t"/>
              </a:scene3d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淘宝网chenying0907出品 10"/>
              <p:cNvSpPr/>
              <p:nvPr/>
            </p:nvSpPr>
            <p:spPr>
              <a:xfrm>
                <a:off x="256447" y="2797966"/>
                <a:ext cx="1379875" cy="2188794"/>
              </a:xfrm>
              <a:custGeom>
                <a:avLst/>
                <a:gdLst>
                  <a:gd name="connsiteX0" fmla="*/ 564273 w 1405538"/>
                  <a:gd name="connsiteY0" fmla="*/ 0 h 2135354"/>
                  <a:gd name="connsiteX1" fmla="*/ 823003 w 1405538"/>
                  <a:gd name="connsiteY1" fmla="*/ 0 h 2135354"/>
                  <a:gd name="connsiteX2" fmla="*/ 1405538 w 1405538"/>
                  <a:gd name="connsiteY2" fmla="*/ 1732147 h 2135354"/>
                  <a:gd name="connsiteX3" fmla="*/ 1387275 w 1405538"/>
                  <a:gd name="connsiteY3" fmla="*/ 1841423 h 2135354"/>
                  <a:gd name="connsiteX4" fmla="*/ 1380484 w 1405538"/>
                  <a:gd name="connsiteY4" fmla="*/ 1841423 h 2135354"/>
                  <a:gd name="connsiteX5" fmla="*/ 1383925 w 1405538"/>
                  <a:gd name="connsiteY5" fmla="*/ 1855288 h 2135354"/>
                  <a:gd name="connsiteX6" fmla="*/ 694344 w 1405538"/>
                  <a:gd name="connsiteY6" fmla="*/ 2135354 h 2135354"/>
                  <a:gd name="connsiteX7" fmla="*/ 4763 w 1405538"/>
                  <a:gd name="connsiteY7" fmla="*/ 1855288 h 2135354"/>
                  <a:gd name="connsiteX8" fmla="*/ 8205 w 1405538"/>
                  <a:gd name="connsiteY8" fmla="*/ 1841423 h 2135354"/>
                  <a:gd name="connsiteX9" fmla="*/ 0 w 1405538"/>
                  <a:gd name="connsiteY9" fmla="*/ 1841423 h 2135354"/>
                  <a:gd name="connsiteX10" fmla="*/ 564273 w 1405538"/>
                  <a:gd name="connsiteY10" fmla="*/ 0 h 2135354"/>
                  <a:gd name="connsiteX0-1" fmla="*/ 616661 w 1457926"/>
                  <a:gd name="connsiteY0-2" fmla="*/ 0 h 2135354"/>
                  <a:gd name="connsiteX1-3" fmla="*/ 875391 w 1457926"/>
                  <a:gd name="connsiteY1-4" fmla="*/ 0 h 2135354"/>
                  <a:gd name="connsiteX2-5" fmla="*/ 1457926 w 1457926"/>
                  <a:gd name="connsiteY2-6" fmla="*/ 1732147 h 2135354"/>
                  <a:gd name="connsiteX3-7" fmla="*/ 1439663 w 1457926"/>
                  <a:gd name="connsiteY3-8" fmla="*/ 1841423 h 2135354"/>
                  <a:gd name="connsiteX4-9" fmla="*/ 1432872 w 1457926"/>
                  <a:gd name="connsiteY4-10" fmla="*/ 1841423 h 2135354"/>
                  <a:gd name="connsiteX5-11" fmla="*/ 1436313 w 1457926"/>
                  <a:gd name="connsiteY5-12" fmla="*/ 1855288 h 2135354"/>
                  <a:gd name="connsiteX6-13" fmla="*/ 746732 w 1457926"/>
                  <a:gd name="connsiteY6-14" fmla="*/ 2135354 h 2135354"/>
                  <a:gd name="connsiteX7-15" fmla="*/ 57151 w 1457926"/>
                  <a:gd name="connsiteY7-16" fmla="*/ 1855288 h 2135354"/>
                  <a:gd name="connsiteX8-17" fmla="*/ 60593 w 1457926"/>
                  <a:gd name="connsiteY8-18" fmla="*/ 1841423 h 2135354"/>
                  <a:gd name="connsiteX9-19" fmla="*/ 0 w 1457926"/>
                  <a:gd name="connsiteY9-20" fmla="*/ 1731886 h 2135354"/>
                  <a:gd name="connsiteX10-21" fmla="*/ 616661 w 1457926"/>
                  <a:gd name="connsiteY10-22" fmla="*/ 0 h 2135354"/>
                  <a:gd name="connsiteX0-23" fmla="*/ 689418 w 1530683"/>
                  <a:gd name="connsiteY0-24" fmla="*/ 0 h 2135354"/>
                  <a:gd name="connsiteX1-25" fmla="*/ 948148 w 1530683"/>
                  <a:gd name="connsiteY1-26" fmla="*/ 0 h 2135354"/>
                  <a:gd name="connsiteX2-27" fmla="*/ 1530683 w 1530683"/>
                  <a:gd name="connsiteY2-28" fmla="*/ 1732147 h 2135354"/>
                  <a:gd name="connsiteX3-29" fmla="*/ 1512420 w 1530683"/>
                  <a:gd name="connsiteY3-30" fmla="*/ 1841423 h 2135354"/>
                  <a:gd name="connsiteX4-31" fmla="*/ 1505629 w 1530683"/>
                  <a:gd name="connsiteY4-32" fmla="*/ 1841423 h 2135354"/>
                  <a:gd name="connsiteX5-33" fmla="*/ 1509070 w 1530683"/>
                  <a:gd name="connsiteY5-34" fmla="*/ 1855288 h 2135354"/>
                  <a:gd name="connsiteX6-35" fmla="*/ 819489 w 1530683"/>
                  <a:gd name="connsiteY6-36" fmla="*/ 2135354 h 2135354"/>
                  <a:gd name="connsiteX7-37" fmla="*/ 129908 w 1530683"/>
                  <a:gd name="connsiteY7-38" fmla="*/ 1855288 h 2135354"/>
                  <a:gd name="connsiteX8-39" fmla="*/ 0 w 1530683"/>
                  <a:gd name="connsiteY8-40" fmla="*/ 1841423 h 2135354"/>
                  <a:gd name="connsiteX9-41" fmla="*/ 72757 w 1530683"/>
                  <a:gd name="connsiteY9-42" fmla="*/ 1731886 h 2135354"/>
                  <a:gd name="connsiteX10-43" fmla="*/ 689418 w 1530683"/>
                  <a:gd name="connsiteY10-44" fmla="*/ 0 h 2135354"/>
                  <a:gd name="connsiteX0-45" fmla="*/ 616661 w 1457926"/>
                  <a:gd name="connsiteY0-46" fmla="*/ 0 h 2135354"/>
                  <a:gd name="connsiteX1-47" fmla="*/ 875391 w 1457926"/>
                  <a:gd name="connsiteY1-48" fmla="*/ 0 h 2135354"/>
                  <a:gd name="connsiteX2-49" fmla="*/ 1457926 w 1457926"/>
                  <a:gd name="connsiteY2-50" fmla="*/ 1732147 h 2135354"/>
                  <a:gd name="connsiteX3-51" fmla="*/ 1439663 w 1457926"/>
                  <a:gd name="connsiteY3-52" fmla="*/ 1841423 h 2135354"/>
                  <a:gd name="connsiteX4-53" fmla="*/ 1432872 w 1457926"/>
                  <a:gd name="connsiteY4-54" fmla="*/ 1841423 h 2135354"/>
                  <a:gd name="connsiteX5-55" fmla="*/ 1436313 w 1457926"/>
                  <a:gd name="connsiteY5-56" fmla="*/ 1855288 h 2135354"/>
                  <a:gd name="connsiteX6-57" fmla="*/ 746732 w 1457926"/>
                  <a:gd name="connsiteY6-58" fmla="*/ 2135354 h 2135354"/>
                  <a:gd name="connsiteX7-59" fmla="*/ 57151 w 1457926"/>
                  <a:gd name="connsiteY7-60" fmla="*/ 1855288 h 2135354"/>
                  <a:gd name="connsiteX8-61" fmla="*/ 0 w 1457926"/>
                  <a:gd name="connsiteY8-62" fmla="*/ 1731886 h 2135354"/>
                  <a:gd name="connsiteX9-63" fmla="*/ 616661 w 1457926"/>
                  <a:gd name="connsiteY9-64" fmla="*/ 0 h 2135354"/>
                  <a:gd name="connsiteX0-65" fmla="*/ 559510 w 1400775"/>
                  <a:gd name="connsiteY0-66" fmla="*/ 0 h 2135354"/>
                  <a:gd name="connsiteX1-67" fmla="*/ 818240 w 1400775"/>
                  <a:gd name="connsiteY1-68" fmla="*/ 0 h 2135354"/>
                  <a:gd name="connsiteX2-69" fmla="*/ 1400775 w 1400775"/>
                  <a:gd name="connsiteY2-70" fmla="*/ 1732147 h 2135354"/>
                  <a:gd name="connsiteX3-71" fmla="*/ 1382512 w 1400775"/>
                  <a:gd name="connsiteY3-72" fmla="*/ 1841423 h 2135354"/>
                  <a:gd name="connsiteX4-73" fmla="*/ 1375721 w 1400775"/>
                  <a:gd name="connsiteY4-74" fmla="*/ 1841423 h 2135354"/>
                  <a:gd name="connsiteX5-75" fmla="*/ 1379162 w 1400775"/>
                  <a:gd name="connsiteY5-76" fmla="*/ 1855288 h 2135354"/>
                  <a:gd name="connsiteX6-77" fmla="*/ 689581 w 1400775"/>
                  <a:gd name="connsiteY6-78" fmla="*/ 2135354 h 2135354"/>
                  <a:gd name="connsiteX7-79" fmla="*/ 0 w 1400775"/>
                  <a:gd name="connsiteY7-80" fmla="*/ 1855288 h 2135354"/>
                  <a:gd name="connsiteX8-81" fmla="*/ 559510 w 1400775"/>
                  <a:gd name="connsiteY8-82" fmla="*/ 0 h 2135354"/>
                  <a:gd name="connsiteX0-83" fmla="*/ 559510 w 1382512"/>
                  <a:gd name="connsiteY0-84" fmla="*/ 0 h 2135354"/>
                  <a:gd name="connsiteX1-85" fmla="*/ 818240 w 1382512"/>
                  <a:gd name="connsiteY1-86" fmla="*/ 0 h 2135354"/>
                  <a:gd name="connsiteX2-87" fmla="*/ 1382512 w 1382512"/>
                  <a:gd name="connsiteY2-88" fmla="*/ 1841423 h 2135354"/>
                  <a:gd name="connsiteX3-89" fmla="*/ 1375721 w 1382512"/>
                  <a:gd name="connsiteY3-90" fmla="*/ 1841423 h 2135354"/>
                  <a:gd name="connsiteX4-91" fmla="*/ 1379162 w 1382512"/>
                  <a:gd name="connsiteY4-92" fmla="*/ 1855288 h 2135354"/>
                  <a:gd name="connsiteX5-93" fmla="*/ 689581 w 1382512"/>
                  <a:gd name="connsiteY5-94" fmla="*/ 2135354 h 2135354"/>
                  <a:gd name="connsiteX6-95" fmla="*/ 0 w 1382512"/>
                  <a:gd name="connsiteY6-96" fmla="*/ 1855288 h 2135354"/>
                  <a:gd name="connsiteX7-97" fmla="*/ 559510 w 1382512"/>
                  <a:gd name="connsiteY7-98" fmla="*/ 0 h 2135354"/>
                  <a:gd name="connsiteX0-99" fmla="*/ 559510 w 1392037"/>
                  <a:gd name="connsiteY0-100" fmla="*/ 0 h 2135354"/>
                  <a:gd name="connsiteX1-101" fmla="*/ 818240 w 1392037"/>
                  <a:gd name="connsiteY1-102" fmla="*/ 0 h 2135354"/>
                  <a:gd name="connsiteX2-103" fmla="*/ 1392037 w 1392037"/>
                  <a:gd name="connsiteY2-104" fmla="*/ 1727123 h 2135354"/>
                  <a:gd name="connsiteX3-105" fmla="*/ 1375721 w 1392037"/>
                  <a:gd name="connsiteY3-106" fmla="*/ 1841423 h 2135354"/>
                  <a:gd name="connsiteX4-107" fmla="*/ 1379162 w 1392037"/>
                  <a:gd name="connsiteY4-108" fmla="*/ 1855288 h 2135354"/>
                  <a:gd name="connsiteX5-109" fmla="*/ 689581 w 1392037"/>
                  <a:gd name="connsiteY5-110" fmla="*/ 2135354 h 2135354"/>
                  <a:gd name="connsiteX6-111" fmla="*/ 0 w 1392037"/>
                  <a:gd name="connsiteY6-112" fmla="*/ 1855288 h 2135354"/>
                  <a:gd name="connsiteX7-113" fmla="*/ 559510 w 1392037"/>
                  <a:gd name="connsiteY7-114" fmla="*/ 0 h 2135354"/>
                  <a:gd name="connsiteX0-115" fmla="*/ 559510 w 1379162"/>
                  <a:gd name="connsiteY0-116" fmla="*/ 0 h 2135354"/>
                  <a:gd name="connsiteX1-117" fmla="*/ 818240 w 1379162"/>
                  <a:gd name="connsiteY1-118" fmla="*/ 0 h 2135354"/>
                  <a:gd name="connsiteX2-119" fmla="*/ 1375721 w 1379162"/>
                  <a:gd name="connsiteY2-120" fmla="*/ 1841423 h 2135354"/>
                  <a:gd name="connsiteX3-121" fmla="*/ 1379162 w 1379162"/>
                  <a:gd name="connsiteY3-122" fmla="*/ 1855288 h 2135354"/>
                  <a:gd name="connsiteX4-123" fmla="*/ 689581 w 1379162"/>
                  <a:gd name="connsiteY4-124" fmla="*/ 2135354 h 2135354"/>
                  <a:gd name="connsiteX5-125" fmla="*/ 0 w 1379162"/>
                  <a:gd name="connsiteY5-126" fmla="*/ 1855288 h 2135354"/>
                  <a:gd name="connsiteX6-127" fmla="*/ 559510 w 1379162"/>
                  <a:gd name="connsiteY6-128" fmla="*/ 0 h 2135354"/>
                  <a:gd name="connsiteX0-129" fmla="*/ 559510 w 1379162"/>
                  <a:gd name="connsiteY0-130" fmla="*/ 3 h 2135357"/>
                  <a:gd name="connsiteX1-131" fmla="*/ 818240 w 1379162"/>
                  <a:gd name="connsiteY1-132" fmla="*/ 3 h 2135357"/>
                  <a:gd name="connsiteX2-133" fmla="*/ 1375721 w 1379162"/>
                  <a:gd name="connsiteY2-134" fmla="*/ 1841426 h 2135357"/>
                  <a:gd name="connsiteX3-135" fmla="*/ 1379162 w 1379162"/>
                  <a:gd name="connsiteY3-136" fmla="*/ 1855291 h 2135357"/>
                  <a:gd name="connsiteX4-137" fmla="*/ 689581 w 1379162"/>
                  <a:gd name="connsiteY4-138" fmla="*/ 2135357 h 2135357"/>
                  <a:gd name="connsiteX5-139" fmla="*/ 0 w 1379162"/>
                  <a:gd name="connsiteY5-140" fmla="*/ 1855291 h 2135357"/>
                  <a:gd name="connsiteX6-141" fmla="*/ 559510 w 1379162"/>
                  <a:gd name="connsiteY6-142" fmla="*/ 3 h 2135357"/>
                  <a:gd name="connsiteX0-143" fmla="*/ 559510 w 1379162"/>
                  <a:gd name="connsiteY0-144" fmla="*/ 40216 h 2175570"/>
                  <a:gd name="connsiteX1-145" fmla="*/ 818240 w 1379162"/>
                  <a:gd name="connsiteY1-146" fmla="*/ 40216 h 2175570"/>
                  <a:gd name="connsiteX2-147" fmla="*/ 1375721 w 1379162"/>
                  <a:gd name="connsiteY2-148" fmla="*/ 1881639 h 2175570"/>
                  <a:gd name="connsiteX3-149" fmla="*/ 1379162 w 1379162"/>
                  <a:gd name="connsiteY3-150" fmla="*/ 1895504 h 2175570"/>
                  <a:gd name="connsiteX4-151" fmla="*/ 689581 w 1379162"/>
                  <a:gd name="connsiteY4-152" fmla="*/ 2175570 h 2175570"/>
                  <a:gd name="connsiteX5-153" fmla="*/ 0 w 1379162"/>
                  <a:gd name="connsiteY5-154" fmla="*/ 1895504 h 2175570"/>
                  <a:gd name="connsiteX6-155" fmla="*/ 559510 w 1379162"/>
                  <a:gd name="connsiteY6-156" fmla="*/ 40216 h 2175570"/>
                  <a:gd name="connsiteX0-157" fmla="*/ 559510 w 1379162"/>
                  <a:gd name="connsiteY0-158" fmla="*/ 50079 h 2185433"/>
                  <a:gd name="connsiteX1-159" fmla="*/ 818240 w 1379162"/>
                  <a:gd name="connsiteY1-160" fmla="*/ 50079 h 2185433"/>
                  <a:gd name="connsiteX2-161" fmla="*/ 1375721 w 1379162"/>
                  <a:gd name="connsiteY2-162" fmla="*/ 1891502 h 2185433"/>
                  <a:gd name="connsiteX3-163" fmla="*/ 1379162 w 1379162"/>
                  <a:gd name="connsiteY3-164" fmla="*/ 1905367 h 2185433"/>
                  <a:gd name="connsiteX4-165" fmla="*/ 689581 w 1379162"/>
                  <a:gd name="connsiteY4-166" fmla="*/ 2185433 h 2185433"/>
                  <a:gd name="connsiteX5-167" fmla="*/ 0 w 1379162"/>
                  <a:gd name="connsiteY5-168" fmla="*/ 1905367 h 2185433"/>
                  <a:gd name="connsiteX6-169" fmla="*/ 559510 w 1379162"/>
                  <a:gd name="connsiteY6-170" fmla="*/ 50079 h 2185433"/>
                  <a:gd name="connsiteX0-171" fmla="*/ 559510 w 1379162"/>
                  <a:gd name="connsiteY0-172" fmla="*/ 52984 h 2188338"/>
                  <a:gd name="connsiteX1-173" fmla="*/ 818240 w 1379162"/>
                  <a:gd name="connsiteY1-174" fmla="*/ 52984 h 2188338"/>
                  <a:gd name="connsiteX2-175" fmla="*/ 1375721 w 1379162"/>
                  <a:gd name="connsiteY2-176" fmla="*/ 1894407 h 2188338"/>
                  <a:gd name="connsiteX3-177" fmla="*/ 1379162 w 1379162"/>
                  <a:gd name="connsiteY3-178" fmla="*/ 1908272 h 2188338"/>
                  <a:gd name="connsiteX4-179" fmla="*/ 689581 w 1379162"/>
                  <a:gd name="connsiteY4-180" fmla="*/ 2188338 h 2188338"/>
                  <a:gd name="connsiteX5-181" fmla="*/ 0 w 1379162"/>
                  <a:gd name="connsiteY5-182" fmla="*/ 1908272 h 2188338"/>
                  <a:gd name="connsiteX6-183" fmla="*/ 559510 w 1379162"/>
                  <a:gd name="connsiteY6-184" fmla="*/ 52984 h 218833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</a:cxnLst>
                <a:rect l="l" t="t" r="r" b="b"/>
                <a:pathLst>
                  <a:path w="1379162" h="2188338">
                    <a:moveTo>
                      <a:pt x="559510" y="52984"/>
                    </a:moveTo>
                    <a:cubicBezTo>
                      <a:pt x="593366" y="5359"/>
                      <a:pt x="731997" y="-37503"/>
                      <a:pt x="818240" y="52984"/>
                    </a:cubicBezTo>
                    <a:cubicBezTo>
                      <a:pt x="816162" y="50325"/>
                      <a:pt x="1282234" y="1585192"/>
                      <a:pt x="1375721" y="1894407"/>
                    </a:cubicBezTo>
                    <a:cubicBezTo>
                      <a:pt x="1378870" y="1898789"/>
                      <a:pt x="1379162" y="1903517"/>
                      <a:pt x="1379162" y="1908272"/>
                    </a:cubicBezTo>
                    <a:cubicBezTo>
                      <a:pt x="1379162" y="2062948"/>
                      <a:pt x="1070426" y="2188338"/>
                      <a:pt x="689581" y="2188338"/>
                    </a:cubicBezTo>
                    <a:cubicBezTo>
                      <a:pt x="308736" y="2188338"/>
                      <a:pt x="0" y="2062948"/>
                      <a:pt x="0" y="1908272"/>
                    </a:cubicBezTo>
                    <a:lnTo>
                      <a:pt x="559510" y="52984"/>
                    </a:lnTo>
                    <a:close/>
                  </a:path>
                </a:pathLst>
              </a:custGeom>
              <a:gradFill flip="none" rotWithShape="1">
                <a:gsLst>
                  <a:gs pos="98000">
                    <a:srgbClr val="C5134A"/>
                  </a:gs>
                  <a:gs pos="0">
                    <a:srgbClr val="BE1247"/>
                  </a:gs>
                  <a:gs pos="19000">
                    <a:srgbClr val="D2144F"/>
                  </a:gs>
                  <a:gs pos="54000">
                    <a:srgbClr val="F87477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淘宝网chenying0907出品 10"/>
              <p:cNvSpPr/>
              <p:nvPr/>
            </p:nvSpPr>
            <p:spPr>
              <a:xfrm>
                <a:off x="569152" y="3291810"/>
                <a:ext cx="756947" cy="429321"/>
              </a:xfrm>
              <a:custGeom>
                <a:avLst/>
                <a:gdLst/>
                <a:ahLst/>
                <a:cxnLst/>
                <a:rect l="l" t="t" r="r" b="b"/>
                <a:pathLst>
                  <a:path w="590834" h="334594">
                    <a:moveTo>
                      <a:pt x="86928" y="0"/>
                    </a:moveTo>
                    <a:cubicBezTo>
                      <a:pt x="160265" y="23782"/>
                      <a:pt x="240109" y="35684"/>
                      <a:pt x="323402" y="35684"/>
                    </a:cubicBezTo>
                    <a:cubicBezTo>
                      <a:pt x="387332" y="35684"/>
                      <a:pt x="449230" y="28672"/>
                      <a:pt x="507434" y="13120"/>
                    </a:cubicBezTo>
                    <a:cubicBezTo>
                      <a:pt x="531772" y="93575"/>
                      <a:pt x="560176" y="187373"/>
                      <a:pt x="590834" y="288543"/>
                    </a:cubicBezTo>
                    <a:cubicBezTo>
                      <a:pt x="499769" y="318822"/>
                      <a:pt x="400175" y="334594"/>
                      <a:pt x="296010" y="334594"/>
                    </a:cubicBezTo>
                    <a:cubicBezTo>
                      <a:pt x="191403" y="334594"/>
                      <a:pt x="91406" y="318688"/>
                      <a:pt x="0" y="288246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淘宝网chenying0907出品 10"/>
              <p:cNvSpPr/>
              <p:nvPr/>
            </p:nvSpPr>
            <p:spPr>
              <a:xfrm>
                <a:off x="358201" y="4031335"/>
                <a:ext cx="1181332" cy="419394"/>
              </a:xfrm>
              <a:custGeom>
                <a:avLst/>
                <a:gdLst/>
                <a:ahLst/>
                <a:cxnLst/>
                <a:rect l="l" t="t" r="r" b="b"/>
                <a:pathLst>
                  <a:path w="1082218" h="392352">
                    <a:moveTo>
                      <a:pt x="92746" y="0"/>
                    </a:moveTo>
                    <a:cubicBezTo>
                      <a:pt x="229132" y="56158"/>
                      <a:pt x="381210" y="86960"/>
                      <a:pt x="541436" y="86960"/>
                    </a:cubicBezTo>
                    <a:cubicBezTo>
                      <a:pt x="701493" y="86960"/>
                      <a:pt x="853418" y="56223"/>
                      <a:pt x="989694" y="184"/>
                    </a:cubicBezTo>
                    <a:cubicBezTo>
                      <a:pt x="1021621" y="105469"/>
                      <a:pt x="1052999" y="208935"/>
                      <a:pt x="1082218" y="305289"/>
                    </a:cubicBezTo>
                    <a:cubicBezTo>
                      <a:pt x="917102" y="361516"/>
                      <a:pt x="732512" y="392352"/>
                      <a:pt x="537839" y="392352"/>
                    </a:cubicBezTo>
                    <a:cubicBezTo>
                      <a:pt x="345739" y="392352"/>
                      <a:pt x="163457" y="362325"/>
                      <a:pt x="0" y="307539"/>
                    </a:cubicBezTo>
                    <a:close/>
                  </a:path>
                </a:pathLst>
              </a:custGeom>
              <a:gradFill flip="none" rotWithShape="1">
                <a:gsLst>
                  <a:gs pos="98000">
                    <a:schemeClr val="bg1">
                      <a:lumMod val="65000"/>
                    </a:schemeClr>
                  </a:gs>
                  <a:gs pos="0">
                    <a:schemeClr val="bg1">
                      <a:lumMod val="65000"/>
                    </a:schemeClr>
                  </a:gs>
                  <a:gs pos="55000">
                    <a:schemeClr val="bg1"/>
                  </a:gs>
                </a:gsLst>
                <a:lin ang="11100000" scaled="0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 flipH="1" flipV="1">
              <a:off x="8395782" y="3146432"/>
              <a:ext cx="1" cy="642442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淘宝网chenying0907出品 11"/>
            <p:cNvSpPr txBox="1">
              <a:spLocks noChangeArrowheads="1"/>
            </p:cNvSpPr>
            <p:nvPr/>
          </p:nvSpPr>
          <p:spPr bwMode="auto">
            <a:xfrm flipH="1">
              <a:off x="7740143" y="2618654"/>
              <a:ext cx="1552212" cy="5847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    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kern="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点击添加文本</a:t>
              </a:r>
              <a:endParaRPr lang="en-US" altLang="zh-CN" sz="1600" kern="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圆角淘宝网chenying0907出品​​ 34"/>
          <p:cNvSpPr/>
          <p:nvPr/>
        </p:nvSpPr>
        <p:spPr>
          <a:xfrm>
            <a:off x="1999260" y="1578070"/>
            <a:ext cx="3887788" cy="2241550"/>
          </a:xfrm>
          <a:prstGeom prst="roundRect">
            <a:avLst>
              <a:gd name="adj" fmla="val 8586"/>
            </a:avLst>
          </a:prstGeom>
          <a:noFill/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" name="淘宝网chenying0907出品 28"/>
          <p:cNvGrpSpPr/>
          <p:nvPr/>
        </p:nvGrpSpPr>
        <p:grpSpPr bwMode="auto">
          <a:xfrm>
            <a:off x="2286598" y="3232245"/>
            <a:ext cx="314325" cy="315912"/>
            <a:chOff x="5940153" y="4725144"/>
            <a:chExt cx="628790" cy="628790"/>
          </a:xfrm>
        </p:grpSpPr>
        <p:sp>
          <p:nvSpPr>
            <p:cNvPr id="6" name="泪滴形 5"/>
            <p:cNvSpPr/>
            <p:nvPr/>
          </p:nvSpPr>
          <p:spPr>
            <a:xfrm>
              <a:off x="5940153" y="4725144"/>
              <a:ext cx="628790" cy="628790"/>
            </a:xfrm>
            <a:prstGeom prst="teardrop">
              <a:avLst/>
            </a:prstGeom>
            <a:solidFill>
              <a:srgbClr val="57D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淘宝网chenying0907出品​​ 16"/>
            <p:cNvSpPr/>
            <p:nvPr/>
          </p:nvSpPr>
          <p:spPr>
            <a:xfrm>
              <a:off x="6102113" y="4895771"/>
              <a:ext cx="295342" cy="297017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8" name="淘宝网chenying0907出品 29"/>
          <p:cNvGrpSpPr/>
          <p:nvPr/>
        </p:nvGrpSpPr>
        <p:grpSpPr bwMode="auto">
          <a:xfrm>
            <a:off x="2286598" y="2755995"/>
            <a:ext cx="314325" cy="314325"/>
            <a:chOff x="7452319" y="4725144"/>
            <a:chExt cx="628790" cy="628790"/>
          </a:xfrm>
        </p:grpSpPr>
        <p:sp>
          <p:nvSpPr>
            <p:cNvPr id="9" name="泪滴形 8"/>
            <p:cNvSpPr/>
            <p:nvPr/>
          </p:nvSpPr>
          <p:spPr>
            <a:xfrm flipH="1">
              <a:off x="7452319" y="4725144"/>
              <a:ext cx="628790" cy="628790"/>
            </a:xfrm>
            <a:prstGeom prst="teardrop">
              <a:avLst/>
            </a:prstGeom>
            <a:solidFill>
              <a:srgbClr val="09BFFF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淘宝网chenying0907出品​​ 19"/>
            <p:cNvSpPr/>
            <p:nvPr/>
          </p:nvSpPr>
          <p:spPr>
            <a:xfrm flipH="1">
              <a:off x="7611104" y="4896632"/>
              <a:ext cx="295340" cy="29534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1" name="淘宝网chenying0907出品 26"/>
          <p:cNvGrpSpPr/>
          <p:nvPr/>
        </p:nvGrpSpPr>
        <p:grpSpPr bwMode="auto">
          <a:xfrm>
            <a:off x="2286598" y="1800320"/>
            <a:ext cx="314325" cy="314325"/>
            <a:chOff x="5004048" y="1923583"/>
            <a:chExt cx="628790" cy="628790"/>
          </a:xfrm>
        </p:grpSpPr>
        <p:sp>
          <p:nvSpPr>
            <p:cNvPr id="12" name="泪滴形 11"/>
            <p:cNvSpPr/>
            <p:nvPr/>
          </p:nvSpPr>
          <p:spPr>
            <a:xfrm rot="10800000" flipH="1">
              <a:off x="5004048" y="1923583"/>
              <a:ext cx="628790" cy="628790"/>
            </a:xfrm>
            <a:prstGeom prst="teardrop">
              <a:avLst/>
            </a:prstGeom>
            <a:solidFill>
              <a:srgbClr val="09B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淘宝网chenying0907出品​​ 22"/>
            <p:cNvSpPr/>
            <p:nvPr/>
          </p:nvSpPr>
          <p:spPr>
            <a:xfrm rot="10800000" flipH="1">
              <a:off x="5166008" y="2098246"/>
              <a:ext cx="295342" cy="295342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4" name="淘宝网chenying0907出品 27"/>
          <p:cNvGrpSpPr/>
          <p:nvPr/>
        </p:nvGrpSpPr>
        <p:grpSpPr bwMode="auto">
          <a:xfrm>
            <a:off x="2286598" y="2278157"/>
            <a:ext cx="314325" cy="314325"/>
            <a:chOff x="5147890" y="2714704"/>
            <a:chExt cx="628790" cy="628790"/>
          </a:xfrm>
        </p:grpSpPr>
        <p:sp>
          <p:nvSpPr>
            <p:cNvPr id="15" name="泪滴形 14"/>
            <p:cNvSpPr/>
            <p:nvPr/>
          </p:nvSpPr>
          <p:spPr>
            <a:xfrm rot="16200000" flipH="1">
              <a:off x="5147890" y="2714704"/>
              <a:ext cx="628790" cy="628790"/>
            </a:xfrm>
            <a:prstGeom prst="teardrop">
              <a:avLst/>
            </a:prstGeom>
            <a:solidFill>
              <a:srgbClr val="FFD0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6" name="淘宝网chenying0907出品​​ 25"/>
            <p:cNvSpPr/>
            <p:nvPr/>
          </p:nvSpPr>
          <p:spPr>
            <a:xfrm rot="16200000" flipH="1">
              <a:off x="5306675" y="2889369"/>
              <a:ext cx="295340" cy="295340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7" name="淘宝网chenying0907出品​​ 30"/>
          <p:cNvSpPr>
            <a:spLocks noChangeArrowheads="1"/>
          </p:cNvSpPr>
          <p:nvPr/>
        </p:nvSpPr>
        <p:spPr bwMode="auto">
          <a:xfrm>
            <a:off x="2591437" y="1771745"/>
            <a:ext cx="2749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点击此处录入标题内容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淘宝网chenying0907出品​​ 31"/>
          <p:cNvSpPr>
            <a:spLocks noChangeArrowheads="1"/>
          </p:cNvSpPr>
          <p:nvPr/>
        </p:nvSpPr>
        <p:spPr bwMode="auto">
          <a:xfrm>
            <a:off x="2591437" y="2254345"/>
            <a:ext cx="2749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点击此处录入标题内容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淘宝网chenying0907出品​​ 32"/>
          <p:cNvSpPr>
            <a:spLocks noChangeArrowheads="1"/>
          </p:cNvSpPr>
          <p:nvPr/>
        </p:nvSpPr>
        <p:spPr bwMode="auto">
          <a:xfrm>
            <a:off x="2591437" y="2702020"/>
            <a:ext cx="2749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点击此处录入标题内容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淘宝网chenying0907出品​​ 33"/>
          <p:cNvSpPr>
            <a:spLocks noChangeArrowheads="1"/>
          </p:cNvSpPr>
          <p:nvPr/>
        </p:nvSpPr>
        <p:spPr bwMode="auto">
          <a:xfrm>
            <a:off x="2591437" y="3175095"/>
            <a:ext cx="274947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点击此处录入标题内容</a:t>
            </a: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860" y="3305270"/>
            <a:ext cx="67627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223" y="4287932"/>
            <a:ext cx="7810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图片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710" y="4067270"/>
            <a:ext cx="942975" cy="86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6" name="淘宝网chenying0907出品 25"/>
          <p:cNvGrpSpPr/>
          <p:nvPr/>
        </p:nvGrpSpPr>
        <p:grpSpPr>
          <a:xfrm>
            <a:off x="5736838" y="1123448"/>
            <a:ext cx="5650293" cy="4903513"/>
            <a:chOff x="6084408" y="3065071"/>
            <a:chExt cx="3913383" cy="3396165"/>
          </a:xfrm>
        </p:grpSpPr>
        <p:grpSp>
          <p:nvGrpSpPr>
            <p:cNvPr id="27" name="淘宝网chenying0907出品 26"/>
            <p:cNvGrpSpPr/>
            <p:nvPr/>
          </p:nvGrpSpPr>
          <p:grpSpPr>
            <a:xfrm>
              <a:off x="6084408" y="3065071"/>
              <a:ext cx="3913383" cy="3396165"/>
              <a:chOff x="4788044" y="1977051"/>
              <a:chExt cx="3913383" cy="3396165"/>
            </a:xfrm>
          </p:grpSpPr>
          <p:grpSp>
            <p:nvGrpSpPr>
              <p:cNvPr id="29" name="淘宝网chenying0907出品 28"/>
              <p:cNvGrpSpPr/>
              <p:nvPr/>
            </p:nvGrpSpPr>
            <p:grpSpPr>
              <a:xfrm>
                <a:off x="4965387" y="3637430"/>
                <a:ext cx="1520552" cy="1520552"/>
                <a:chOff x="1187624" y="4077072"/>
                <a:chExt cx="1728192" cy="172819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5" name="泪滴形 44"/>
                <p:cNvSpPr/>
                <p:nvPr/>
              </p:nvSpPr>
              <p:spPr>
                <a:xfrm>
                  <a:off x="1187624" y="4077072"/>
                  <a:ext cx="1728192" cy="1728192"/>
                </a:xfrm>
                <a:prstGeom prst="teardrop">
                  <a:avLst/>
                </a:prstGeom>
                <a:solidFill>
                  <a:srgbClr val="57D3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6" name="淘宝网chenying0907出品​​ 3"/>
                <p:cNvSpPr/>
                <p:nvPr/>
              </p:nvSpPr>
              <p:spPr>
                <a:xfrm>
                  <a:off x="1369740" y="4495805"/>
                  <a:ext cx="1127342" cy="1127342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grpSp>
            <p:nvGrpSpPr>
              <p:cNvPr id="30" name="淘宝网chenying0907出品 29"/>
              <p:cNvGrpSpPr/>
              <p:nvPr/>
            </p:nvGrpSpPr>
            <p:grpSpPr>
              <a:xfrm flipH="1">
                <a:off x="6579839" y="3637429"/>
                <a:ext cx="1735787" cy="1735787"/>
                <a:chOff x="1187624" y="4077072"/>
                <a:chExt cx="1728192" cy="172819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3" name="泪滴形 42"/>
                <p:cNvSpPr/>
                <p:nvPr/>
              </p:nvSpPr>
              <p:spPr>
                <a:xfrm>
                  <a:off x="1187624" y="4077072"/>
                  <a:ext cx="1728192" cy="1728192"/>
                </a:xfrm>
                <a:prstGeom prst="teardrop">
                  <a:avLst/>
                </a:prstGeom>
                <a:solidFill>
                  <a:srgbClr val="09B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4" name="淘宝网chenying0907出品​​ 7"/>
                <p:cNvSpPr/>
                <p:nvPr/>
              </p:nvSpPr>
              <p:spPr>
                <a:xfrm>
                  <a:off x="1369741" y="4577646"/>
                  <a:ext cx="1045501" cy="1045501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85000"/>
                    </a:schemeClr>
                  </a:solidFill>
                </a:ln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1" name="泪滴形 30"/>
              <p:cNvSpPr/>
              <p:nvPr/>
            </p:nvSpPr>
            <p:spPr>
              <a:xfrm rot="10800000" flipH="1">
                <a:off x="5102225" y="2222500"/>
                <a:ext cx="1358900" cy="1358900"/>
              </a:xfrm>
              <a:prstGeom prst="teardrop">
                <a:avLst/>
              </a:prstGeom>
              <a:solidFill>
                <a:srgbClr val="09B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2" name="淘宝网chenying0907出品 31"/>
              <p:cNvGrpSpPr/>
              <p:nvPr/>
            </p:nvGrpSpPr>
            <p:grpSpPr>
              <a:xfrm rot="16200000" flipH="1">
                <a:off x="6571332" y="1977051"/>
                <a:ext cx="1574757" cy="1574757"/>
                <a:chOff x="1187624" y="4077072"/>
                <a:chExt cx="1728192" cy="1728192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1" name="泪滴形 40"/>
                <p:cNvSpPr/>
                <p:nvPr/>
              </p:nvSpPr>
              <p:spPr>
                <a:xfrm>
                  <a:off x="1187624" y="4077072"/>
                  <a:ext cx="1728192" cy="1728192"/>
                </a:xfrm>
                <a:prstGeom prst="teardrop">
                  <a:avLst/>
                </a:prstGeom>
                <a:solidFill>
                  <a:srgbClr val="FFAB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2" name="淘宝网chenying0907出品​​ 13"/>
                <p:cNvSpPr/>
                <p:nvPr/>
              </p:nvSpPr>
              <p:spPr>
                <a:xfrm>
                  <a:off x="1369740" y="4567120"/>
                  <a:ext cx="1056027" cy="1056027"/>
                </a:xfrm>
                <a:prstGeom prst="ellipse">
                  <a:avLst/>
                </a:prstGeom>
                <a:solidFill>
                  <a:schemeClr val="bg1"/>
                </a:solidFill>
                <a:ln w="3175">
                  <a:solidFill>
                    <a:schemeClr val="bg1">
                      <a:lumMod val="95000"/>
                    </a:schemeClr>
                  </a:solidFill>
                </a:ln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3" name="淘宝网chenying0907出品​​ 44"/>
              <p:cNvSpPr>
                <a:spLocks noChangeArrowheads="1"/>
              </p:cNvSpPr>
              <p:nvPr/>
            </p:nvSpPr>
            <p:spPr bwMode="auto">
              <a:xfrm>
                <a:off x="7054419" y="2339975"/>
                <a:ext cx="87716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点击录</a:t>
                </a:r>
                <a:endParaRPr lang="en-US" altLang="zh-CN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  <a:p>
                <a:pPr algn="ctr"/>
                <a:r>
                  <a: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入内容</a:t>
                </a: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4" name="淘宝网chenying0907出品​​ 45"/>
              <p:cNvSpPr>
                <a:spLocks noChangeArrowheads="1"/>
              </p:cNvSpPr>
              <p:nvPr/>
            </p:nvSpPr>
            <p:spPr bwMode="auto">
              <a:xfrm>
                <a:off x="5206569" y="4213225"/>
                <a:ext cx="87716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点击录</a:t>
                </a:r>
                <a:endParaRPr lang="en-US" altLang="zh-CN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  <a:p>
                <a:pPr algn="ctr"/>
                <a:r>
                  <a: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入内容</a:t>
                </a: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5" name="淘宝网chenying0907出品​​ 46"/>
              <p:cNvSpPr>
                <a:spLocks noChangeArrowheads="1"/>
              </p:cNvSpPr>
              <p:nvPr/>
            </p:nvSpPr>
            <p:spPr bwMode="auto">
              <a:xfrm>
                <a:off x="7141732" y="4391025"/>
                <a:ext cx="87716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点击录</a:t>
                </a:r>
                <a:endParaRPr lang="en-US" altLang="zh-CN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  <a:p>
                <a:pPr algn="ctr"/>
                <a:r>
                  <a: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入内容</a:t>
                </a:r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6" name="新月形 35"/>
              <p:cNvSpPr/>
              <p:nvPr/>
            </p:nvSpPr>
            <p:spPr>
              <a:xfrm rot="3501444">
                <a:off x="5286710" y="1775685"/>
                <a:ext cx="716410" cy="1713742"/>
              </a:xfrm>
              <a:prstGeom prst="moon">
                <a:avLst>
                  <a:gd name="adj" fmla="val 27473"/>
                </a:avLst>
              </a:prstGeom>
              <a:gradFill flip="none" rotWithShape="1">
                <a:gsLst>
                  <a:gs pos="69000">
                    <a:schemeClr val="bg1">
                      <a:alpha val="38000"/>
                    </a:schemeClr>
                  </a:gs>
                  <a:gs pos="0">
                    <a:schemeClr val="bg1">
                      <a:alpha val="0"/>
                      <a:lumMod val="91000"/>
                      <a:lumOff val="9000"/>
                    </a:schemeClr>
                  </a:gs>
                  <a:gs pos="35000">
                    <a:schemeClr val="bg1">
                      <a:lumMod val="96000"/>
                      <a:alpha val="7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7" name="淘宝网chenying0907出品​​ 10"/>
              <p:cNvSpPr/>
              <p:nvPr/>
            </p:nvSpPr>
            <p:spPr>
              <a:xfrm rot="10800000" flipH="1">
                <a:off x="5245100" y="2365375"/>
                <a:ext cx="812800" cy="8128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8" name="淘宝网chenying0907出品​​ 43"/>
              <p:cNvSpPr>
                <a:spLocks noChangeArrowheads="1"/>
              </p:cNvSpPr>
              <p:nvPr/>
            </p:nvSpPr>
            <p:spPr bwMode="auto">
              <a:xfrm>
                <a:off x="5206569" y="2546350"/>
                <a:ext cx="87716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点击录</a:t>
                </a:r>
                <a:endPara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  <a:p>
                <a:pPr algn="ctr"/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  <a:cs typeface="Arial Unicode MS" panose="020B0604020202020204" charset="-122"/>
                  </a:rPr>
                  <a:t>入内容</a:t>
                </a:r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charset="-122"/>
                </a:endParaRPr>
              </a:p>
            </p:txBody>
          </p:sp>
          <p:sp>
            <p:nvSpPr>
              <p:cNvPr id="39" name="新月形 38"/>
              <p:cNvSpPr/>
              <p:nvPr/>
            </p:nvSpPr>
            <p:spPr>
              <a:xfrm rot="3501444">
                <a:off x="6705716" y="1531688"/>
                <a:ext cx="716410" cy="1693296"/>
              </a:xfrm>
              <a:prstGeom prst="moon">
                <a:avLst>
                  <a:gd name="adj" fmla="val 27473"/>
                </a:avLst>
              </a:prstGeom>
              <a:gradFill flip="none" rotWithShape="1">
                <a:gsLst>
                  <a:gs pos="69000">
                    <a:schemeClr val="bg1">
                      <a:alpha val="38000"/>
                    </a:schemeClr>
                  </a:gs>
                  <a:gs pos="0">
                    <a:schemeClr val="bg1">
                      <a:alpha val="0"/>
                      <a:lumMod val="91000"/>
                      <a:lumOff val="9000"/>
                    </a:schemeClr>
                  </a:gs>
                  <a:gs pos="35000">
                    <a:schemeClr val="bg1">
                      <a:lumMod val="96000"/>
                      <a:alpha val="7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40" name="新月形 39"/>
              <p:cNvSpPr/>
              <p:nvPr/>
            </p:nvSpPr>
            <p:spPr>
              <a:xfrm rot="8052732">
                <a:off x="7496574" y="3316039"/>
                <a:ext cx="716410" cy="1693296"/>
              </a:xfrm>
              <a:prstGeom prst="moon">
                <a:avLst>
                  <a:gd name="adj" fmla="val 27473"/>
                </a:avLst>
              </a:prstGeom>
              <a:gradFill flip="none" rotWithShape="1">
                <a:gsLst>
                  <a:gs pos="69000">
                    <a:schemeClr val="bg1">
                      <a:alpha val="38000"/>
                    </a:schemeClr>
                  </a:gs>
                  <a:gs pos="0">
                    <a:schemeClr val="bg1">
                      <a:alpha val="0"/>
                      <a:lumMod val="91000"/>
                      <a:lumOff val="9000"/>
                    </a:schemeClr>
                  </a:gs>
                  <a:gs pos="35000">
                    <a:schemeClr val="bg1">
                      <a:lumMod val="96000"/>
                      <a:alpha val="7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28" name="新月形 27"/>
            <p:cNvSpPr/>
            <p:nvPr/>
          </p:nvSpPr>
          <p:spPr>
            <a:xfrm rot="2512459">
              <a:off x="6366440" y="4449406"/>
              <a:ext cx="716410" cy="1513543"/>
            </a:xfrm>
            <a:prstGeom prst="moon">
              <a:avLst>
                <a:gd name="adj" fmla="val 27473"/>
              </a:avLst>
            </a:prstGeom>
            <a:gradFill flip="none" rotWithShape="1">
              <a:gsLst>
                <a:gs pos="69000">
                  <a:schemeClr val="bg1">
                    <a:alpha val="38000"/>
                  </a:schemeClr>
                </a:gs>
                <a:gs pos="0">
                  <a:schemeClr val="bg1">
                    <a:alpha val="0"/>
                    <a:lumMod val="91000"/>
                    <a:lumOff val="9000"/>
                  </a:schemeClr>
                </a:gs>
                <a:gs pos="35000">
                  <a:schemeClr val="bg1">
                    <a:lumMod val="96000"/>
                    <a:alpha val="7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" grpId="0" animBg="1"/>
      <p:bldP spid="17" grpId="0"/>
      <p:bldP spid="18" grpId="0"/>
      <p:bldP spid="19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713" y="4615767"/>
            <a:ext cx="1427638" cy="122925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372" y="1405103"/>
            <a:ext cx="4481381" cy="4408631"/>
          </a:xfrm>
          <a:prstGeom prst="rect">
            <a:avLst/>
          </a:prstGeom>
        </p:spPr>
      </p:pic>
      <p:grpSp>
        <p:nvGrpSpPr>
          <p:cNvPr id="6" name="淘宝网chenying0907出品 5"/>
          <p:cNvGrpSpPr/>
          <p:nvPr/>
        </p:nvGrpSpPr>
        <p:grpSpPr>
          <a:xfrm>
            <a:off x="5997513" y="1646338"/>
            <a:ext cx="4500501" cy="797921"/>
            <a:chOff x="5819382" y="2211877"/>
            <a:chExt cx="4925004" cy="797921"/>
          </a:xfrm>
        </p:grpSpPr>
        <p:grpSp>
          <p:nvGrpSpPr>
            <p:cNvPr id="7" name="淘宝网chenying0907出品 6"/>
            <p:cNvGrpSpPr/>
            <p:nvPr/>
          </p:nvGrpSpPr>
          <p:grpSpPr>
            <a:xfrm>
              <a:off x="5989624" y="2211877"/>
              <a:ext cx="4754762" cy="797921"/>
              <a:chOff x="2150896" y="1573550"/>
              <a:chExt cx="4754762" cy="797921"/>
            </a:xfrm>
          </p:grpSpPr>
          <p:sp>
            <p:nvSpPr>
              <p:cNvPr id="9" name="圆角淘宝网chenying0907出品 8"/>
              <p:cNvSpPr/>
              <p:nvPr/>
            </p:nvSpPr>
            <p:spPr bwMode="auto">
              <a:xfrm>
                <a:off x="2150896" y="1573550"/>
                <a:ext cx="4754762" cy="797921"/>
              </a:xfrm>
              <a:prstGeom prst="roundRect">
                <a:avLst>
                  <a:gd name="adj" fmla="val 7848"/>
                </a:avLst>
              </a:prstGeom>
              <a:gradFill flip="none" rotWithShape="1">
                <a:gsLst>
                  <a:gs pos="30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38100">
                <a:solidFill>
                  <a:srgbClr val="FF9300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  <a:scene3d>
                <a:camera prst="orthographicFront"/>
                <a:lightRig rig="flat" dir="t"/>
              </a:scene3d>
              <a:sp3d contourW="19050">
                <a:bevelT w="165100" h="127000" prst="artDeco"/>
                <a:bevelB w="0" h="0"/>
                <a:contourClr>
                  <a:schemeClr val="bg1"/>
                </a:contourClr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lvl="2" algn="ctr" eaLnBrk="0" fontAlgn="ctr" hangingPunct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n"/>
                  <a:tabLst>
                    <a:tab pos="136525" algn="l"/>
                  </a:tabLst>
                  <a:defRPr/>
                </a:pPr>
                <a:endPara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淘宝网chenying0907出品 87"/>
              <p:cNvSpPr>
                <a:spLocks noChangeArrowheads="1"/>
              </p:cNvSpPr>
              <p:nvPr/>
            </p:nvSpPr>
            <p:spPr bwMode="auto">
              <a:xfrm>
                <a:off x="2343271" y="1626306"/>
                <a:ext cx="4159280" cy="707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在此添加文本请在此添加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" name="AutoShape 3"/>
            <p:cNvSpPr>
              <a:spLocks noChangeAspect="1" noChangeArrowheads="1"/>
            </p:cNvSpPr>
            <p:nvPr/>
          </p:nvSpPr>
          <p:spPr bwMode="auto">
            <a:xfrm>
              <a:off x="5819382" y="2416958"/>
              <a:ext cx="324000" cy="324000"/>
            </a:xfrm>
            <a:prstGeom prst="ellipse">
              <a:avLst/>
            </a:prstGeom>
            <a:gradFill flip="none" rotWithShape="1">
              <a:gsLst>
                <a:gs pos="0">
                  <a:srgbClr val="FFCF01"/>
                </a:gs>
                <a:gs pos="90000">
                  <a:srgbClr val="E22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extrusionH="304800" contourW="19050">
              <a:bevelT w="101600" prst="convex"/>
              <a:bevelB w="0" h="50800"/>
              <a:contourClr>
                <a:srgbClr val="FFE593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5997513" y="2649340"/>
            <a:ext cx="4500501" cy="797921"/>
            <a:chOff x="5819382" y="2211877"/>
            <a:chExt cx="4925004" cy="797921"/>
          </a:xfrm>
        </p:grpSpPr>
        <p:grpSp>
          <p:nvGrpSpPr>
            <p:cNvPr id="12" name="淘宝网chenying0907出品 11"/>
            <p:cNvGrpSpPr/>
            <p:nvPr/>
          </p:nvGrpSpPr>
          <p:grpSpPr>
            <a:xfrm>
              <a:off x="5989624" y="2211877"/>
              <a:ext cx="4754762" cy="797921"/>
              <a:chOff x="2150896" y="1573550"/>
              <a:chExt cx="4754762" cy="797921"/>
            </a:xfrm>
          </p:grpSpPr>
          <p:sp>
            <p:nvSpPr>
              <p:cNvPr id="14" name="圆角淘宝网chenying0907出品 13"/>
              <p:cNvSpPr/>
              <p:nvPr/>
            </p:nvSpPr>
            <p:spPr bwMode="auto">
              <a:xfrm>
                <a:off x="2150896" y="1573550"/>
                <a:ext cx="4754762" cy="797921"/>
              </a:xfrm>
              <a:prstGeom prst="roundRect">
                <a:avLst>
                  <a:gd name="adj" fmla="val 7848"/>
                </a:avLst>
              </a:prstGeom>
              <a:gradFill flip="none" rotWithShape="1">
                <a:gsLst>
                  <a:gs pos="30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38100">
                <a:solidFill>
                  <a:srgbClr val="FF9300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  <a:scene3d>
                <a:camera prst="orthographicFront"/>
                <a:lightRig rig="flat" dir="t"/>
              </a:scene3d>
              <a:sp3d contourW="19050">
                <a:bevelT w="165100" h="127000" prst="artDeco"/>
                <a:bevelB w="0" h="0"/>
                <a:contourClr>
                  <a:schemeClr val="bg1"/>
                </a:contourClr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lvl="2" algn="ctr" eaLnBrk="0" fontAlgn="ctr" hangingPunct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n"/>
                  <a:tabLst>
                    <a:tab pos="136525" algn="l"/>
                  </a:tabLst>
                  <a:defRPr/>
                </a:pPr>
                <a:endPara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淘宝网chenying0907出品 87"/>
              <p:cNvSpPr>
                <a:spLocks noChangeArrowheads="1"/>
              </p:cNvSpPr>
              <p:nvPr/>
            </p:nvSpPr>
            <p:spPr bwMode="auto">
              <a:xfrm>
                <a:off x="2343271" y="1626306"/>
                <a:ext cx="4159280" cy="707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在此添加文本请在此添加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AutoShape 3"/>
            <p:cNvSpPr>
              <a:spLocks noChangeAspect="1" noChangeArrowheads="1"/>
            </p:cNvSpPr>
            <p:nvPr/>
          </p:nvSpPr>
          <p:spPr bwMode="auto">
            <a:xfrm>
              <a:off x="5819382" y="2416958"/>
              <a:ext cx="324000" cy="324000"/>
            </a:xfrm>
            <a:prstGeom prst="ellipse">
              <a:avLst/>
            </a:prstGeom>
            <a:gradFill flip="none" rotWithShape="1">
              <a:gsLst>
                <a:gs pos="0">
                  <a:srgbClr val="FFCF01"/>
                </a:gs>
                <a:gs pos="90000">
                  <a:srgbClr val="E22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extrusionH="304800" contourW="19050">
              <a:bevelT w="101600" prst="convex"/>
              <a:bevelB w="0" h="50800"/>
              <a:contourClr>
                <a:srgbClr val="FFE593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淘宝网chenying0907出品 15"/>
          <p:cNvGrpSpPr/>
          <p:nvPr/>
        </p:nvGrpSpPr>
        <p:grpSpPr>
          <a:xfrm>
            <a:off x="5997513" y="3690023"/>
            <a:ext cx="4500501" cy="797921"/>
            <a:chOff x="5819382" y="2211877"/>
            <a:chExt cx="4925004" cy="797921"/>
          </a:xfrm>
        </p:grpSpPr>
        <p:grpSp>
          <p:nvGrpSpPr>
            <p:cNvPr id="17" name="淘宝网chenying0907出品 16"/>
            <p:cNvGrpSpPr/>
            <p:nvPr/>
          </p:nvGrpSpPr>
          <p:grpSpPr>
            <a:xfrm>
              <a:off x="5989624" y="2211877"/>
              <a:ext cx="4754762" cy="797921"/>
              <a:chOff x="2150896" y="1573550"/>
              <a:chExt cx="4754762" cy="797921"/>
            </a:xfrm>
          </p:grpSpPr>
          <p:sp>
            <p:nvSpPr>
              <p:cNvPr id="19" name="圆角淘宝网chenying0907出品 18"/>
              <p:cNvSpPr/>
              <p:nvPr/>
            </p:nvSpPr>
            <p:spPr bwMode="auto">
              <a:xfrm>
                <a:off x="2150896" y="1573550"/>
                <a:ext cx="4754762" cy="797921"/>
              </a:xfrm>
              <a:prstGeom prst="roundRect">
                <a:avLst>
                  <a:gd name="adj" fmla="val 7848"/>
                </a:avLst>
              </a:prstGeom>
              <a:gradFill flip="none" rotWithShape="1">
                <a:gsLst>
                  <a:gs pos="30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38100">
                <a:solidFill>
                  <a:srgbClr val="FF9300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  <a:scene3d>
                <a:camera prst="orthographicFront"/>
                <a:lightRig rig="flat" dir="t"/>
              </a:scene3d>
              <a:sp3d contourW="19050">
                <a:bevelT w="165100" h="127000" prst="artDeco"/>
                <a:bevelB w="0" h="0"/>
                <a:contourClr>
                  <a:schemeClr val="bg1"/>
                </a:contourClr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lvl="2" algn="ctr" eaLnBrk="0" fontAlgn="ctr" hangingPunct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n"/>
                  <a:tabLst>
                    <a:tab pos="136525" algn="l"/>
                  </a:tabLst>
                  <a:defRPr/>
                </a:pPr>
                <a:endPara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淘宝网chenying0907出品 87"/>
              <p:cNvSpPr>
                <a:spLocks noChangeArrowheads="1"/>
              </p:cNvSpPr>
              <p:nvPr/>
            </p:nvSpPr>
            <p:spPr bwMode="auto">
              <a:xfrm>
                <a:off x="2343271" y="1626306"/>
                <a:ext cx="4159280" cy="707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在此添加文本请在此添加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AutoShape 3"/>
            <p:cNvSpPr>
              <a:spLocks noChangeAspect="1" noChangeArrowheads="1"/>
            </p:cNvSpPr>
            <p:nvPr/>
          </p:nvSpPr>
          <p:spPr bwMode="auto">
            <a:xfrm>
              <a:off x="5819382" y="2416958"/>
              <a:ext cx="324000" cy="324000"/>
            </a:xfrm>
            <a:prstGeom prst="ellipse">
              <a:avLst/>
            </a:prstGeom>
            <a:gradFill flip="none" rotWithShape="1">
              <a:gsLst>
                <a:gs pos="0">
                  <a:srgbClr val="FFCF01"/>
                </a:gs>
                <a:gs pos="90000">
                  <a:srgbClr val="E22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extrusionH="304800" contourW="19050">
              <a:bevelT w="101600" prst="convex"/>
              <a:bevelB w="0" h="50800"/>
              <a:contourClr>
                <a:srgbClr val="FFE593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淘宝网chenying0907出品 22"/>
          <p:cNvGrpSpPr/>
          <p:nvPr/>
        </p:nvGrpSpPr>
        <p:grpSpPr>
          <a:xfrm>
            <a:off x="6033597" y="4686409"/>
            <a:ext cx="4500501" cy="797921"/>
            <a:chOff x="5819382" y="2211877"/>
            <a:chExt cx="4925004" cy="797921"/>
          </a:xfrm>
        </p:grpSpPr>
        <p:grpSp>
          <p:nvGrpSpPr>
            <p:cNvPr id="24" name="淘宝网chenying0907出品 23"/>
            <p:cNvGrpSpPr/>
            <p:nvPr/>
          </p:nvGrpSpPr>
          <p:grpSpPr>
            <a:xfrm>
              <a:off x="5989624" y="2211877"/>
              <a:ext cx="4754762" cy="797921"/>
              <a:chOff x="2150896" y="1573550"/>
              <a:chExt cx="4754762" cy="797921"/>
            </a:xfrm>
          </p:grpSpPr>
          <p:sp>
            <p:nvSpPr>
              <p:cNvPr id="26" name="圆角淘宝网chenying0907出品 25"/>
              <p:cNvSpPr/>
              <p:nvPr/>
            </p:nvSpPr>
            <p:spPr bwMode="auto">
              <a:xfrm>
                <a:off x="2150896" y="1573550"/>
                <a:ext cx="4754762" cy="797921"/>
              </a:xfrm>
              <a:prstGeom prst="roundRect">
                <a:avLst>
                  <a:gd name="adj" fmla="val 7848"/>
                </a:avLst>
              </a:prstGeom>
              <a:gradFill flip="none" rotWithShape="1">
                <a:gsLst>
                  <a:gs pos="30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  <a:ln w="38100">
                <a:solidFill>
                  <a:srgbClr val="FF9300"/>
                </a:solidFill>
              </a:ln>
              <a:effectLst>
                <a:outerShdw blurRad="225425" dist="38100" dir="5220000" algn="ctr">
                  <a:srgbClr val="000000">
                    <a:alpha val="33000"/>
                  </a:srgbClr>
                </a:outerShdw>
              </a:effectLst>
              <a:scene3d>
                <a:camera prst="orthographicFront"/>
                <a:lightRig rig="flat" dir="t"/>
              </a:scene3d>
              <a:sp3d contourW="19050">
                <a:bevelT w="165100" h="127000" prst="artDeco"/>
                <a:bevelB w="0" h="0"/>
                <a:contourClr>
                  <a:schemeClr val="bg1"/>
                </a:contourClr>
              </a:sp3d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lvl="2" algn="ctr" eaLnBrk="0" fontAlgn="ctr" hangingPunct="0">
                  <a:spcBef>
                    <a:spcPts val="0"/>
                  </a:spcBef>
                  <a:spcAft>
                    <a:spcPts val="0"/>
                  </a:spcAft>
                  <a:buClr>
                    <a:srgbClr val="FF0000"/>
                  </a:buClr>
                  <a:buSzPct val="70000"/>
                  <a:buFont typeface="Wingdings" panose="05000000000000000000" pitchFamily="2" charset="2"/>
                  <a:buChar char="n"/>
                  <a:tabLst>
                    <a:tab pos="136525" algn="l"/>
                  </a:tabLst>
                  <a:defRPr/>
                </a:pPr>
                <a:endPara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淘宝网chenying0907出品 87"/>
              <p:cNvSpPr>
                <a:spLocks noChangeArrowheads="1"/>
              </p:cNvSpPr>
              <p:nvPr/>
            </p:nvSpPr>
            <p:spPr bwMode="auto">
              <a:xfrm>
                <a:off x="2343271" y="1626306"/>
                <a:ext cx="4159280" cy="70788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在此添加文本请在此添加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en-US" altLang="zh-CN" sz="2000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fontAlgn="ctr">
                  <a:buClr>
                    <a:srgbClr val="FF0000"/>
                  </a:buClr>
                  <a:buSzPct val="70000"/>
                </a:pP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文本请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</a:t>
                </a:r>
                <a:r>
                  <a:rPr lang="zh-CN" altLang="en-US" sz="2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文本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AutoShape 3"/>
            <p:cNvSpPr>
              <a:spLocks noChangeAspect="1" noChangeArrowheads="1"/>
            </p:cNvSpPr>
            <p:nvPr/>
          </p:nvSpPr>
          <p:spPr bwMode="auto">
            <a:xfrm>
              <a:off x="5819382" y="2416958"/>
              <a:ext cx="324000" cy="324000"/>
            </a:xfrm>
            <a:prstGeom prst="ellipse">
              <a:avLst/>
            </a:prstGeom>
            <a:gradFill flip="none" rotWithShape="1">
              <a:gsLst>
                <a:gs pos="0">
                  <a:srgbClr val="FFCF01"/>
                </a:gs>
                <a:gs pos="90000">
                  <a:srgbClr val="E22000"/>
                </a:gs>
              </a:gsLst>
              <a:lin ang="2700000" scaled="1"/>
              <a:tileRect/>
            </a:gradFill>
            <a:ln w="25400">
              <a:noFill/>
            </a:ln>
            <a:effectLst>
              <a:outerShdw blurRad="225425" dist="38100" dir="5220000" algn="ctr">
                <a:srgbClr val="000000">
                  <a:alpha val="33000"/>
                </a:srgbClr>
              </a:outerShdw>
            </a:effectLst>
            <a:scene3d>
              <a:camera prst="orthographicFront"/>
              <a:lightRig rig="flat" dir="t"/>
            </a:scene3d>
            <a:sp3d extrusionH="304800" contourW="19050">
              <a:bevelT w="101600" prst="convex"/>
              <a:bevelB w="0" h="50800"/>
              <a:contourClr>
                <a:srgbClr val="FFE593"/>
              </a:contourClr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ctr" hangingPunct="0"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defRPr/>
              </a:pPr>
              <a:endPara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365" y="147917"/>
            <a:ext cx="1132112" cy="974797"/>
          </a:xfrm>
          <a:prstGeom prst="rect">
            <a:avLst/>
          </a:prstGeom>
        </p:spPr>
      </p:pic>
      <p:sp>
        <p:nvSpPr>
          <p:cNvPr id="21" name="副标题 2"/>
          <p:cNvSpPr txBox="1"/>
          <p:nvPr/>
        </p:nvSpPr>
        <p:spPr>
          <a:xfrm>
            <a:off x="5653746" y="385213"/>
            <a:ext cx="3196670" cy="4195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淘宝网chenying0907出品 3"/>
          <p:cNvGrpSpPr/>
          <p:nvPr/>
        </p:nvGrpSpPr>
        <p:grpSpPr>
          <a:xfrm>
            <a:off x="946121" y="1416033"/>
            <a:ext cx="2520694" cy="4185924"/>
            <a:chOff x="1913275" y="1707104"/>
            <a:chExt cx="2520694" cy="4185924"/>
          </a:xfrm>
        </p:grpSpPr>
        <p:sp>
          <p:nvSpPr>
            <p:cNvPr id="5" name="圆角淘宝网chenying0907出品 4"/>
            <p:cNvSpPr/>
            <p:nvPr/>
          </p:nvSpPr>
          <p:spPr>
            <a:xfrm>
              <a:off x="2133995" y="1707104"/>
              <a:ext cx="1745097" cy="48474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淘宝网chenying0907出品 5"/>
            <p:cNvSpPr/>
            <p:nvPr/>
          </p:nvSpPr>
          <p:spPr>
            <a:xfrm>
              <a:off x="2611480" y="2360858"/>
              <a:ext cx="872548" cy="872548"/>
            </a:xfrm>
            <a:prstGeom prst="ellipse">
              <a:avLst/>
            </a:prstGeom>
            <a:solidFill>
              <a:srgbClr val="FAB5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淘宝网chenying0907出品 6"/>
            <p:cNvSpPr/>
            <p:nvPr/>
          </p:nvSpPr>
          <p:spPr>
            <a:xfrm>
              <a:off x="1913275" y="3372334"/>
              <a:ext cx="2520694" cy="25206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flipV="1">
              <a:off x="2891044" y="2204098"/>
              <a:ext cx="282949" cy="159529"/>
            </a:xfrm>
            <a:prstGeom prst="triangle">
              <a:avLst/>
            </a:prstGeom>
            <a:solidFill>
              <a:srgbClr val="80C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>
              <a:off x="2943899" y="3229741"/>
              <a:ext cx="282949" cy="15952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淘宝网chenying0907出品 147"/>
            <p:cNvSpPr txBox="1"/>
            <p:nvPr/>
          </p:nvSpPr>
          <p:spPr>
            <a:xfrm>
              <a:off x="2133995" y="1734889"/>
              <a:ext cx="174509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创新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点一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Rectangle 42"/>
            <p:cNvSpPr/>
            <p:nvPr/>
          </p:nvSpPr>
          <p:spPr>
            <a:xfrm>
              <a:off x="2131721" y="3921763"/>
              <a:ext cx="2035945" cy="14542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</a:t>
              </a: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添加文本单击此处添加文本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</a:t>
              </a: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12" name="Picture 36" descr="F:\TDDOWNLOAD\5056d9984b7959324300003c\5056d9984b7959324300003c\750+ Win PhoneåWin 8 å¾æ \WindowsPhoneIcon\dark\appbar.thumbs.u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4572" y="2379947"/>
              <a:ext cx="777830" cy="777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淘宝网chenying0907出品 12"/>
          <p:cNvGrpSpPr/>
          <p:nvPr/>
        </p:nvGrpSpPr>
        <p:grpSpPr>
          <a:xfrm>
            <a:off x="8792888" y="1412299"/>
            <a:ext cx="2520694" cy="4155379"/>
            <a:chOff x="9478688" y="1637655"/>
            <a:chExt cx="2520694" cy="4155379"/>
          </a:xfrm>
        </p:grpSpPr>
        <p:sp>
          <p:nvSpPr>
            <p:cNvPr id="14" name="圆角淘宝网chenying0907出品 13"/>
            <p:cNvSpPr/>
            <p:nvPr/>
          </p:nvSpPr>
          <p:spPr>
            <a:xfrm>
              <a:off x="9538653" y="1637655"/>
              <a:ext cx="1745097" cy="48474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淘宝网chenying0907出品 14"/>
            <p:cNvSpPr/>
            <p:nvPr/>
          </p:nvSpPr>
          <p:spPr>
            <a:xfrm>
              <a:off x="10089703" y="2291409"/>
              <a:ext cx="872548" cy="872548"/>
            </a:xfrm>
            <a:prstGeom prst="ellipse">
              <a:avLst/>
            </a:prstGeom>
            <a:solidFill>
              <a:srgbClr val="FF7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淘宝网chenying0907出品 15"/>
            <p:cNvSpPr/>
            <p:nvPr/>
          </p:nvSpPr>
          <p:spPr>
            <a:xfrm>
              <a:off x="9478688" y="3272340"/>
              <a:ext cx="2520694" cy="25206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flipV="1">
              <a:off x="10295702" y="2134649"/>
              <a:ext cx="282949" cy="159529"/>
            </a:xfrm>
            <a:prstGeom prst="triangle">
              <a:avLst/>
            </a:prstGeom>
            <a:solidFill>
              <a:srgbClr val="80C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10437176" y="3133918"/>
              <a:ext cx="282949" cy="15952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淘宝网chenying0907出品 204"/>
            <p:cNvSpPr txBox="1"/>
            <p:nvPr/>
          </p:nvSpPr>
          <p:spPr>
            <a:xfrm>
              <a:off x="9545560" y="1665440"/>
              <a:ext cx="174509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不足点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Rectangle 42"/>
            <p:cNvSpPr/>
            <p:nvPr/>
          </p:nvSpPr>
          <p:spPr>
            <a:xfrm>
              <a:off x="9654960" y="3769014"/>
              <a:ext cx="2035945" cy="14542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</a:t>
              </a: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添加文本单击此处添加文本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</a:t>
              </a: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23" name="Picture 36" descr="F:\TDDOWNLOAD\5056d9984b7959324300003c\5056d9984b7959324300003c\750+ Win PhoneåWin 8 å¾æ \WindowsPhoneIcon\dark\appbar.thumbs.u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 flipV="1">
              <a:off x="10129700" y="2310496"/>
              <a:ext cx="777830" cy="777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淘宝网chenying0907出品 23"/>
          <p:cNvGrpSpPr/>
          <p:nvPr/>
        </p:nvGrpSpPr>
        <p:grpSpPr>
          <a:xfrm>
            <a:off x="3565834" y="1410568"/>
            <a:ext cx="2520694" cy="4185924"/>
            <a:chOff x="1913275" y="1707104"/>
            <a:chExt cx="2520694" cy="4185924"/>
          </a:xfrm>
        </p:grpSpPr>
        <p:sp>
          <p:nvSpPr>
            <p:cNvPr id="25" name="圆角淘宝网chenying0907出品 24"/>
            <p:cNvSpPr/>
            <p:nvPr/>
          </p:nvSpPr>
          <p:spPr>
            <a:xfrm>
              <a:off x="2133995" y="1707104"/>
              <a:ext cx="1745097" cy="48474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淘宝网chenying0907出品 25"/>
            <p:cNvSpPr/>
            <p:nvPr/>
          </p:nvSpPr>
          <p:spPr>
            <a:xfrm>
              <a:off x="2611480" y="2360858"/>
              <a:ext cx="872548" cy="872548"/>
            </a:xfrm>
            <a:prstGeom prst="ellipse">
              <a:avLst/>
            </a:prstGeom>
            <a:solidFill>
              <a:srgbClr val="FAB5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淘宝网chenying0907出品 26"/>
            <p:cNvSpPr/>
            <p:nvPr/>
          </p:nvSpPr>
          <p:spPr>
            <a:xfrm>
              <a:off x="1913275" y="3372334"/>
              <a:ext cx="2520694" cy="25206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flipV="1">
              <a:off x="2891044" y="2204098"/>
              <a:ext cx="282949" cy="159529"/>
            </a:xfrm>
            <a:prstGeom prst="triangle">
              <a:avLst/>
            </a:prstGeom>
            <a:solidFill>
              <a:srgbClr val="80C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>
              <a:off x="2943899" y="3229741"/>
              <a:ext cx="282949" cy="15952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淘宝网chenying0907出品 147"/>
            <p:cNvSpPr txBox="1"/>
            <p:nvPr/>
          </p:nvSpPr>
          <p:spPr>
            <a:xfrm>
              <a:off x="2133995" y="1734889"/>
              <a:ext cx="174509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创新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点一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Rectangle 42"/>
            <p:cNvSpPr/>
            <p:nvPr/>
          </p:nvSpPr>
          <p:spPr>
            <a:xfrm>
              <a:off x="2131721" y="3921763"/>
              <a:ext cx="2035945" cy="14542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</a:t>
              </a: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添加文本单击此处添加文本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</a:t>
              </a: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32" name="Picture 36" descr="F:\TDDOWNLOAD\5056d9984b7959324300003c\5056d9984b7959324300003c\750+ Win PhoneåWin 8 å¾æ \WindowsPhoneIcon\dark\appbar.thumbs.u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4572" y="2379947"/>
              <a:ext cx="777830" cy="777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淘宝网chenying0907出品 32"/>
          <p:cNvGrpSpPr/>
          <p:nvPr/>
        </p:nvGrpSpPr>
        <p:grpSpPr>
          <a:xfrm>
            <a:off x="6167179" y="1405103"/>
            <a:ext cx="2520694" cy="4185924"/>
            <a:chOff x="1913275" y="1707104"/>
            <a:chExt cx="2520694" cy="4185924"/>
          </a:xfrm>
        </p:grpSpPr>
        <p:sp>
          <p:nvSpPr>
            <p:cNvPr id="34" name="圆角淘宝网chenying0907出品 33"/>
            <p:cNvSpPr/>
            <p:nvPr/>
          </p:nvSpPr>
          <p:spPr>
            <a:xfrm>
              <a:off x="2133995" y="1707104"/>
              <a:ext cx="1745097" cy="484749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淘宝网chenying0907出品 34"/>
            <p:cNvSpPr/>
            <p:nvPr/>
          </p:nvSpPr>
          <p:spPr>
            <a:xfrm>
              <a:off x="2611480" y="2360858"/>
              <a:ext cx="872548" cy="872548"/>
            </a:xfrm>
            <a:prstGeom prst="ellipse">
              <a:avLst/>
            </a:prstGeom>
            <a:solidFill>
              <a:srgbClr val="FAB5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淘宝网chenying0907出品 35"/>
            <p:cNvSpPr/>
            <p:nvPr/>
          </p:nvSpPr>
          <p:spPr>
            <a:xfrm>
              <a:off x="1913275" y="3372334"/>
              <a:ext cx="2520694" cy="252069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flipV="1">
              <a:off x="2891044" y="2204098"/>
              <a:ext cx="282949" cy="159529"/>
            </a:xfrm>
            <a:prstGeom prst="triangle">
              <a:avLst/>
            </a:prstGeom>
            <a:solidFill>
              <a:srgbClr val="80CB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>
              <a:off x="2943899" y="3229741"/>
              <a:ext cx="282949" cy="159529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淘宝网chenying0907出品 147"/>
            <p:cNvSpPr txBox="1"/>
            <p:nvPr/>
          </p:nvSpPr>
          <p:spPr>
            <a:xfrm>
              <a:off x="2133995" y="1734889"/>
              <a:ext cx="1745097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创新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点一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0" name="Rectangle 42"/>
            <p:cNvSpPr/>
            <p:nvPr/>
          </p:nvSpPr>
          <p:spPr>
            <a:xfrm>
              <a:off x="2131721" y="3921763"/>
              <a:ext cx="2035945" cy="1454248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91440" tIns="0" rIns="91440" bIns="0" rtlCol="0" anchor="t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</a:t>
              </a: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添加文本单击此处添加文本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>
                <a:lnSpc>
                  <a:spcPct val="150000"/>
                </a:lnSpc>
                <a:defRPr/>
              </a:pPr>
              <a:r>
                <a:rPr lang="zh-CN" altLang="en-US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单击此处添加</a:t>
              </a:r>
              <a:r>
                <a:rPr lang="zh-CN" altLang="en-US" kern="0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文本</a:t>
              </a:r>
              <a:endParaRPr lang="en-US" altLang="zh-CN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pic>
          <p:nvPicPr>
            <p:cNvPr id="41" name="Picture 36" descr="F:\TDDOWNLOAD\5056d9984b7959324300003c\5056d9984b7959324300003c\750+ Win PhoneåWin 8 å¾æ \WindowsPhoneIcon\dark\appbar.thumbs.up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4572" y="2379947"/>
              <a:ext cx="777830" cy="7778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179295" y="2980610"/>
            <a:ext cx="9144000" cy="1002290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谢谢观看！</a:t>
            </a:r>
            <a:endParaRPr lang="zh-CN" altLang="en-US" sz="7200" b="1" dirty="0"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1862</Words>
  <Application>WPS 演示</Application>
  <PresentationFormat>宽屏</PresentationFormat>
  <Paragraphs>365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宋体</vt:lpstr>
      <vt:lpstr>Wingdings</vt:lpstr>
      <vt:lpstr>方正卡通简体</vt:lpstr>
      <vt:lpstr>微软雅黑</vt:lpstr>
      <vt:lpstr>PMingLiU</vt:lpstr>
      <vt:lpstr>Agency FB</vt:lpstr>
      <vt:lpstr>Arial Black</vt:lpstr>
      <vt:lpstr>BatangChe</vt:lpstr>
      <vt:lpstr>Calibri</vt:lpstr>
      <vt:lpstr>Times New Roman</vt:lpstr>
      <vt:lpstr>Microsoft YaHei UI</vt:lpstr>
      <vt:lpstr>Gungsuh</vt:lpstr>
      <vt:lpstr>Arial Unicode MS</vt:lpstr>
      <vt:lpstr>Calibri Light</vt:lpstr>
      <vt:lpstr>黑体</vt:lpstr>
      <vt:lpstr>华文彩云</vt:lpstr>
      <vt:lpstr>AR DELANEY</vt:lpstr>
      <vt:lpstr>Office 主题</vt:lpstr>
      <vt:lpstr>幼儿教育起航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谢谢观看！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18</cp:revision>
  <dcterms:created xsi:type="dcterms:W3CDTF">2015-10-04T15:12:00Z</dcterms:created>
  <dcterms:modified xsi:type="dcterms:W3CDTF">2018-05-29T06:36:09Z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