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5" r:id="rId3"/>
  </p:sldMasterIdLst>
  <p:notesMasterIdLst>
    <p:notesMasterId r:id="rId5"/>
  </p:notesMasterIdLst>
  <p:sldIdLst>
    <p:sldId id="256" r:id="rId4"/>
    <p:sldId id="292" r:id="rId6"/>
    <p:sldId id="266" r:id="rId7"/>
    <p:sldId id="271" r:id="rId8"/>
    <p:sldId id="272" r:id="rId9"/>
    <p:sldId id="273" r:id="rId10"/>
    <p:sldId id="274" r:id="rId11"/>
    <p:sldId id="293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94" r:id="rId21"/>
    <p:sldId id="285" r:id="rId22"/>
    <p:sldId id="286" r:id="rId23"/>
    <p:sldId id="295" r:id="rId24"/>
    <p:sldId id="288" r:id="rId25"/>
    <p:sldId id="289" r:id="rId26"/>
    <p:sldId id="291" r:id="rId27"/>
    <p:sldId id="261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3E3"/>
    <a:srgbClr val="258A8F"/>
    <a:srgbClr val="67B1AA"/>
    <a:srgbClr val="79BAB4"/>
    <a:srgbClr val="66B5C9"/>
    <a:srgbClr val="EDB159"/>
    <a:srgbClr val="235787"/>
    <a:srgbClr val="26A9E0"/>
    <a:srgbClr val="2A9CA2"/>
    <a:srgbClr val="228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182" autoAdjust="0"/>
  </p:normalViewPr>
  <p:slideViewPr>
    <p:cSldViewPr snapToGrid="0">
      <p:cViewPr>
        <p:scale>
          <a:sx n="75" d="100"/>
          <a:sy n="75" d="100"/>
        </p:scale>
        <p:origin x="715" y="43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24037;&#20316;&#31807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24037;&#20316;&#31807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&#24037;&#20316;&#31807;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layout>
        <c:manualLayout>
          <c:xMode val="edge"/>
          <c:yMode val="edge"/>
          <c:x val="0.423914495257783"/>
          <c:y val="0.01083968542230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800" b="1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Sheet2!$B$25</c:f>
              <c:strCache>
                <c:ptCount val="1"/>
                <c:pt idx="0">
                  <c:v>售出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Sheet2!$C$24:$E$24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Sheet2!$C$25:$E$25</c:f>
              <c:numCache>
                <c:formatCode>General</c:formatCode>
                <c:ptCount val="3"/>
                <c:pt idx="0">
                  <c:v>700</c:v>
                </c:pt>
                <c:pt idx="1">
                  <c:v>852</c:v>
                </c:pt>
                <c:pt idx="2">
                  <c:v>789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3313824"/>
        <c:axId val="525150432"/>
      </c:barChart>
      <c:catAx>
        <c:axId val="52331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5150432"/>
        <c:crosses val="autoZero"/>
        <c:auto val="1"/>
        <c:lblAlgn val="ctr"/>
        <c:lblOffset val="100"/>
        <c:noMultiLvlLbl val="0"/>
      </c:catAx>
      <c:valAx>
        <c:axId val="52515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331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Sheet2!$B$25</c:f>
              <c:strCache>
                <c:ptCount val="1"/>
                <c:pt idx="0">
                  <c:v>售出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Sheet2!$C$24:$F$24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Sheet2!$C$25:$F$25</c:f>
              <c:numCache>
                <c:formatCode>General</c:formatCode>
                <c:ptCount val="4"/>
                <c:pt idx="0">
                  <c:v>700</c:v>
                </c:pt>
                <c:pt idx="1">
                  <c:v>852</c:v>
                </c:pt>
                <c:pt idx="2">
                  <c:v>789</c:v>
                </c:pt>
                <c:pt idx="3">
                  <c:v>752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5032256"/>
        <c:axId val="527107056"/>
      </c:barChart>
      <c:catAx>
        <c:axId val="52503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7107056"/>
        <c:crosses val="autoZero"/>
        <c:auto val="1"/>
        <c:lblAlgn val="ctr"/>
        <c:lblOffset val="100"/>
        <c:noMultiLvlLbl val="0"/>
      </c:catAx>
      <c:valAx>
        <c:axId val="52710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503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920" b="1" i="0" u="none" strike="noStrike" kern="1200" spc="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Sheet2!$B$17</c:f>
              <c:strCache>
                <c:ptCount val="1"/>
                <c:pt idx="0">
                  <c:v>年度销售业绩</c:v>
                </c:pt>
              </c:strCache>
            </c:strRef>
          </c:tx>
          <c:spPr>
            <a:ln w="2857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Sheet2!$C$16:$N$16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Sheet2!$C$17:$N$17</c:f>
              <c:numCache>
                <c:formatCode>General</c:formatCode>
                <c:ptCount val="12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150</c:v>
                </c:pt>
                <c:pt idx="5">
                  <c:v>180</c:v>
                </c:pt>
                <c:pt idx="6">
                  <c:v>200</c:v>
                </c:pt>
                <c:pt idx="7">
                  <c:v>158</c:v>
                </c:pt>
                <c:pt idx="8">
                  <c:v>165</c:v>
                </c:pt>
                <c:pt idx="9">
                  <c:v>187</c:v>
                </c:pt>
                <c:pt idx="10">
                  <c:v>205</c:v>
                </c:pt>
                <c:pt idx="11">
                  <c:v>198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533519152"/>
        <c:axId val="526953728"/>
      </c:lineChart>
      <c:catAx>
        <c:axId val="53351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6953728"/>
        <c:crosses val="autoZero"/>
        <c:auto val="1"/>
        <c:lblAlgn val="ctr"/>
        <c:lblOffset val="100"/>
        <c:noMultiLvlLbl val="0"/>
      </c:catAx>
      <c:valAx>
        <c:axId val="52695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3519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Sheet2!$F$37:$F$42</c:f>
              <c:strCache>
                <c:ptCount val="6"/>
                <c:pt idx="0">
                  <c:v>李霞</c:v>
                </c:pt>
                <c:pt idx="1">
                  <c:v>红火</c:v>
                </c:pt>
                <c:pt idx="2">
                  <c:v>黄河</c:v>
                </c:pt>
                <c:pt idx="3">
                  <c:v>大白</c:v>
                </c:pt>
                <c:pt idx="4">
                  <c:v>小黑</c:v>
                </c:pt>
                <c:pt idx="5">
                  <c:v>小红</c:v>
                </c:pt>
              </c:strCache>
            </c:strRef>
          </c:cat>
          <c:val>
            <c:numRef>
              <c:f>Sheet2!$G$37:$G$42</c:f>
              <c:numCache>
                <c:formatCode>General</c:formatCode>
                <c:ptCount val="6"/>
                <c:pt idx="0">
                  <c:v>15361</c:v>
                </c:pt>
                <c:pt idx="1">
                  <c:v>14582</c:v>
                </c:pt>
                <c:pt idx="2">
                  <c:v>10258</c:v>
                </c:pt>
                <c:pt idx="3">
                  <c:v>7822</c:v>
                </c:pt>
                <c:pt idx="4">
                  <c:v>5244</c:v>
                </c:pt>
                <c:pt idx="5">
                  <c:v>4520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1331072"/>
        <c:axId val="525161664"/>
      </c:barChart>
      <c:catAx>
        <c:axId val="52133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5161664"/>
        <c:crosses val="autoZero"/>
        <c:auto val="1"/>
        <c:lblAlgn val="ctr"/>
        <c:lblOffset val="100"/>
        <c:noMultiLvlLbl val="0"/>
      </c:catAx>
      <c:valAx>
        <c:axId val="52516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2133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88" y="0"/>
            <a:ext cx="12206287" cy="6858000"/>
          </a:xfrm>
          <a:prstGeom prst="rect">
            <a:avLst/>
          </a:prstGeom>
        </p:spPr>
      </p:pic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5865813" y="2378171"/>
            <a:ext cx="5032375" cy="558799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zh-CN" altLang="en-US" dirty="0"/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5865813" y="1644972"/>
            <a:ext cx="5032375" cy="698591"/>
          </a:xfrm>
        </p:spPr>
        <p:txBody>
          <a:bodyPr anchor="ctr">
            <a:norm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865813" y="3299285"/>
            <a:ext cx="5032375" cy="296271"/>
          </a:xfrm>
        </p:spPr>
        <p:txBody>
          <a:bodyPr vert="horz" anchor="ctr">
            <a:no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865813" y="3595556"/>
            <a:ext cx="5032375" cy="296271"/>
          </a:xfrm>
        </p:spPr>
        <p:txBody>
          <a:bodyPr vert="horz" anchor="ctr">
            <a:noAutofit/>
          </a:bodyPr>
          <a:lstStyle>
            <a:lvl1pPr marL="0" indent="0" algn="r">
              <a:buNone/>
              <a:defRPr sz="15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日期</a:t>
            </a:r>
            <a:endParaRPr lang="zh-CN" altLang="en-US" dirty="0"/>
          </a:p>
        </p:txBody>
      </p:sp>
      <p:sp>
        <p:nvSpPr>
          <p:cNvPr id="47" name="Freeform 47"/>
          <p:cNvSpPr/>
          <p:nvPr userDrawn="1"/>
        </p:nvSpPr>
        <p:spPr bwMode="auto">
          <a:xfrm>
            <a:off x="-1588" y="4826208"/>
            <a:ext cx="12206288" cy="2449512"/>
          </a:xfrm>
          <a:custGeom>
            <a:avLst/>
            <a:gdLst>
              <a:gd name="T0" fmla="*/ 7689 w 7689"/>
              <a:gd name="T1" fmla="*/ 1543 h 1543"/>
              <a:gd name="T2" fmla="*/ 7689 w 7689"/>
              <a:gd name="T3" fmla="*/ 1485 h 1543"/>
              <a:gd name="T4" fmla="*/ 4821 w 7689"/>
              <a:gd name="T5" fmla="*/ 568 h 1543"/>
              <a:gd name="T6" fmla="*/ 3065 w 7689"/>
              <a:gd name="T7" fmla="*/ 0 h 1543"/>
              <a:gd name="T8" fmla="*/ 582 w 7689"/>
              <a:gd name="T9" fmla="*/ 597 h 1543"/>
              <a:gd name="T10" fmla="*/ 0 w 7689"/>
              <a:gd name="T11" fmla="*/ 717 h 1543"/>
              <a:gd name="T12" fmla="*/ 0 w 7689"/>
              <a:gd name="T13" fmla="*/ 1543 h 1543"/>
              <a:gd name="T14" fmla="*/ 7689 w 7689"/>
              <a:gd name="T15" fmla="*/ 1543 h 1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89" h="1543">
                <a:moveTo>
                  <a:pt x="7689" y="1543"/>
                </a:moveTo>
                <a:lnTo>
                  <a:pt x="7689" y="1485"/>
                </a:lnTo>
                <a:lnTo>
                  <a:pt x="4821" y="568"/>
                </a:lnTo>
                <a:lnTo>
                  <a:pt x="3065" y="0"/>
                </a:lnTo>
                <a:lnTo>
                  <a:pt x="582" y="597"/>
                </a:lnTo>
                <a:lnTo>
                  <a:pt x="0" y="717"/>
                </a:lnTo>
                <a:lnTo>
                  <a:pt x="0" y="1543"/>
                </a:lnTo>
                <a:lnTo>
                  <a:pt x="7689" y="154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4" name="文本框 73"/>
          <p:cNvSpPr txBox="1"/>
          <p:nvPr userDrawn="1"/>
        </p:nvSpPr>
        <p:spPr>
          <a:xfrm>
            <a:off x="10401300" y="35695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zh-CN" altLang="en-US" dirty="0">
              <a:solidFill>
                <a:schemeClr val="tx1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669925" y="1130300"/>
            <a:ext cx="10850563" cy="50069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3822700" y="3868398"/>
            <a:ext cx="4546600" cy="1015623"/>
          </a:xfrm>
        </p:spPr>
        <p:txBody>
          <a:bodyPr anchor="t">
            <a:norm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0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3828473" y="2815787"/>
            <a:ext cx="4535055" cy="656792"/>
          </a:xfrm>
        </p:spPr>
        <p:txBody>
          <a:bodyPr anchor="ctr">
            <a:normAutofit/>
          </a:bodyPr>
          <a:lstStyle>
            <a:lvl1pPr algn="ctr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单击此处添加幻灯片章节标题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r>
              <a:rPr lang="zh-CN" altLang="en-US"/>
              <a:t>「 让</a:t>
            </a:r>
            <a:r>
              <a:rPr lang="en-US" altLang="zh-CN"/>
              <a:t>PPT</a:t>
            </a:r>
            <a:r>
              <a:rPr lang="zh-CN" altLang="en-US"/>
              <a:t>设计简单起来！」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4" y="0"/>
            <a:ext cx="10850563" cy="90220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4137478" y="1821886"/>
            <a:ext cx="3917045" cy="742950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结束语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137477" y="2623058"/>
            <a:ext cx="391704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ts val="0"/>
              </a:spcAft>
              <a:buClrTx/>
              <a:buSzTx/>
            </a:pPr>
            <a:r>
              <a:rPr lang="zh-CN" altLang="en-US" dirty="0"/>
              <a:t>署名</a:t>
            </a:r>
            <a:endParaRPr lang="en-US" altLang="zh-CN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137477" y="2938692"/>
            <a:ext cx="391704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ts val="0"/>
              </a:spcAft>
              <a:buClrTx/>
              <a:buSzTx/>
            </a:pPr>
            <a:r>
              <a:rPr lang="zh-CN" altLang="en-US" dirty="0"/>
              <a:t>时间日期</a:t>
            </a:r>
            <a:endParaRPr lang="en-US" altLang="zh-CN" dirty="0"/>
          </a:p>
        </p:txBody>
      </p:sp>
      <p:pic>
        <p:nvPicPr>
          <p:cNvPr id="43" name="图片 4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88" y="0"/>
            <a:ext cx="12206287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/>
              <a:t>www.islide.cc </a:t>
            </a:r>
            <a:r>
              <a:rPr lang="zh-CN" altLang="en-US" dirty="0"/>
              <a:t>「 让</a:t>
            </a:r>
            <a:r>
              <a:rPr lang="en-US" altLang="zh-CN" dirty="0"/>
              <a:t>PPT</a:t>
            </a:r>
            <a:r>
              <a:rPr lang="zh-CN" altLang="en-US" dirty="0"/>
              <a:t>设计简单起来！」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hf hd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25910-0687-4971-BE7A-81FE959F87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9C3B1-5046-4525-A472-B633553D193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3.xml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7056738" y="1290353"/>
            <a:ext cx="4174523" cy="1624136"/>
          </a:xfrm>
        </p:spPr>
        <p:txBody>
          <a:bodyPr>
            <a:noAutofit/>
          </a:bodyPr>
          <a:lstStyle/>
          <a:p>
            <a:r>
              <a:rPr lang="en-US" altLang="zh-CN" sz="96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XX</a:t>
            </a:r>
            <a:r>
              <a:rPr lang="zh-CN" altLang="en-US" sz="96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手机</a:t>
            </a:r>
            <a:endParaRPr lang="zh-CN" altLang="en-US" sz="8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5969001" y="5388262"/>
            <a:ext cx="5538788" cy="518558"/>
          </a:xfrm>
        </p:spPr>
        <p:txBody>
          <a:bodyPr/>
          <a:lstStyle/>
          <a:p>
            <a:r>
              <a:rPr lang="zh-CN" altLang="en-US" sz="1600" dirty="0">
                <a:latin typeface="+mj-ea"/>
                <a:ea typeface="+mj-ea"/>
              </a:rPr>
              <a:t>报告人：</a:t>
            </a:r>
            <a:r>
              <a:rPr lang="en-US" altLang="zh-CN" sz="1600" dirty="0">
                <a:latin typeface="+mj-ea"/>
                <a:ea typeface="+mj-ea"/>
              </a:rPr>
              <a:t>XXX</a:t>
            </a:r>
            <a:endParaRPr lang="en-US" altLang="zh-CN" sz="1600" dirty="0">
              <a:latin typeface="+mj-ea"/>
              <a:ea typeface="+mj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5969001" y="5758674"/>
            <a:ext cx="5538788" cy="518558"/>
          </a:xfrm>
        </p:spPr>
        <p:txBody>
          <a:bodyPr/>
          <a:lstStyle/>
          <a:p>
            <a:r>
              <a:rPr lang="zh-CN" altLang="en-US" sz="1600" dirty="0">
                <a:latin typeface="+mj-ea"/>
                <a:ea typeface="+mj-ea"/>
              </a:rPr>
              <a:t>报告时间：</a:t>
            </a:r>
            <a:r>
              <a:rPr lang="en-US" altLang="zh-CN" sz="1600" dirty="0">
                <a:latin typeface="+mj-ea"/>
                <a:ea typeface="+mj-ea"/>
              </a:rPr>
              <a:t>2019</a:t>
            </a:r>
            <a:r>
              <a:rPr lang="zh-CN" altLang="en-US" sz="1600" dirty="0">
                <a:latin typeface="+mj-ea"/>
                <a:ea typeface="+mj-ea"/>
              </a:rPr>
              <a:t>年</a:t>
            </a:r>
            <a:r>
              <a:rPr lang="en-US" altLang="zh-CN" sz="1600" dirty="0">
                <a:latin typeface="+mj-ea"/>
                <a:ea typeface="+mj-ea"/>
              </a:rPr>
              <a:t>X</a:t>
            </a:r>
            <a:r>
              <a:rPr lang="zh-CN" altLang="en-US" sz="1600" dirty="0">
                <a:latin typeface="+mj-ea"/>
                <a:ea typeface="+mj-ea"/>
              </a:rPr>
              <a:t>月</a:t>
            </a:r>
            <a:r>
              <a:rPr lang="en-US" altLang="zh-CN" sz="1600" dirty="0">
                <a:latin typeface="+mj-ea"/>
                <a:ea typeface="+mj-ea"/>
              </a:rPr>
              <a:t>X</a:t>
            </a:r>
            <a:r>
              <a:rPr lang="zh-CN" altLang="en-US" sz="1600" dirty="0">
                <a:latin typeface="+mj-ea"/>
                <a:ea typeface="+mj-ea"/>
              </a:rPr>
              <a:t>日</a:t>
            </a:r>
            <a:endParaRPr lang="en-US" altLang="en-US" sz="1600" dirty="0">
              <a:latin typeface="+mj-ea"/>
              <a:ea typeface="+mj-ea"/>
            </a:endParaRPr>
          </a:p>
        </p:txBody>
      </p:sp>
      <p:pic>
        <p:nvPicPr>
          <p:cNvPr id="10" name="Mychael Danna - The Winner I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fade in="5000.000000" out="50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14422" y="999615"/>
            <a:ext cx="609600" cy="6096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549769" y="3797432"/>
            <a:ext cx="5538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年度销售总结计划报告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4e57338-c81f-4fef-9c6b-84f7c57d1ae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6124" y="838"/>
            <a:ext cx="11526612" cy="6857161"/>
            <a:chOff x="-6124" y="838"/>
            <a:chExt cx="11526612" cy="6857161"/>
          </a:xfrm>
        </p:grpSpPr>
        <p:grpSp>
          <p:nvGrpSpPr>
            <p:cNvPr id="3" name="îsļíḋè"/>
            <p:cNvGrpSpPr/>
            <p:nvPr/>
          </p:nvGrpSpPr>
          <p:grpSpPr>
            <a:xfrm>
              <a:off x="3923002" y="1673065"/>
              <a:ext cx="7597486" cy="2847085"/>
              <a:chOff x="2852829" y="1552722"/>
              <a:chExt cx="9339171" cy="3499765"/>
            </a:xfrm>
          </p:grpSpPr>
          <p:sp>
            <p:nvSpPr>
              <p:cNvPr id="19" name="íśliḑê"/>
              <p:cNvSpPr/>
              <p:nvPr/>
            </p:nvSpPr>
            <p:spPr bwMode="auto">
              <a:xfrm>
                <a:off x="2852829" y="1552722"/>
                <a:ext cx="9339171" cy="3499765"/>
              </a:xfrm>
              <a:custGeom>
                <a:avLst/>
                <a:gdLst>
                  <a:gd name="T0" fmla="*/ 11 w 1962"/>
                  <a:gd name="T1" fmla="*/ 770 h 770"/>
                  <a:gd name="T2" fmla="*/ 0 w 1962"/>
                  <a:gd name="T3" fmla="*/ 757 h 770"/>
                  <a:gd name="T4" fmla="*/ 309 w 1962"/>
                  <a:gd name="T5" fmla="*/ 507 h 770"/>
                  <a:gd name="T6" fmla="*/ 574 w 1962"/>
                  <a:gd name="T7" fmla="*/ 662 h 770"/>
                  <a:gd name="T8" fmla="*/ 749 w 1962"/>
                  <a:gd name="T9" fmla="*/ 455 h 770"/>
                  <a:gd name="T10" fmla="*/ 911 w 1962"/>
                  <a:gd name="T11" fmla="*/ 533 h 770"/>
                  <a:gd name="T12" fmla="*/ 1234 w 1962"/>
                  <a:gd name="T13" fmla="*/ 178 h 770"/>
                  <a:gd name="T14" fmla="*/ 1239 w 1962"/>
                  <a:gd name="T15" fmla="*/ 179 h 770"/>
                  <a:gd name="T16" fmla="*/ 1624 w 1962"/>
                  <a:gd name="T17" fmla="*/ 268 h 770"/>
                  <a:gd name="T18" fmla="*/ 1951 w 1962"/>
                  <a:gd name="T19" fmla="*/ 0 h 770"/>
                  <a:gd name="T20" fmla="*/ 1962 w 1962"/>
                  <a:gd name="T21" fmla="*/ 13 h 770"/>
                  <a:gd name="T22" fmla="*/ 1628 w 1962"/>
                  <a:gd name="T23" fmla="*/ 288 h 770"/>
                  <a:gd name="T24" fmla="*/ 1240 w 1962"/>
                  <a:gd name="T25" fmla="*/ 197 h 770"/>
                  <a:gd name="T26" fmla="*/ 915 w 1962"/>
                  <a:gd name="T27" fmla="*/ 554 h 770"/>
                  <a:gd name="T28" fmla="*/ 753 w 1962"/>
                  <a:gd name="T29" fmla="*/ 476 h 770"/>
                  <a:gd name="T30" fmla="*/ 578 w 1962"/>
                  <a:gd name="T31" fmla="*/ 684 h 770"/>
                  <a:gd name="T32" fmla="*/ 311 w 1962"/>
                  <a:gd name="T33" fmla="*/ 528 h 770"/>
                  <a:gd name="T34" fmla="*/ 11 w 1962"/>
                  <a:gd name="T35" fmla="*/ 77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62" h="770">
                    <a:moveTo>
                      <a:pt x="11" y="770"/>
                    </a:moveTo>
                    <a:lnTo>
                      <a:pt x="0" y="757"/>
                    </a:lnTo>
                    <a:lnTo>
                      <a:pt x="309" y="507"/>
                    </a:lnTo>
                    <a:lnTo>
                      <a:pt x="574" y="662"/>
                    </a:lnTo>
                    <a:lnTo>
                      <a:pt x="749" y="455"/>
                    </a:lnTo>
                    <a:lnTo>
                      <a:pt x="911" y="533"/>
                    </a:lnTo>
                    <a:lnTo>
                      <a:pt x="1234" y="178"/>
                    </a:lnTo>
                    <a:lnTo>
                      <a:pt x="1239" y="179"/>
                    </a:lnTo>
                    <a:lnTo>
                      <a:pt x="1624" y="268"/>
                    </a:lnTo>
                    <a:lnTo>
                      <a:pt x="1951" y="0"/>
                    </a:lnTo>
                    <a:lnTo>
                      <a:pt x="1962" y="13"/>
                    </a:lnTo>
                    <a:lnTo>
                      <a:pt x="1628" y="288"/>
                    </a:lnTo>
                    <a:lnTo>
                      <a:pt x="1240" y="197"/>
                    </a:lnTo>
                    <a:lnTo>
                      <a:pt x="915" y="554"/>
                    </a:lnTo>
                    <a:lnTo>
                      <a:pt x="753" y="476"/>
                    </a:lnTo>
                    <a:lnTo>
                      <a:pt x="578" y="684"/>
                    </a:lnTo>
                    <a:lnTo>
                      <a:pt x="311" y="528"/>
                    </a:lnTo>
                    <a:lnTo>
                      <a:pt x="11" y="770"/>
                    </a:ln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îṧ1íḋè"/>
              <p:cNvSpPr/>
              <p:nvPr/>
            </p:nvSpPr>
            <p:spPr bwMode="auto">
              <a:xfrm>
                <a:off x="5447928" y="4478032"/>
                <a:ext cx="248400" cy="2484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íSlïḓé"/>
              <p:cNvSpPr/>
              <p:nvPr/>
            </p:nvSpPr>
            <p:spPr bwMode="auto">
              <a:xfrm>
                <a:off x="7082562" y="3858554"/>
                <a:ext cx="248400" cy="2484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íşľíde"/>
              <p:cNvSpPr/>
              <p:nvPr/>
            </p:nvSpPr>
            <p:spPr bwMode="auto">
              <a:xfrm>
                <a:off x="4001063" y="3559713"/>
                <a:ext cx="652148" cy="652148"/>
              </a:xfrm>
              <a:prstGeom prst="ellipse">
                <a:avLst/>
              </a:prstGeom>
              <a:noFill/>
              <a:ln w="57150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r>
                  <a:rPr lang="en-US" altLang="zh-CN" dirty="0">
                    <a:latin typeface="Impact" panose="020B0806030902050204" pitchFamily="34" charset="0"/>
                  </a:rPr>
                  <a:t>01</a:t>
                </a:r>
                <a:endParaRPr lang="en-US" altLang="zh-CN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3" name="îṥļíḑé"/>
              <p:cNvSpPr/>
              <p:nvPr/>
            </p:nvSpPr>
            <p:spPr bwMode="auto">
              <a:xfrm>
                <a:off x="6166697" y="3400648"/>
                <a:ext cx="652148" cy="652148"/>
              </a:xfrm>
              <a:prstGeom prst="ellipse">
                <a:avLst/>
              </a:prstGeom>
              <a:noFill/>
              <a:ln w="57150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r>
                  <a:rPr lang="en-US" altLang="zh-CN" dirty="0">
                    <a:latin typeface="Impact" panose="020B0806030902050204" pitchFamily="34" charset="0"/>
                  </a:rPr>
                  <a:t>02</a:t>
                </a:r>
                <a:endParaRPr lang="en-US" altLang="zh-CN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4" name="îşlíḓé"/>
              <p:cNvSpPr/>
              <p:nvPr/>
            </p:nvSpPr>
            <p:spPr bwMode="auto">
              <a:xfrm>
                <a:off x="8581566" y="1991140"/>
                <a:ext cx="652148" cy="652148"/>
              </a:xfrm>
              <a:prstGeom prst="ellipse">
                <a:avLst/>
              </a:prstGeom>
              <a:noFill/>
              <a:ln w="57150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r>
                  <a:rPr lang="en-US" altLang="zh-CN" dirty="0">
                    <a:latin typeface="Impact" panose="020B0806030902050204" pitchFamily="34" charset="0"/>
                  </a:rPr>
                  <a:t>03</a:t>
                </a:r>
                <a:endParaRPr lang="en-US" altLang="zh-CN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íŝḻîḓé"/>
              <p:cNvSpPr/>
              <p:nvPr/>
            </p:nvSpPr>
            <p:spPr bwMode="auto">
              <a:xfrm>
                <a:off x="10502680" y="2443267"/>
                <a:ext cx="652148" cy="652148"/>
              </a:xfrm>
              <a:prstGeom prst="ellipse">
                <a:avLst/>
              </a:prstGeom>
              <a:noFill/>
              <a:ln w="57150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r>
                  <a:rPr lang="en-US" altLang="zh-CN" dirty="0">
                    <a:latin typeface="Impact" panose="020B0806030902050204" pitchFamily="34" charset="0"/>
                  </a:rPr>
                  <a:t>04</a:t>
                </a:r>
                <a:endParaRPr lang="en-US" altLang="zh-CN" dirty="0"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8" name="íṡḻiḓê"/>
            <p:cNvSpPr txBox="1"/>
            <p:nvPr/>
          </p:nvSpPr>
          <p:spPr bwMode="auto">
            <a:xfrm>
              <a:off x="4040300" y="2432695"/>
              <a:ext cx="2195910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b="1" dirty="0"/>
                <a:t>2019</a:t>
              </a:r>
              <a:r>
                <a:rPr lang="zh-CN" altLang="en-US" b="1" dirty="0"/>
                <a:t>年度销售工作汇报</a:t>
              </a:r>
              <a:endParaRPr lang="zh-CN" altLang="en-US" b="1" dirty="0"/>
            </a:p>
          </p:txBody>
        </p:sp>
        <p:sp>
          <p:nvSpPr>
            <p:cNvPr id="16" name="íślíḓè"/>
            <p:cNvSpPr txBox="1"/>
            <p:nvPr/>
          </p:nvSpPr>
          <p:spPr bwMode="auto">
            <a:xfrm>
              <a:off x="6018752" y="4286812"/>
              <a:ext cx="2195910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/>
                <a:t>销售亮点与问题分析</a:t>
              </a:r>
              <a:endParaRPr lang="zh-CN" altLang="en-US" b="1" dirty="0"/>
            </a:p>
          </p:txBody>
        </p:sp>
        <p:sp>
          <p:nvSpPr>
            <p:cNvPr id="14" name="îṣ1ïḋé"/>
            <p:cNvSpPr txBox="1"/>
            <p:nvPr/>
          </p:nvSpPr>
          <p:spPr bwMode="auto">
            <a:xfrm>
              <a:off x="7569776" y="1180046"/>
              <a:ext cx="2195910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/>
                <a:t>对销售营销的建议</a:t>
              </a:r>
              <a:endParaRPr lang="zh-CN" altLang="en-US" b="1" dirty="0"/>
            </a:p>
          </p:txBody>
        </p:sp>
        <p:sp>
          <p:nvSpPr>
            <p:cNvPr id="12" name="ïṥ1îḑê"/>
            <p:cNvSpPr txBox="1"/>
            <p:nvPr/>
          </p:nvSpPr>
          <p:spPr bwMode="auto">
            <a:xfrm>
              <a:off x="9295502" y="3058426"/>
              <a:ext cx="2195910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/>
                <a:t>下一年度工作计划</a:t>
              </a:r>
              <a:endParaRPr lang="zh-CN" altLang="en-US" b="1" dirty="0"/>
            </a:p>
          </p:txBody>
        </p:sp>
        <p:sp>
          <p:nvSpPr>
            <p:cNvPr id="8" name="í$ḻïḍé"/>
            <p:cNvSpPr/>
            <p:nvPr/>
          </p:nvSpPr>
          <p:spPr>
            <a:xfrm>
              <a:off x="-6124" y="838"/>
              <a:ext cx="4009274" cy="6857161"/>
            </a:xfrm>
            <a:prstGeom prst="rect">
              <a:avLst/>
            </a:prstGeom>
            <a:blipFill>
              <a:blip r:embed="rId2"/>
              <a:srcRect/>
              <a:stretch>
                <a:fillRect l="-78573" r="-7807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íšḷïďê"/>
            <p:cNvSpPr/>
            <p:nvPr/>
          </p:nvSpPr>
          <p:spPr bwMode="auto">
            <a:xfrm>
              <a:off x="669894" y="1130300"/>
              <a:ext cx="3340460" cy="5006975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10" name="îṣḷïḍe"/>
            <p:cNvSpPr txBox="1"/>
            <p:nvPr/>
          </p:nvSpPr>
          <p:spPr>
            <a:xfrm>
              <a:off x="672339" y="2608265"/>
              <a:ext cx="3330811" cy="2481248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</a:rPr>
                <a:t>Unified fonts make reading more fluent.</a:t>
              </a:r>
              <a:endParaRPr lang="en-US" altLang="zh-CN" sz="1200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Theme color makes PPT more convenient to change.</a:t>
              </a:r>
              <a:endParaRPr lang="en-US" altLang="zh-CN" sz="1600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</a:rPr>
                <a:t>Adjust the spacing to adapt to Chinese typesetting, use the reference line in PPT.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281731" y="2522587"/>
            <a:ext cx="1628538" cy="1812827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2">
                    <a:lumMod val="7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01</a:t>
            </a:r>
            <a:endParaRPr lang="zh-CN" altLang="en-US" spc="100" dirty="0">
              <a:solidFill>
                <a:schemeClr val="bg2">
                  <a:lumMod val="7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  <a:endParaRPr lang="en-US" altLang="zh-CN" dirty="0"/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2019</a:t>
            </a:r>
            <a:r>
              <a:rPr lang="zh-CN" altLang="en-US" sz="2800" dirty="0"/>
              <a:t>年度销售工作汇报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729169" y="1962692"/>
            <a:ext cx="6329875" cy="43195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8916" t="-181" r="50178" b="46135"/>
          <a:stretch>
            <a:fillRect/>
          </a:stretch>
        </p:blipFill>
        <p:spPr>
          <a:xfrm>
            <a:off x="7270270" y="-29028"/>
            <a:ext cx="4921732" cy="68870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12377" y="717826"/>
            <a:ext cx="360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产品销售地区数据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1056509" y="2380344"/>
          <a:ext cx="5675194" cy="3901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8864329" y="3306170"/>
            <a:ext cx="4132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年共售出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7744" y="4146611"/>
            <a:ext cx="986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2341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件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04403" y="1261270"/>
            <a:ext cx="262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Arial" panose="020B0604020202020204" pitchFamily="34" charset="0"/>
              </a:rPr>
              <a:t>Product sales area data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052358" y="1926005"/>
            <a:ext cx="6329875" cy="43195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235566" y="681139"/>
            <a:ext cx="3851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</a:rPr>
              <a:t>各个手机型号销售情况</a:t>
            </a:r>
            <a:endParaRPr lang="zh-CN" altLang="en-US" sz="2800" dirty="0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27592" y="1224583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Arial" panose="020B0604020202020204" pitchFamily="34" charset="0"/>
              </a:rPr>
              <a:t>Sales of each phone model.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70" t="-4560" r="-8108" b="45432"/>
          <a:stretch>
            <a:fillRect/>
          </a:stretch>
        </p:blipFill>
        <p:spPr>
          <a:xfrm>
            <a:off x="15307" y="-581699"/>
            <a:ext cx="3569722" cy="743969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778891" y="2514862"/>
            <a:ext cx="4132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各个型号销售情况</a:t>
            </a:r>
            <a:b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势均力敌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1018" y="3981028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其中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5788847" y="2514862"/>
          <a:ext cx="4921911" cy="3141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矩形 9"/>
          <p:cNvSpPr/>
          <p:nvPr/>
        </p:nvSpPr>
        <p:spPr>
          <a:xfrm>
            <a:off x="425832" y="4917263"/>
            <a:ext cx="17235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销售量最高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29169" y="1962692"/>
            <a:ext cx="6329875" cy="43195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912377" y="717826"/>
            <a:ext cx="360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</a:rPr>
              <a:t>各月销售业绩</a:t>
            </a:r>
            <a:endParaRPr lang="zh-CN" altLang="en-US" sz="2800" dirty="0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04403" y="1261270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Arial" panose="020B0604020202020204" pitchFamily="34" charset="0"/>
              </a:rPr>
              <a:t>Monthly sales performance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46420" r="49639"/>
          <a:stretch>
            <a:fillRect/>
          </a:stretch>
        </p:blipFill>
        <p:spPr>
          <a:xfrm>
            <a:off x="9071429" y="-1"/>
            <a:ext cx="3120572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622067" y="1448207"/>
            <a:ext cx="256993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月销售业绩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稳步上升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824044" y="2612930"/>
            <a:ext cx="2165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同期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月比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月增长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526161" y="3462048"/>
            <a:ext cx="761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15%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1107145" y="2262958"/>
          <a:ext cx="5613685" cy="3751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052358" y="1926005"/>
            <a:ext cx="6329875" cy="43195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235566" y="681139"/>
            <a:ext cx="3851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</a:rPr>
              <a:t>年度富豪榜</a:t>
            </a:r>
            <a:endParaRPr lang="zh-CN" altLang="en-US" sz="2800" dirty="0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18958" y="1230151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Arial" panose="020B0604020202020204" pitchFamily="34" charset="0"/>
              </a:rPr>
              <a:t>Annual rich list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 trans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31" t="46950" r="-91" b="-530"/>
          <a:stretch>
            <a:fillRect/>
          </a:stretch>
        </p:blipFill>
        <p:spPr>
          <a:xfrm>
            <a:off x="-1" y="0"/>
            <a:ext cx="3077030" cy="6925862"/>
          </a:xfrm>
          <a:prstGeom prst="rect">
            <a:avLst/>
          </a:prstGeom>
        </p:spPr>
      </p:pic>
      <p:graphicFrame>
        <p:nvGraphicFramePr>
          <p:cNvPr id="3" name="图表 2"/>
          <p:cNvGraphicFramePr/>
          <p:nvPr/>
        </p:nvGraphicFramePr>
        <p:xfrm>
          <a:off x="5383175" y="2057364"/>
          <a:ext cx="5879911" cy="4056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矩形 1"/>
          <p:cNvSpPr/>
          <p:nvPr/>
        </p:nvSpPr>
        <p:spPr>
          <a:xfrm>
            <a:off x="319315" y="1099746"/>
            <a:ext cx="193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李霞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15361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9315" y="2057364"/>
            <a:ext cx="193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红火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14582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9315" y="3014982"/>
            <a:ext cx="193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黄河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10258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9314" y="3949044"/>
            <a:ext cx="17841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大白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7822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281731" y="2522587"/>
            <a:ext cx="1628538" cy="1812827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2">
                    <a:lumMod val="7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02</a:t>
            </a:r>
            <a:endParaRPr lang="zh-CN" altLang="en-US" spc="100" dirty="0">
              <a:solidFill>
                <a:schemeClr val="bg2">
                  <a:lumMod val="7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  <a:endParaRPr lang="en-US" altLang="zh-CN" dirty="0"/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销售亮点与问题分析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104237" y="3430691"/>
            <a:ext cx="5362047" cy="29422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20614" y="304801"/>
            <a:ext cx="11145671" cy="29422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500728" y="488435"/>
            <a:ext cx="2785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渠道销售的问题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09318" y="1721317"/>
            <a:ext cx="8693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缺乏大客户，已有客户销售额较少，增加物流费用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09318" y="2343913"/>
            <a:ext cx="8693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客户对销售和公司缺乏了解与信任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34021" y="4080286"/>
            <a:ext cx="2667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销售计划间断不连续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51283" y="4712765"/>
            <a:ext cx="2667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人员不稳定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51283" y="5345244"/>
            <a:ext cx="2667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送货车辆少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7764" y="1029561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Arial" panose="020B0604020202020204" pitchFamily="34" charset="0"/>
              </a:rPr>
              <a:t>Channel sales problem.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20613" y="3430691"/>
            <a:ext cx="5301711" cy="2942256"/>
          </a:xfrm>
          <a:prstGeom prst="rect">
            <a:avLst/>
          </a:prstGeom>
          <a:blipFill>
            <a:blip r:embed="rId1"/>
            <a:srcRect/>
            <a:stretch>
              <a:fillRect t="-10083" b="-9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4437" y="410543"/>
            <a:ext cx="2640103" cy="6215450"/>
          </a:xfrm>
          <a:prstGeom prst="rect">
            <a:avLst/>
          </a:prstGeom>
          <a:blipFill>
            <a:blip r:embed="rId1"/>
            <a:srcRect/>
            <a:stretch>
              <a:fillRect l="-107463" r="-106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05877" y="410543"/>
            <a:ext cx="2640103" cy="6215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177317" y="410543"/>
            <a:ext cx="2640103" cy="6215450"/>
          </a:xfrm>
          <a:prstGeom prst="rect">
            <a:avLst/>
          </a:prstGeom>
          <a:blipFill>
            <a:blip r:embed="rId1"/>
            <a:srcRect/>
            <a:stretch>
              <a:fillRect l="-107463" r="-106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948757" y="410543"/>
            <a:ext cx="2640103" cy="6215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88115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销售体系的不足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25432" y="1710793"/>
            <a:ext cx="25253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（一）未 建 立 高 效 、 规 范 的 营 销 体 系 和 业 务 流 程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85213" y="3763672"/>
            <a:ext cx="24814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营 销 ， 是 一 个 复 杂 而 系 统 的 工 程 。 我 们 需 要 建 立 一 套 高 效 、 规 范 、 而 不 失 灵 活 的 营 销 体 系 和 业 务 流 程 ， 来 完 成 这 样 的 工 程 。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048785" y="1710793"/>
            <a:ext cx="2644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（ 二 ） 尚 未 真 正 建 立 起 富 有 活 力 和 战 斗 力 的 营 销 团 队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16185" y="950576"/>
            <a:ext cx="2681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Arial" panose="020B0604020202020204" pitchFamily="34" charset="0"/>
              </a:rPr>
              <a:t>Insufficient sales system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9054602" y="2783398"/>
            <a:ext cx="258668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市 场 如 战 场 ， 要 想 在 激 烈 的 市 场 竞 争 中 立 于 不 败 之 地 ， 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必 须 建 立 一 只 有 共 同 目 标 、 有 激 情 、 有 战 斗 力 、 有 凝 聚 力 的 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营 销 团 队 。 游 击 战 固 然 灵 活 ， 但 要 取 得 市 场 的 压 倒 性 优 势 ， 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还 是 需 要 有 相 当 规 模 的 兵 团 作 战 。 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34437" y="410543"/>
            <a:ext cx="2640103" cy="6215450"/>
          </a:xfrm>
          <a:prstGeom prst="rect">
            <a:avLst/>
          </a:prstGeom>
          <a:blipFill>
            <a:blip r:embed="rId1"/>
            <a:srcRect/>
            <a:stretch>
              <a:fillRect l="-107463" r="-106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405877" y="410543"/>
            <a:ext cx="2640103" cy="6215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77317" y="410543"/>
            <a:ext cx="2640103" cy="6215450"/>
          </a:xfrm>
          <a:prstGeom prst="rect">
            <a:avLst/>
          </a:prstGeom>
          <a:blipFill>
            <a:blip r:embed="rId1"/>
            <a:srcRect/>
            <a:stretch>
              <a:fillRect l="-107463" r="-106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948757" y="410543"/>
            <a:ext cx="2640103" cy="6215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788115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销售体系的不足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25432" y="1710793"/>
            <a:ext cx="25253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（ 三 ） 市 场 宣 传 力 度 不 足 ， 品 牌 号 召 力 有 待 加 强 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85213" y="3763672"/>
            <a:ext cx="24814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我 们 应 该 大 力 加 强 空 中 力 量 的 建 设 ， 依 托 品 牌 优 势 ， 广 泛 进 行 对 外 宣 传 ， 提 高 公 司 品 牌 形 象 ，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048785" y="1710793"/>
            <a:ext cx="2644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dirty="0">
                <a:solidFill>
                  <a:prstClr val="black"/>
                </a:solidFill>
                <a:latin typeface="+mn-ea"/>
              </a:rPr>
              <a:t>（ 四 ） 质 量 和 用 户 服 务 需 要 进 一 步 完 善 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16185" y="950576"/>
            <a:ext cx="2681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Arial" panose="020B0604020202020204" pitchFamily="34" charset="0"/>
              </a:rPr>
              <a:t>Insufficient sales system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9077904" y="3475896"/>
            <a:ext cx="25866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产 品 质 量 和 用 户 服 务 ， 应 该 是 营 销 体 系 中 极 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其 重 要 的 两 个 内 容 向 用 户 提 供 最 优 质 的 产 品 和 最 卓 越 的 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+mn-ea"/>
              </a:rPr>
              <a:t>为 本 ， 切 实 帮 助 用 户 解 决 实 际 问 题</a:t>
            </a:r>
            <a:endParaRPr lang="zh-CN" altLang="en-US" dirty="0">
              <a:solidFill>
                <a:prstClr val="black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5757233" y="4148682"/>
            <a:ext cx="5513696" cy="21213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57233" y="1473796"/>
            <a:ext cx="5513696" cy="21213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20754" y="1873418"/>
            <a:ext cx="5650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费用报销不及时，人员工资情绪化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57232" y="2441907"/>
            <a:ext cx="5377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公司车辆少，发货不及时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46978" y="2925962"/>
            <a:ext cx="459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销售人物不明确，销售无目的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93710" y="4675817"/>
            <a:ext cx="5377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市场人员区域划分不明确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93710" y="5199037"/>
            <a:ext cx="5377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销售部人员之间缺少沟通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88115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销售人员的不足</a:t>
            </a:r>
            <a:endParaRPr lang="zh-CN" altLang="en-US" sz="28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16185" y="950576"/>
            <a:ext cx="2599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+mn-ea"/>
              </a:rPr>
              <a:t>Insufficient sales staff</a:t>
            </a:r>
            <a:endParaRPr lang="zh-CN" altLang="en-US" dirty="0">
              <a:latin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26795" y="2058084"/>
            <a:ext cx="3989390" cy="3328367"/>
            <a:chOff x="778019" y="1824699"/>
            <a:chExt cx="3989390" cy="3328367"/>
          </a:xfrm>
        </p:grpSpPr>
        <p:grpSp>
          <p:nvGrpSpPr>
            <p:cNvPr id="17" name="组合 16"/>
            <p:cNvGrpSpPr/>
            <p:nvPr/>
          </p:nvGrpSpPr>
          <p:grpSpPr>
            <a:xfrm>
              <a:off x="778019" y="2117283"/>
              <a:ext cx="1669499" cy="2743200"/>
              <a:chOff x="2111668" y="1473796"/>
              <a:chExt cx="1669499" cy="2743200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61" r="35892" b="12035"/>
              <a:stretch>
                <a:fillRect/>
              </a:stretch>
            </p:blipFill>
            <p:spPr>
              <a:xfrm>
                <a:off x="2111668" y="1473796"/>
                <a:ext cx="1669499" cy="2743200"/>
              </a:xfrm>
              <a:prstGeom prst="rect">
                <a:avLst/>
              </a:prstGeom>
            </p:spPr>
          </p:pic>
          <p:sp>
            <p:nvSpPr>
              <p:cNvPr id="19" name="矩形 18"/>
              <p:cNvSpPr/>
              <p:nvPr/>
            </p:nvSpPr>
            <p:spPr>
              <a:xfrm>
                <a:off x="2447519" y="1873418"/>
                <a:ext cx="1037085" cy="1845966"/>
              </a:xfrm>
              <a:prstGeom prst="rect">
                <a:avLst/>
              </a:prstGeom>
              <a:blipFill>
                <a:blip r:embed="rId2"/>
                <a:srcRect/>
                <a:stretch>
                  <a:fillRect l="-84572" r="-8252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3097910" y="2068288"/>
              <a:ext cx="1669499" cy="2743200"/>
              <a:chOff x="2111668" y="1473796"/>
              <a:chExt cx="1669499" cy="2743200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61" r="35892" b="12035"/>
              <a:stretch>
                <a:fillRect/>
              </a:stretch>
            </p:blipFill>
            <p:spPr>
              <a:xfrm>
                <a:off x="2111668" y="1473796"/>
                <a:ext cx="1669499" cy="2743200"/>
              </a:xfrm>
              <a:prstGeom prst="rect">
                <a:avLst/>
              </a:prstGeom>
            </p:spPr>
          </p:pic>
          <p:sp>
            <p:nvSpPr>
              <p:cNvPr id="22" name="矩形 21"/>
              <p:cNvSpPr/>
              <p:nvPr/>
            </p:nvSpPr>
            <p:spPr>
              <a:xfrm>
                <a:off x="2447519" y="1873418"/>
                <a:ext cx="1037085" cy="1845966"/>
              </a:xfrm>
              <a:prstGeom prst="rect">
                <a:avLst/>
              </a:prstGeom>
              <a:blipFill>
                <a:blip r:embed="rId2"/>
                <a:srcRect/>
                <a:stretch>
                  <a:fillRect l="-84572" r="-8252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770554" y="1824699"/>
              <a:ext cx="2025629" cy="3328367"/>
              <a:chOff x="2111668" y="1473796"/>
              <a:chExt cx="1669499" cy="2743200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61" r="35892" b="12035"/>
              <a:stretch>
                <a:fillRect/>
              </a:stretch>
            </p:blipFill>
            <p:spPr>
              <a:xfrm>
                <a:off x="2111668" y="1473796"/>
                <a:ext cx="1669499" cy="2743200"/>
              </a:xfrm>
              <a:prstGeom prst="rect">
                <a:avLst/>
              </a:prstGeom>
            </p:spPr>
          </p:pic>
          <p:sp>
            <p:nvSpPr>
              <p:cNvPr id="15" name="矩形 14"/>
              <p:cNvSpPr/>
              <p:nvPr/>
            </p:nvSpPr>
            <p:spPr>
              <a:xfrm>
                <a:off x="2447519" y="1873418"/>
                <a:ext cx="1037085" cy="1845966"/>
              </a:xfrm>
              <a:prstGeom prst="rect">
                <a:avLst/>
              </a:prstGeom>
              <a:blipFill>
                <a:blip r:embed="rId2"/>
                <a:srcRect/>
                <a:stretch>
                  <a:fillRect l="-84392" r="-8270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75165" y="1604071"/>
            <a:ext cx="4770723" cy="1315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75165" y="3259874"/>
            <a:ext cx="4770723" cy="1315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75166" y="4915677"/>
            <a:ext cx="4770723" cy="1315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07065" y="1831696"/>
            <a:ext cx="46388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1. 融 合 套 餐 虽 然 优 惠 很 多 ， 但 需 预 存 年 费 1000 元 以 上 ， 用 户 印 象 中 价 格 太 高 ， 较 难 接 受 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07065" y="3594244"/>
            <a:ext cx="4638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2 · 用 户 对 职 员 大 礼 包 反 包 装 后 ， 每 月 仍 需 缴 纳 话 费 有 很 大 意 见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07065" y="5115788"/>
            <a:ext cx="46388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3 · 活 动 赠 送 的 手 机 终 端 ， 对 比 现 有 的 G 网 手 机 ， 用 户 普 遍 反 映 终 端 感 觉 很 低 档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88115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销售问题总结</a:t>
            </a:r>
            <a:endParaRPr lang="zh-CN" altLang="en-US" sz="28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16185" y="950576"/>
            <a:ext cx="2850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+mn-ea"/>
              </a:rPr>
              <a:t>Sales problem summary</a:t>
            </a:r>
            <a:endParaRPr lang="zh-CN" altLang="en-US" dirty="0"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18475" y="1604071"/>
            <a:ext cx="4729612" cy="4626678"/>
          </a:xfrm>
          <a:prstGeom prst="rect">
            <a:avLst/>
          </a:prstGeom>
          <a:blipFill>
            <a:blip r:embed="rId1"/>
            <a:srcRect/>
            <a:stretch>
              <a:fillRect l="-23431" r="-233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矩形 324"/>
          <p:cNvSpPr/>
          <p:nvPr/>
        </p:nvSpPr>
        <p:spPr>
          <a:xfrm>
            <a:off x="6224681" y="1501526"/>
            <a:ext cx="5513696" cy="4260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35495" y="2198942"/>
            <a:ext cx="55136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认真聆听，抓住与用户沟通的每个细节</a:t>
            </a:r>
            <a:endParaRPr kumimoji="0" lang="en-US" altLang="zh-CN" sz="18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altLang="zh-CN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8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 </a:t>
            </a:r>
            <a:endParaRPr kumimoji="0" lang="en-US" altLang="zh-CN" sz="18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善于把握商机进行深入沟通</a:t>
            </a:r>
            <a:endParaRPr kumimoji="0" lang="en-US" altLang="zh-CN" sz="18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8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 </a:t>
            </a:r>
            <a:endParaRPr kumimoji="0" lang="zh-CN" altLang="en-US" sz="18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拓展营销内容、不仅仅局限在本次活动的产品</a:t>
            </a:r>
            <a:endParaRPr kumimoji="0" lang="en-US" altLang="zh-CN" sz="18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8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 </a:t>
            </a:r>
            <a:endParaRPr kumimoji="0" lang="zh-CN" altLang="en-US" sz="18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发现客户需求</a:t>
            </a: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，</a:t>
            </a:r>
            <a:r>
              <a:rPr kumimoji="0" lang="zh-CN" altLang="en-US" sz="1800" b="0" i="0" u="none" strike="noStrike" kern="120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rPr>
              <a:t>提供针对性的营销。 </a:t>
            </a:r>
            <a:endParaRPr kumimoji="0" lang="zh-CN" altLang="en-US" sz="18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65641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销售中的亮点</a:t>
            </a:r>
            <a:endParaRPr lang="zh-CN" altLang="en-US" sz="28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97782" y="950576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+mn-ea"/>
              </a:rPr>
              <a:t>Highlights in sales</a:t>
            </a:r>
            <a:endParaRPr lang="zh-CN" altLang="en-US" dirty="0"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315" y="2333624"/>
            <a:ext cx="5130165" cy="2986993"/>
            <a:chOff x="1931195" y="1325309"/>
            <a:chExt cx="8329611" cy="4813887"/>
          </a:xfrm>
          <a:solidFill>
            <a:schemeClr val="bg1">
              <a:lumMod val="50000"/>
            </a:schemeClr>
          </a:solidFill>
        </p:grpSpPr>
        <p:grpSp>
          <p:nvGrpSpPr>
            <p:cNvPr id="9" name="iśļîḓé"/>
            <p:cNvGrpSpPr/>
            <p:nvPr/>
          </p:nvGrpSpPr>
          <p:grpSpPr bwMode="auto">
            <a:xfrm>
              <a:off x="1931195" y="1325309"/>
              <a:ext cx="8329611" cy="4813887"/>
              <a:chOff x="135" y="389"/>
              <a:chExt cx="7411" cy="4283"/>
            </a:xfrm>
            <a:grpFill/>
          </p:grpSpPr>
          <p:sp>
            <p:nvSpPr>
              <p:cNvPr id="125" name="íşlïḓè"/>
              <p:cNvSpPr/>
              <p:nvPr/>
            </p:nvSpPr>
            <p:spPr bwMode="auto">
              <a:xfrm>
                <a:off x="1979" y="2779"/>
                <a:ext cx="953" cy="1893"/>
              </a:xfrm>
              <a:custGeom>
                <a:avLst/>
                <a:gdLst>
                  <a:gd name="T0" fmla="*/ 226 w 2442"/>
                  <a:gd name="T1" fmla="*/ 523 h 4858"/>
                  <a:gd name="T2" fmla="*/ 155 w 2442"/>
                  <a:gd name="T3" fmla="*/ 696 h 4858"/>
                  <a:gd name="T4" fmla="*/ 32 w 2442"/>
                  <a:gd name="T5" fmla="*/ 856 h 4858"/>
                  <a:gd name="T6" fmla="*/ 58 w 2442"/>
                  <a:gd name="T7" fmla="*/ 1062 h 4858"/>
                  <a:gd name="T8" fmla="*/ 96 w 2442"/>
                  <a:gd name="T9" fmla="*/ 1293 h 4858"/>
                  <a:gd name="T10" fmla="*/ 269 w 2442"/>
                  <a:gd name="T11" fmla="*/ 1736 h 4858"/>
                  <a:gd name="T12" fmla="*/ 488 w 2442"/>
                  <a:gd name="T13" fmla="*/ 1974 h 4858"/>
                  <a:gd name="T14" fmla="*/ 565 w 2442"/>
                  <a:gd name="T15" fmla="*/ 2654 h 4858"/>
                  <a:gd name="T16" fmla="*/ 514 w 2442"/>
                  <a:gd name="T17" fmla="*/ 2904 h 4858"/>
                  <a:gd name="T18" fmla="*/ 437 w 2442"/>
                  <a:gd name="T19" fmla="*/ 3573 h 4858"/>
                  <a:gd name="T20" fmla="*/ 449 w 2442"/>
                  <a:gd name="T21" fmla="*/ 3820 h 4858"/>
                  <a:gd name="T22" fmla="*/ 439 w 2442"/>
                  <a:gd name="T23" fmla="*/ 4069 h 4858"/>
                  <a:gd name="T24" fmla="*/ 384 w 2442"/>
                  <a:gd name="T25" fmla="*/ 4353 h 4858"/>
                  <a:gd name="T26" fmla="*/ 466 w 2442"/>
                  <a:gd name="T27" fmla="*/ 4753 h 4858"/>
                  <a:gd name="T28" fmla="*/ 720 w 2442"/>
                  <a:gd name="T29" fmla="*/ 4837 h 4858"/>
                  <a:gd name="T30" fmla="*/ 815 w 2442"/>
                  <a:gd name="T31" fmla="*/ 4775 h 4858"/>
                  <a:gd name="T32" fmla="*/ 661 w 2442"/>
                  <a:gd name="T33" fmla="*/ 4580 h 4858"/>
                  <a:gd name="T34" fmla="*/ 815 w 2442"/>
                  <a:gd name="T35" fmla="*/ 4231 h 4858"/>
                  <a:gd name="T36" fmla="*/ 804 w 2442"/>
                  <a:gd name="T37" fmla="*/ 4031 h 4858"/>
                  <a:gd name="T38" fmla="*/ 854 w 2442"/>
                  <a:gd name="T39" fmla="*/ 3698 h 4858"/>
                  <a:gd name="T40" fmla="*/ 1009 w 2442"/>
                  <a:gd name="T41" fmla="*/ 3548 h 4858"/>
                  <a:gd name="T42" fmla="*/ 1215 w 2442"/>
                  <a:gd name="T43" fmla="*/ 3254 h 4858"/>
                  <a:gd name="T44" fmla="*/ 1283 w 2442"/>
                  <a:gd name="T45" fmla="*/ 3220 h 4858"/>
                  <a:gd name="T46" fmla="*/ 1510 w 2442"/>
                  <a:gd name="T47" fmla="*/ 3081 h 4858"/>
                  <a:gd name="T48" fmla="*/ 1631 w 2442"/>
                  <a:gd name="T49" fmla="*/ 2887 h 4858"/>
                  <a:gd name="T50" fmla="*/ 1764 w 2442"/>
                  <a:gd name="T51" fmla="*/ 2527 h 4858"/>
                  <a:gd name="T52" fmla="*/ 1920 w 2442"/>
                  <a:gd name="T53" fmla="*/ 2410 h 4858"/>
                  <a:gd name="T54" fmla="*/ 2105 w 2442"/>
                  <a:gd name="T55" fmla="*/ 2304 h 4858"/>
                  <a:gd name="T56" fmla="*/ 2215 w 2442"/>
                  <a:gd name="T57" fmla="*/ 1883 h 4858"/>
                  <a:gd name="T58" fmla="*/ 2353 w 2442"/>
                  <a:gd name="T59" fmla="*/ 1539 h 4858"/>
                  <a:gd name="T60" fmla="*/ 2359 w 2442"/>
                  <a:gd name="T61" fmla="*/ 1172 h 4858"/>
                  <a:gd name="T62" fmla="*/ 2153 w 2442"/>
                  <a:gd name="T63" fmla="*/ 1016 h 4858"/>
                  <a:gd name="T64" fmla="*/ 1964 w 2442"/>
                  <a:gd name="T65" fmla="*/ 1006 h 4858"/>
                  <a:gd name="T66" fmla="*/ 1842 w 2442"/>
                  <a:gd name="T67" fmla="*/ 888 h 4858"/>
                  <a:gd name="T68" fmla="*/ 1620 w 2442"/>
                  <a:gd name="T69" fmla="*/ 850 h 4858"/>
                  <a:gd name="T70" fmla="*/ 1653 w 2442"/>
                  <a:gd name="T71" fmla="*/ 695 h 4858"/>
                  <a:gd name="T72" fmla="*/ 1388 w 2442"/>
                  <a:gd name="T73" fmla="*/ 433 h 4858"/>
                  <a:gd name="T74" fmla="*/ 1094 w 2442"/>
                  <a:gd name="T75" fmla="*/ 250 h 4858"/>
                  <a:gd name="T76" fmla="*/ 777 w 2442"/>
                  <a:gd name="T77" fmla="*/ 122 h 4858"/>
                  <a:gd name="T78" fmla="*/ 555 w 2442"/>
                  <a:gd name="T79" fmla="*/ 95 h 4858"/>
                  <a:gd name="T80" fmla="*/ 493 w 2442"/>
                  <a:gd name="T81" fmla="*/ 111 h 4858"/>
                  <a:gd name="T82" fmla="*/ 421 w 2442"/>
                  <a:gd name="T83" fmla="*/ 78 h 4858"/>
                  <a:gd name="T84" fmla="*/ 210 w 2442"/>
                  <a:gd name="T85" fmla="*/ 300 h 4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42" h="4858">
                    <a:moveTo>
                      <a:pt x="245" y="433"/>
                    </a:moveTo>
                    <a:cubicBezTo>
                      <a:pt x="234" y="459"/>
                      <a:pt x="205" y="491"/>
                      <a:pt x="226" y="523"/>
                    </a:cubicBezTo>
                    <a:cubicBezTo>
                      <a:pt x="245" y="555"/>
                      <a:pt x="194" y="619"/>
                      <a:pt x="180" y="631"/>
                    </a:cubicBezTo>
                    <a:cubicBezTo>
                      <a:pt x="168" y="645"/>
                      <a:pt x="148" y="663"/>
                      <a:pt x="155" y="696"/>
                    </a:cubicBezTo>
                    <a:cubicBezTo>
                      <a:pt x="161" y="728"/>
                      <a:pt x="110" y="747"/>
                      <a:pt x="96" y="760"/>
                    </a:cubicBezTo>
                    <a:cubicBezTo>
                      <a:pt x="84" y="774"/>
                      <a:pt x="52" y="838"/>
                      <a:pt x="32" y="856"/>
                    </a:cubicBezTo>
                    <a:cubicBezTo>
                      <a:pt x="12" y="876"/>
                      <a:pt x="7" y="934"/>
                      <a:pt x="45" y="952"/>
                    </a:cubicBezTo>
                    <a:cubicBezTo>
                      <a:pt x="84" y="972"/>
                      <a:pt x="110" y="1043"/>
                      <a:pt x="58" y="1062"/>
                    </a:cubicBezTo>
                    <a:cubicBezTo>
                      <a:pt x="7" y="1082"/>
                      <a:pt x="0" y="1139"/>
                      <a:pt x="20" y="1164"/>
                    </a:cubicBezTo>
                    <a:cubicBezTo>
                      <a:pt x="39" y="1191"/>
                      <a:pt x="71" y="1275"/>
                      <a:pt x="96" y="1293"/>
                    </a:cubicBezTo>
                    <a:cubicBezTo>
                      <a:pt x="123" y="1312"/>
                      <a:pt x="168" y="1461"/>
                      <a:pt x="187" y="1499"/>
                    </a:cubicBezTo>
                    <a:cubicBezTo>
                      <a:pt x="205" y="1537"/>
                      <a:pt x="277" y="1678"/>
                      <a:pt x="269" y="1736"/>
                    </a:cubicBezTo>
                    <a:cubicBezTo>
                      <a:pt x="263" y="1794"/>
                      <a:pt x="335" y="1852"/>
                      <a:pt x="353" y="1864"/>
                    </a:cubicBezTo>
                    <a:cubicBezTo>
                      <a:pt x="372" y="1878"/>
                      <a:pt x="456" y="1954"/>
                      <a:pt x="488" y="1974"/>
                    </a:cubicBezTo>
                    <a:cubicBezTo>
                      <a:pt x="521" y="1994"/>
                      <a:pt x="604" y="2018"/>
                      <a:pt x="592" y="2166"/>
                    </a:cubicBezTo>
                    <a:cubicBezTo>
                      <a:pt x="577" y="2314"/>
                      <a:pt x="565" y="2597"/>
                      <a:pt x="565" y="2654"/>
                    </a:cubicBezTo>
                    <a:cubicBezTo>
                      <a:pt x="565" y="2712"/>
                      <a:pt x="540" y="2764"/>
                      <a:pt x="525" y="2776"/>
                    </a:cubicBezTo>
                    <a:cubicBezTo>
                      <a:pt x="514" y="2790"/>
                      <a:pt x="508" y="2866"/>
                      <a:pt x="514" y="2904"/>
                    </a:cubicBezTo>
                    <a:cubicBezTo>
                      <a:pt x="521" y="2944"/>
                      <a:pt x="525" y="3091"/>
                      <a:pt x="476" y="3265"/>
                    </a:cubicBezTo>
                    <a:cubicBezTo>
                      <a:pt x="424" y="3437"/>
                      <a:pt x="437" y="3548"/>
                      <a:pt x="437" y="3573"/>
                    </a:cubicBezTo>
                    <a:cubicBezTo>
                      <a:pt x="437" y="3598"/>
                      <a:pt x="405" y="3669"/>
                      <a:pt x="398" y="3694"/>
                    </a:cubicBezTo>
                    <a:cubicBezTo>
                      <a:pt x="392" y="3720"/>
                      <a:pt x="421" y="3780"/>
                      <a:pt x="449" y="3820"/>
                    </a:cubicBezTo>
                    <a:cubicBezTo>
                      <a:pt x="477" y="3859"/>
                      <a:pt x="455" y="3931"/>
                      <a:pt x="444" y="3980"/>
                    </a:cubicBezTo>
                    <a:cubicBezTo>
                      <a:pt x="432" y="4031"/>
                      <a:pt x="432" y="4036"/>
                      <a:pt x="439" y="4069"/>
                    </a:cubicBezTo>
                    <a:cubicBezTo>
                      <a:pt x="444" y="4103"/>
                      <a:pt x="416" y="4136"/>
                      <a:pt x="398" y="4153"/>
                    </a:cubicBezTo>
                    <a:cubicBezTo>
                      <a:pt x="384" y="4170"/>
                      <a:pt x="372" y="4271"/>
                      <a:pt x="384" y="4353"/>
                    </a:cubicBezTo>
                    <a:cubicBezTo>
                      <a:pt x="393" y="4436"/>
                      <a:pt x="427" y="4580"/>
                      <a:pt x="427" y="4592"/>
                    </a:cubicBezTo>
                    <a:cubicBezTo>
                      <a:pt x="427" y="4602"/>
                      <a:pt x="432" y="4735"/>
                      <a:pt x="466" y="4753"/>
                    </a:cubicBezTo>
                    <a:cubicBezTo>
                      <a:pt x="498" y="4769"/>
                      <a:pt x="484" y="4824"/>
                      <a:pt x="616" y="4819"/>
                    </a:cubicBezTo>
                    <a:cubicBezTo>
                      <a:pt x="654" y="4814"/>
                      <a:pt x="699" y="4814"/>
                      <a:pt x="720" y="4837"/>
                    </a:cubicBezTo>
                    <a:cubicBezTo>
                      <a:pt x="743" y="4858"/>
                      <a:pt x="799" y="4837"/>
                      <a:pt x="843" y="4824"/>
                    </a:cubicBezTo>
                    <a:cubicBezTo>
                      <a:pt x="888" y="4814"/>
                      <a:pt x="872" y="4786"/>
                      <a:pt x="815" y="4775"/>
                    </a:cubicBezTo>
                    <a:cubicBezTo>
                      <a:pt x="760" y="4764"/>
                      <a:pt x="715" y="4731"/>
                      <a:pt x="693" y="4691"/>
                    </a:cubicBezTo>
                    <a:cubicBezTo>
                      <a:pt x="672" y="4653"/>
                      <a:pt x="677" y="4609"/>
                      <a:pt x="661" y="4580"/>
                    </a:cubicBezTo>
                    <a:cubicBezTo>
                      <a:pt x="644" y="4553"/>
                      <a:pt x="588" y="4498"/>
                      <a:pt x="666" y="4442"/>
                    </a:cubicBezTo>
                    <a:cubicBezTo>
                      <a:pt x="743" y="4387"/>
                      <a:pt x="809" y="4271"/>
                      <a:pt x="815" y="4231"/>
                    </a:cubicBezTo>
                    <a:cubicBezTo>
                      <a:pt x="820" y="4192"/>
                      <a:pt x="804" y="4180"/>
                      <a:pt x="777" y="4180"/>
                    </a:cubicBezTo>
                    <a:cubicBezTo>
                      <a:pt x="750" y="4180"/>
                      <a:pt x="693" y="4076"/>
                      <a:pt x="804" y="4031"/>
                    </a:cubicBezTo>
                    <a:cubicBezTo>
                      <a:pt x="915" y="3987"/>
                      <a:pt x="883" y="3836"/>
                      <a:pt x="861" y="3803"/>
                    </a:cubicBezTo>
                    <a:cubicBezTo>
                      <a:pt x="839" y="3770"/>
                      <a:pt x="827" y="3731"/>
                      <a:pt x="854" y="3698"/>
                    </a:cubicBezTo>
                    <a:cubicBezTo>
                      <a:pt x="883" y="3664"/>
                      <a:pt x="931" y="3758"/>
                      <a:pt x="988" y="3703"/>
                    </a:cubicBezTo>
                    <a:cubicBezTo>
                      <a:pt x="1042" y="3647"/>
                      <a:pt x="988" y="3570"/>
                      <a:pt x="1009" y="3548"/>
                    </a:cubicBezTo>
                    <a:cubicBezTo>
                      <a:pt x="1031" y="3526"/>
                      <a:pt x="1172" y="3647"/>
                      <a:pt x="1272" y="3465"/>
                    </a:cubicBezTo>
                    <a:cubicBezTo>
                      <a:pt x="1326" y="3353"/>
                      <a:pt x="1231" y="3287"/>
                      <a:pt x="1215" y="3254"/>
                    </a:cubicBezTo>
                    <a:cubicBezTo>
                      <a:pt x="1199" y="3220"/>
                      <a:pt x="1126" y="3154"/>
                      <a:pt x="1150" y="3138"/>
                    </a:cubicBezTo>
                    <a:cubicBezTo>
                      <a:pt x="1172" y="3121"/>
                      <a:pt x="1244" y="3192"/>
                      <a:pt x="1283" y="3220"/>
                    </a:cubicBezTo>
                    <a:cubicBezTo>
                      <a:pt x="1320" y="3247"/>
                      <a:pt x="1388" y="3287"/>
                      <a:pt x="1431" y="3214"/>
                    </a:cubicBezTo>
                    <a:cubicBezTo>
                      <a:pt x="1476" y="3143"/>
                      <a:pt x="1510" y="3138"/>
                      <a:pt x="1510" y="3081"/>
                    </a:cubicBezTo>
                    <a:cubicBezTo>
                      <a:pt x="1510" y="3025"/>
                      <a:pt x="1537" y="2998"/>
                      <a:pt x="1553" y="3003"/>
                    </a:cubicBezTo>
                    <a:cubicBezTo>
                      <a:pt x="1572" y="3010"/>
                      <a:pt x="1604" y="2965"/>
                      <a:pt x="1631" y="2887"/>
                    </a:cubicBezTo>
                    <a:cubicBezTo>
                      <a:pt x="1661" y="2810"/>
                      <a:pt x="1737" y="2760"/>
                      <a:pt x="1710" y="2694"/>
                    </a:cubicBezTo>
                    <a:cubicBezTo>
                      <a:pt x="1683" y="2625"/>
                      <a:pt x="1688" y="2560"/>
                      <a:pt x="1764" y="2527"/>
                    </a:cubicBezTo>
                    <a:cubicBezTo>
                      <a:pt x="1842" y="2494"/>
                      <a:pt x="1815" y="2449"/>
                      <a:pt x="1842" y="2443"/>
                    </a:cubicBezTo>
                    <a:cubicBezTo>
                      <a:pt x="1870" y="2437"/>
                      <a:pt x="1899" y="2449"/>
                      <a:pt x="1920" y="2410"/>
                    </a:cubicBezTo>
                    <a:cubicBezTo>
                      <a:pt x="1942" y="2371"/>
                      <a:pt x="1999" y="2388"/>
                      <a:pt x="2010" y="2388"/>
                    </a:cubicBezTo>
                    <a:cubicBezTo>
                      <a:pt x="2021" y="2388"/>
                      <a:pt x="2099" y="2371"/>
                      <a:pt x="2105" y="2304"/>
                    </a:cubicBezTo>
                    <a:cubicBezTo>
                      <a:pt x="2110" y="2237"/>
                      <a:pt x="2137" y="2176"/>
                      <a:pt x="2176" y="2126"/>
                    </a:cubicBezTo>
                    <a:cubicBezTo>
                      <a:pt x="2215" y="2077"/>
                      <a:pt x="2215" y="1954"/>
                      <a:pt x="2215" y="1883"/>
                    </a:cubicBezTo>
                    <a:cubicBezTo>
                      <a:pt x="2215" y="1810"/>
                      <a:pt x="2186" y="1749"/>
                      <a:pt x="2248" y="1688"/>
                    </a:cubicBezTo>
                    <a:cubicBezTo>
                      <a:pt x="2310" y="1628"/>
                      <a:pt x="2321" y="1605"/>
                      <a:pt x="2353" y="1539"/>
                    </a:cubicBezTo>
                    <a:cubicBezTo>
                      <a:pt x="2386" y="1472"/>
                      <a:pt x="2431" y="1494"/>
                      <a:pt x="2437" y="1350"/>
                    </a:cubicBezTo>
                    <a:cubicBezTo>
                      <a:pt x="2442" y="1206"/>
                      <a:pt x="2405" y="1144"/>
                      <a:pt x="2359" y="1172"/>
                    </a:cubicBezTo>
                    <a:cubicBezTo>
                      <a:pt x="2315" y="1199"/>
                      <a:pt x="2283" y="1166"/>
                      <a:pt x="2248" y="1117"/>
                    </a:cubicBezTo>
                    <a:cubicBezTo>
                      <a:pt x="2215" y="1066"/>
                      <a:pt x="2181" y="1016"/>
                      <a:pt x="2153" y="1016"/>
                    </a:cubicBezTo>
                    <a:cubicBezTo>
                      <a:pt x="2126" y="1016"/>
                      <a:pt x="2061" y="1072"/>
                      <a:pt x="2037" y="1021"/>
                    </a:cubicBezTo>
                    <a:cubicBezTo>
                      <a:pt x="2015" y="972"/>
                      <a:pt x="1977" y="994"/>
                      <a:pt x="1964" y="1006"/>
                    </a:cubicBezTo>
                    <a:cubicBezTo>
                      <a:pt x="1953" y="1016"/>
                      <a:pt x="1926" y="1028"/>
                      <a:pt x="1926" y="955"/>
                    </a:cubicBezTo>
                    <a:cubicBezTo>
                      <a:pt x="1926" y="883"/>
                      <a:pt x="1866" y="888"/>
                      <a:pt x="1842" y="888"/>
                    </a:cubicBezTo>
                    <a:cubicBezTo>
                      <a:pt x="1820" y="888"/>
                      <a:pt x="1759" y="866"/>
                      <a:pt x="1737" y="844"/>
                    </a:cubicBezTo>
                    <a:cubicBezTo>
                      <a:pt x="1715" y="821"/>
                      <a:pt x="1666" y="811"/>
                      <a:pt x="1620" y="850"/>
                    </a:cubicBezTo>
                    <a:cubicBezTo>
                      <a:pt x="1577" y="888"/>
                      <a:pt x="1550" y="866"/>
                      <a:pt x="1583" y="828"/>
                    </a:cubicBezTo>
                    <a:cubicBezTo>
                      <a:pt x="1615" y="788"/>
                      <a:pt x="1683" y="728"/>
                      <a:pt x="1653" y="695"/>
                    </a:cubicBezTo>
                    <a:cubicBezTo>
                      <a:pt x="1626" y="661"/>
                      <a:pt x="1594" y="677"/>
                      <a:pt x="1594" y="594"/>
                    </a:cubicBezTo>
                    <a:cubicBezTo>
                      <a:pt x="1594" y="510"/>
                      <a:pt x="1520" y="444"/>
                      <a:pt x="1388" y="433"/>
                    </a:cubicBezTo>
                    <a:cubicBezTo>
                      <a:pt x="1253" y="422"/>
                      <a:pt x="1209" y="389"/>
                      <a:pt x="1188" y="355"/>
                    </a:cubicBezTo>
                    <a:cubicBezTo>
                      <a:pt x="1165" y="322"/>
                      <a:pt x="1172" y="273"/>
                      <a:pt x="1094" y="250"/>
                    </a:cubicBezTo>
                    <a:cubicBezTo>
                      <a:pt x="1015" y="228"/>
                      <a:pt x="1015" y="128"/>
                      <a:pt x="950" y="128"/>
                    </a:cubicBezTo>
                    <a:cubicBezTo>
                      <a:pt x="883" y="128"/>
                      <a:pt x="783" y="167"/>
                      <a:pt x="777" y="122"/>
                    </a:cubicBezTo>
                    <a:cubicBezTo>
                      <a:pt x="772" y="78"/>
                      <a:pt x="715" y="139"/>
                      <a:pt x="677" y="88"/>
                    </a:cubicBezTo>
                    <a:cubicBezTo>
                      <a:pt x="639" y="39"/>
                      <a:pt x="561" y="51"/>
                      <a:pt x="555" y="95"/>
                    </a:cubicBezTo>
                    <a:cubicBezTo>
                      <a:pt x="550" y="139"/>
                      <a:pt x="561" y="222"/>
                      <a:pt x="516" y="211"/>
                    </a:cubicBezTo>
                    <a:cubicBezTo>
                      <a:pt x="472" y="199"/>
                      <a:pt x="477" y="172"/>
                      <a:pt x="493" y="111"/>
                    </a:cubicBezTo>
                    <a:cubicBezTo>
                      <a:pt x="509" y="51"/>
                      <a:pt x="532" y="0"/>
                      <a:pt x="498" y="0"/>
                    </a:cubicBezTo>
                    <a:cubicBezTo>
                      <a:pt x="466" y="0"/>
                      <a:pt x="461" y="78"/>
                      <a:pt x="421" y="78"/>
                    </a:cubicBezTo>
                    <a:cubicBezTo>
                      <a:pt x="384" y="78"/>
                      <a:pt x="328" y="78"/>
                      <a:pt x="316" y="144"/>
                    </a:cubicBezTo>
                    <a:cubicBezTo>
                      <a:pt x="305" y="211"/>
                      <a:pt x="189" y="211"/>
                      <a:pt x="210" y="300"/>
                    </a:cubicBezTo>
                    <a:cubicBezTo>
                      <a:pt x="232" y="389"/>
                      <a:pt x="268" y="377"/>
                      <a:pt x="245" y="4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íSḻîḑê"/>
              <p:cNvSpPr/>
              <p:nvPr/>
            </p:nvSpPr>
            <p:spPr bwMode="auto">
              <a:xfrm>
                <a:off x="3254" y="2086"/>
                <a:ext cx="1448" cy="1974"/>
              </a:xfrm>
              <a:custGeom>
                <a:avLst/>
                <a:gdLst>
                  <a:gd name="T0" fmla="*/ 455 w 3711"/>
                  <a:gd name="T1" fmla="*/ 469 h 5069"/>
                  <a:gd name="T2" fmla="*/ 345 w 3711"/>
                  <a:gd name="T3" fmla="*/ 660 h 5069"/>
                  <a:gd name="T4" fmla="*/ 72 w 3711"/>
                  <a:gd name="T5" fmla="*/ 1114 h 5069"/>
                  <a:gd name="T6" fmla="*/ 117 w 3711"/>
                  <a:gd name="T7" fmla="*/ 1313 h 5069"/>
                  <a:gd name="T8" fmla="*/ 37 w 3711"/>
                  <a:gd name="T9" fmla="*/ 1635 h 5069"/>
                  <a:gd name="T10" fmla="*/ 198 w 3711"/>
                  <a:gd name="T11" fmla="*/ 1899 h 5069"/>
                  <a:gd name="T12" fmla="*/ 307 w 3711"/>
                  <a:gd name="T13" fmla="*/ 2120 h 5069"/>
                  <a:gd name="T14" fmla="*/ 601 w 3711"/>
                  <a:gd name="T15" fmla="*/ 2318 h 5069"/>
                  <a:gd name="T16" fmla="*/ 983 w 3711"/>
                  <a:gd name="T17" fmla="*/ 2244 h 5069"/>
                  <a:gd name="T18" fmla="*/ 1241 w 3711"/>
                  <a:gd name="T19" fmla="*/ 2252 h 5069"/>
                  <a:gd name="T20" fmla="*/ 1482 w 3711"/>
                  <a:gd name="T21" fmla="*/ 2362 h 5069"/>
                  <a:gd name="T22" fmla="*/ 1445 w 3711"/>
                  <a:gd name="T23" fmla="*/ 2699 h 5069"/>
                  <a:gd name="T24" fmla="*/ 1643 w 3711"/>
                  <a:gd name="T25" fmla="*/ 3007 h 5069"/>
                  <a:gd name="T26" fmla="*/ 1710 w 3711"/>
                  <a:gd name="T27" fmla="*/ 3330 h 5069"/>
                  <a:gd name="T28" fmla="*/ 1600 w 3711"/>
                  <a:gd name="T29" fmla="*/ 3675 h 5069"/>
                  <a:gd name="T30" fmla="*/ 1686 w 3711"/>
                  <a:gd name="T31" fmla="*/ 4006 h 5069"/>
                  <a:gd name="T32" fmla="*/ 1797 w 3711"/>
                  <a:gd name="T33" fmla="*/ 4482 h 5069"/>
                  <a:gd name="T34" fmla="*/ 1913 w 3711"/>
                  <a:gd name="T35" fmla="*/ 4761 h 5069"/>
                  <a:gd name="T36" fmla="*/ 1943 w 3711"/>
                  <a:gd name="T37" fmla="*/ 4937 h 5069"/>
                  <a:gd name="T38" fmla="*/ 2274 w 3711"/>
                  <a:gd name="T39" fmla="*/ 4967 h 5069"/>
                  <a:gd name="T40" fmla="*/ 2728 w 3711"/>
                  <a:gd name="T41" fmla="*/ 4460 h 5069"/>
                  <a:gd name="T42" fmla="*/ 2736 w 3711"/>
                  <a:gd name="T43" fmla="*/ 4305 h 5069"/>
                  <a:gd name="T44" fmla="*/ 2861 w 3711"/>
                  <a:gd name="T45" fmla="*/ 4071 h 5069"/>
                  <a:gd name="T46" fmla="*/ 2883 w 3711"/>
                  <a:gd name="T47" fmla="*/ 3881 h 5069"/>
                  <a:gd name="T48" fmla="*/ 3131 w 3711"/>
                  <a:gd name="T49" fmla="*/ 3631 h 5069"/>
                  <a:gd name="T50" fmla="*/ 3044 w 3711"/>
                  <a:gd name="T51" fmla="*/ 3044 h 5069"/>
                  <a:gd name="T52" fmla="*/ 3286 w 3711"/>
                  <a:gd name="T53" fmla="*/ 2567 h 5069"/>
                  <a:gd name="T54" fmla="*/ 3587 w 3711"/>
                  <a:gd name="T55" fmla="*/ 2098 h 5069"/>
                  <a:gd name="T56" fmla="*/ 3639 w 3711"/>
                  <a:gd name="T57" fmla="*/ 1804 h 5069"/>
                  <a:gd name="T58" fmla="*/ 3263 w 3711"/>
                  <a:gd name="T59" fmla="*/ 1819 h 5069"/>
                  <a:gd name="T60" fmla="*/ 3044 w 3711"/>
                  <a:gd name="T61" fmla="*/ 1452 h 5069"/>
                  <a:gd name="T62" fmla="*/ 2935 w 3711"/>
                  <a:gd name="T63" fmla="*/ 1166 h 5069"/>
                  <a:gd name="T64" fmla="*/ 2839 w 3711"/>
                  <a:gd name="T65" fmla="*/ 946 h 5069"/>
                  <a:gd name="T66" fmla="*/ 2685 w 3711"/>
                  <a:gd name="T67" fmla="*/ 593 h 5069"/>
                  <a:gd name="T68" fmla="*/ 2817 w 3711"/>
                  <a:gd name="T69" fmla="*/ 571 h 5069"/>
                  <a:gd name="T70" fmla="*/ 2560 w 3711"/>
                  <a:gd name="T71" fmla="*/ 432 h 5069"/>
                  <a:gd name="T72" fmla="*/ 2158 w 3711"/>
                  <a:gd name="T73" fmla="*/ 322 h 5069"/>
                  <a:gd name="T74" fmla="*/ 2002 w 3711"/>
                  <a:gd name="T75" fmla="*/ 528 h 5069"/>
                  <a:gd name="T76" fmla="*/ 1723 w 3711"/>
                  <a:gd name="T77" fmla="*/ 315 h 5069"/>
                  <a:gd name="T78" fmla="*/ 1532 w 3711"/>
                  <a:gd name="T79" fmla="*/ 190 h 5069"/>
                  <a:gd name="T80" fmla="*/ 1532 w 3711"/>
                  <a:gd name="T81" fmla="*/ 0 h 5069"/>
                  <a:gd name="T82" fmla="*/ 939 w 3711"/>
                  <a:gd name="T83" fmla="*/ 102 h 5069"/>
                  <a:gd name="T84" fmla="*/ 594 w 3711"/>
                  <a:gd name="T85" fmla="*/ 235 h 5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711" h="5069">
                    <a:moveTo>
                      <a:pt x="483" y="329"/>
                    </a:moveTo>
                    <a:cubicBezTo>
                      <a:pt x="451" y="371"/>
                      <a:pt x="425" y="454"/>
                      <a:pt x="455" y="469"/>
                    </a:cubicBezTo>
                    <a:cubicBezTo>
                      <a:pt x="483" y="484"/>
                      <a:pt x="483" y="536"/>
                      <a:pt x="440" y="586"/>
                    </a:cubicBezTo>
                    <a:cubicBezTo>
                      <a:pt x="396" y="638"/>
                      <a:pt x="373" y="667"/>
                      <a:pt x="345" y="660"/>
                    </a:cubicBezTo>
                    <a:cubicBezTo>
                      <a:pt x="315" y="653"/>
                      <a:pt x="294" y="638"/>
                      <a:pt x="241" y="763"/>
                    </a:cubicBezTo>
                    <a:cubicBezTo>
                      <a:pt x="190" y="887"/>
                      <a:pt x="95" y="1092"/>
                      <a:pt x="72" y="1114"/>
                    </a:cubicBezTo>
                    <a:cubicBezTo>
                      <a:pt x="51" y="1136"/>
                      <a:pt x="58" y="1203"/>
                      <a:pt x="88" y="1210"/>
                    </a:cubicBezTo>
                    <a:cubicBezTo>
                      <a:pt x="117" y="1218"/>
                      <a:pt x="117" y="1269"/>
                      <a:pt x="117" y="1313"/>
                    </a:cubicBezTo>
                    <a:cubicBezTo>
                      <a:pt x="117" y="1356"/>
                      <a:pt x="162" y="1452"/>
                      <a:pt x="109" y="1511"/>
                    </a:cubicBezTo>
                    <a:cubicBezTo>
                      <a:pt x="58" y="1570"/>
                      <a:pt x="0" y="1614"/>
                      <a:pt x="37" y="1635"/>
                    </a:cubicBezTo>
                    <a:cubicBezTo>
                      <a:pt x="72" y="1657"/>
                      <a:pt x="102" y="1746"/>
                      <a:pt x="102" y="1782"/>
                    </a:cubicBezTo>
                    <a:cubicBezTo>
                      <a:pt x="102" y="1819"/>
                      <a:pt x="162" y="1871"/>
                      <a:pt x="198" y="1899"/>
                    </a:cubicBezTo>
                    <a:cubicBezTo>
                      <a:pt x="235" y="1929"/>
                      <a:pt x="294" y="1988"/>
                      <a:pt x="272" y="2017"/>
                    </a:cubicBezTo>
                    <a:cubicBezTo>
                      <a:pt x="250" y="2046"/>
                      <a:pt x="272" y="2091"/>
                      <a:pt x="307" y="2120"/>
                    </a:cubicBezTo>
                    <a:cubicBezTo>
                      <a:pt x="345" y="2150"/>
                      <a:pt x="468" y="2230"/>
                      <a:pt x="483" y="2267"/>
                    </a:cubicBezTo>
                    <a:cubicBezTo>
                      <a:pt x="499" y="2303"/>
                      <a:pt x="520" y="2325"/>
                      <a:pt x="601" y="2318"/>
                    </a:cubicBezTo>
                    <a:cubicBezTo>
                      <a:pt x="683" y="2310"/>
                      <a:pt x="808" y="2282"/>
                      <a:pt x="857" y="2282"/>
                    </a:cubicBezTo>
                    <a:cubicBezTo>
                      <a:pt x="910" y="2282"/>
                      <a:pt x="953" y="2267"/>
                      <a:pt x="983" y="2244"/>
                    </a:cubicBezTo>
                    <a:cubicBezTo>
                      <a:pt x="1011" y="2222"/>
                      <a:pt x="1042" y="2170"/>
                      <a:pt x="1115" y="2178"/>
                    </a:cubicBezTo>
                    <a:cubicBezTo>
                      <a:pt x="1189" y="2185"/>
                      <a:pt x="1232" y="2207"/>
                      <a:pt x="1241" y="2252"/>
                    </a:cubicBezTo>
                    <a:cubicBezTo>
                      <a:pt x="1247" y="2296"/>
                      <a:pt x="1247" y="2318"/>
                      <a:pt x="1351" y="2310"/>
                    </a:cubicBezTo>
                    <a:cubicBezTo>
                      <a:pt x="1452" y="2303"/>
                      <a:pt x="1459" y="2333"/>
                      <a:pt x="1482" y="2362"/>
                    </a:cubicBezTo>
                    <a:cubicBezTo>
                      <a:pt x="1505" y="2392"/>
                      <a:pt x="1482" y="2494"/>
                      <a:pt x="1482" y="2545"/>
                    </a:cubicBezTo>
                    <a:cubicBezTo>
                      <a:pt x="1482" y="2597"/>
                      <a:pt x="1400" y="2641"/>
                      <a:pt x="1445" y="2699"/>
                    </a:cubicBezTo>
                    <a:cubicBezTo>
                      <a:pt x="1489" y="2758"/>
                      <a:pt x="1569" y="2853"/>
                      <a:pt x="1569" y="2890"/>
                    </a:cubicBezTo>
                    <a:cubicBezTo>
                      <a:pt x="1569" y="2927"/>
                      <a:pt x="1643" y="2948"/>
                      <a:pt x="1643" y="3007"/>
                    </a:cubicBezTo>
                    <a:cubicBezTo>
                      <a:pt x="1643" y="3066"/>
                      <a:pt x="1701" y="3147"/>
                      <a:pt x="1686" y="3206"/>
                    </a:cubicBezTo>
                    <a:cubicBezTo>
                      <a:pt x="1673" y="3264"/>
                      <a:pt x="1686" y="3308"/>
                      <a:pt x="1710" y="3330"/>
                    </a:cubicBezTo>
                    <a:cubicBezTo>
                      <a:pt x="1731" y="3352"/>
                      <a:pt x="1710" y="3411"/>
                      <a:pt x="1673" y="3455"/>
                    </a:cubicBezTo>
                    <a:cubicBezTo>
                      <a:pt x="1637" y="3498"/>
                      <a:pt x="1607" y="3587"/>
                      <a:pt x="1600" y="3675"/>
                    </a:cubicBezTo>
                    <a:cubicBezTo>
                      <a:pt x="1593" y="3762"/>
                      <a:pt x="1578" y="3844"/>
                      <a:pt x="1630" y="3881"/>
                    </a:cubicBezTo>
                    <a:cubicBezTo>
                      <a:pt x="1679" y="3917"/>
                      <a:pt x="1686" y="3991"/>
                      <a:pt x="1686" y="4006"/>
                    </a:cubicBezTo>
                    <a:cubicBezTo>
                      <a:pt x="1686" y="4021"/>
                      <a:pt x="1768" y="4071"/>
                      <a:pt x="1753" y="4174"/>
                    </a:cubicBezTo>
                    <a:cubicBezTo>
                      <a:pt x="1738" y="4277"/>
                      <a:pt x="1738" y="4401"/>
                      <a:pt x="1797" y="4482"/>
                    </a:cubicBezTo>
                    <a:cubicBezTo>
                      <a:pt x="1857" y="4562"/>
                      <a:pt x="1885" y="4636"/>
                      <a:pt x="1885" y="4680"/>
                    </a:cubicBezTo>
                    <a:cubicBezTo>
                      <a:pt x="1885" y="4724"/>
                      <a:pt x="1885" y="4746"/>
                      <a:pt x="1913" y="4761"/>
                    </a:cubicBezTo>
                    <a:cubicBezTo>
                      <a:pt x="1943" y="4776"/>
                      <a:pt x="1958" y="4819"/>
                      <a:pt x="1928" y="4842"/>
                    </a:cubicBezTo>
                    <a:cubicBezTo>
                      <a:pt x="1900" y="4863"/>
                      <a:pt x="1921" y="4900"/>
                      <a:pt x="1943" y="4937"/>
                    </a:cubicBezTo>
                    <a:cubicBezTo>
                      <a:pt x="1965" y="4973"/>
                      <a:pt x="1989" y="5069"/>
                      <a:pt x="2062" y="5025"/>
                    </a:cubicBezTo>
                    <a:cubicBezTo>
                      <a:pt x="2136" y="4981"/>
                      <a:pt x="2229" y="4967"/>
                      <a:pt x="2274" y="4967"/>
                    </a:cubicBezTo>
                    <a:cubicBezTo>
                      <a:pt x="2317" y="4967"/>
                      <a:pt x="2421" y="4981"/>
                      <a:pt x="2508" y="4828"/>
                    </a:cubicBezTo>
                    <a:cubicBezTo>
                      <a:pt x="2596" y="4673"/>
                      <a:pt x="2714" y="4482"/>
                      <a:pt x="2728" y="4460"/>
                    </a:cubicBezTo>
                    <a:cubicBezTo>
                      <a:pt x="2743" y="4438"/>
                      <a:pt x="2765" y="4401"/>
                      <a:pt x="2714" y="4394"/>
                    </a:cubicBezTo>
                    <a:cubicBezTo>
                      <a:pt x="2664" y="4387"/>
                      <a:pt x="2701" y="4313"/>
                      <a:pt x="2736" y="4305"/>
                    </a:cubicBezTo>
                    <a:cubicBezTo>
                      <a:pt x="2774" y="4298"/>
                      <a:pt x="2839" y="4313"/>
                      <a:pt x="2875" y="4262"/>
                    </a:cubicBezTo>
                    <a:cubicBezTo>
                      <a:pt x="2912" y="4211"/>
                      <a:pt x="2869" y="4115"/>
                      <a:pt x="2861" y="4071"/>
                    </a:cubicBezTo>
                    <a:cubicBezTo>
                      <a:pt x="2853" y="4026"/>
                      <a:pt x="2794" y="3976"/>
                      <a:pt x="2794" y="3947"/>
                    </a:cubicBezTo>
                    <a:cubicBezTo>
                      <a:pt x="2794" y="3917"/>
                      <a:pt x="2832" y="3910"/>
                      <a:pt x="2883" y="3881"/>
                    </a:cubicBezTo>
                    <a:cubicBezTo>
                      <a:pt x="2935" y="3851"/>
                      <a:pt x="2978" y="3814"/>
                      <a:pt x="2992" y="3777"/>
                    </a:cubicBezTo>
                    <a:cubicBezTo>
                      <a:pt x="3007" y="3742"/>
                      <a:pt x="3125" y="3755"/>
                      <a:pt x="3131" y="3631"/>
                    </a:cubicBezTo>
                    <a:cubicBezTo>
                      <a:pt x="3140" y="3506"/>
                      <a:pt x="3131" y="3330"/>
                      <a:pt x="3089" y="3242"/>
                    </a:cubicBezTo>
                    <a:cubicBezTo>
                      <a:pt x="3044" y="3154"/>
                      <a:pt x="3038" y="3110"/>
                      <a:pt x="3044" y="3044"/>
                    </a:cubicBezTo>
                    <a:cubicBezTo>
                      <a:pt x="3052" y="2977"/>
                      <a:pt x="3052" y="2853"/>
                      <a:pt x="3096" y="2795"/>
                    </a:cubicBezTo>
                    <a:cubicBezTo>
                      <a:pt x="3140" y="2736"/>
                      <a:pt x="3221" y="2648"/>
                      <a:pt x="3286" y="2567"/>
                    </a:cubicBezTo>
                    <a:cubicBezTo>
                      <a:pt x="3353" y="2486"/>
                      <a:pt x="3463" y="2399"/>
                      <a:pt x="3507" y="2318"/>
                    </a:cubicBezTo>
                    <a:cubicBezTo>
                      <a:pt x="3550" y="2237"/>
                      <a:pt x="3564" y="2150"/>
                      <a:pt x="3587" y="2098"/>
                    </a:cubicBezTo>
                    <a:cubicBezTo>
                      <a:pt x="3610" y="2046"/>
                      <a:pt x="3690" y="1951"/>
                      <a:pt x="3697" y="1884"/>
                    </a:cubicBezTo>
                    <a:cubicBezTo>
                      <a:pt x="3705" y="1819"/>
                      <a:pt x="3711" y="1775"/>
                      <a:pt x="3639" y="1804"/>
                    </a:cubicBezTo>
                    <a:cubicBezTo>
                      <a:pt x="3564" y="1834"/>
                      <a:pt x="3469" y="1834"/>
                      <a:pt x="3418" y="1856"/>
                    </a:cubicBezTo>
                    <a:cubicBezTo>
                      <a:pt x="3368" y="1878"/>
                      <a:pt x="3294" y="1936"/>
                      <a:pt x="3263" y="1819"/>
                    </a:cubicBezTo>
                    <a:cubicBezTo>
                      <a:pt x="3236" y="1702"/>
                      <a:pt x="3214" y="1679"/>
                      <a:pt x="3162" y="1627"/>
                    </a:cubicBezTo>
                    <a:cubicBezTo>
                      <a:pt x="3110" y="1577"/>
                      <a:pt x="3052" y="1518"/>
                      <a:pt x="3044" y="1452"/>
                    </a:cubicBezTo>
                    <a:cubicBezTo>
                      <a:pt x="3038" y="1386"/>
                      <a:pt x="2992" y="1349"/>
                      <a:pt x="2972" y="1335"/>
                    </a:cubicBezTo>
                    <a:cubicBezTo>
                      <a:pt x="2949" y="1321"/>
                      <a:pt x="2935" y="1210"/>
                      <a:pt x="2935" y="1166"/>
                    </a:cubicBezTo>
                    <a:cubicBezTo>
                      <a:pt x="2935" y="1122"/>
                      <a:pt x="2920" y="1077"/>
                      <a:pt x="2883" y="1064"/>
                    </a:cubicBezTo>
                    <a:cubicBezTo>
                      <a:pt x="2846" y="1049"/>
                      <a:pt x="2853" y="997"/>
                      <a:pt x="2839" y="946"/>
                    </a:cubicBezTo>
                    <a:cubicBezTo>
                      <a:pt x="2824" y="895"/>
                      <a:pt x="2817" y="815"/>
                      <a:pt x="2780" y="778"/>
                    </a:cubicBezTo>
                    <a:cubicBezTo>
                      <a:pt x="2743" y="741"/>
                      <a:pt x="2664" y="623"/>
                      <a:pt x="2685" y="593"/>
                    </a:cubicBezTo>
                    <a:cubicBezTo>
                      <a:pt x="2707" y="564"/>
                      <a:pt x="2750" y="645"/>
                      <a:pt x="2774" y="667"/>
                    </a:cubicBezTo>
                    <a:cubicBezTo>
                      <a:pt x="2794" y="689"/>
                      <a:pt x="2811" y="653"/>
                      <a:pt x="2817" y="571"/>
                    </a:cubicBezTo>
                    <a:cubicBezTo>
                      <a:pt x="2824" y="491"/>
                      <a:pt x="2787" y="417"/>
                      <a:pt x="2722" y="417"/>
                    </a:cubicBezTo>
                    <a:cubicBezTo>
                      <a:pt x="2656" y="417"/>
                      <a:pt x="2596" y="403"/>
                      <a:pt x="2560" y="432"/>
                    </a:cubicBezTo>
                    <a:cubicBezTo>
                      <a:pt x="2523" y="462"/>
                      <a:pt x="2508" y="469"/>
                      <a:pt x="2421" y="447"/>
                    </a:cubicBezTo>
                    <a:cubicBezTo>
                      <a:pt x="2332" y="426"/>
                      <a:pt x="2207" y="329"/>
                      <a:pt x="2158" y="322"/>
                    </a:cubicBezTo>
                    <a:cubicBezTo>
                      <a:pt x="2105" y="315"/>
                      <a:pt x="2038" y="329"/>
                      <a:pt x="2053" y="381"/>
                    </a:cubicBezTo>
                    <a:cubicBezTo>
                      <a:pt x="2069" y="432"/>
                      <a:pt x="2038" y="514"/>
                      <a:pt x="2002" y="528"/>
                    </a:cubicBezTo>
                    <a:cubicBezTo>
                      <a:pt x="1965" y="543"/>
                      <a:pt x="1965" y="462"/>
                      <a:pt x="1913" y="454"/>
                    </a:cubicBezTo>
                    <a:cubicBezTo>
                      <a:pt x="1863" y="447"/>
                      <a:pt x="1820" y="322"/>
                      <a:pt x="1723" y="315"/>
                    </a:cubicBezTo>
                    <a:cubicBezTo>
                      <a:pt x="1630" y="307"/>
                      <a:pt x="1519" y="322"/>
                      <a:pt x="1505" y="264"/>
                    </a:cubicBezTo>
                    <a:cubicBezTo>
                      <a:pt x="1489" y="205"/>
                      <a:pt x="1511" y="190"/>
                      <a:pt x="1532" y="190"/>
                    </a:cubicBezTo>
                    <a:cubicBezTo>
                      <a:pt x="1556" y="190"/>
                      <a:pt x="1569" y="125"/>
                      <a:pt x="1556" y="110"/>
                    </a:cubicBezTo>
                    <a:cubicBezTo>
                      <a:pt x="1541" y="95"/>
                      <a:pt x="1593" y="0"/>
                      <a:pt x="1532" y="0"/>
                    </a:cubicBezTo>
                    <a:cubicBezTo>
                      <a:pt x="1474" y="0"/>
                      <a:pt x="1336" y="43"/>
                      <a:pt x="1240" y="36"/>
                    </a:cubicBezTo>
                    <a:cubicBezTo>
                      <a:pt x="1143" y="28"/>
                      <a:pt x="1011" y="8"/>
                      <a:pt x="939" y="102"/>
                    </a:cubicBezTo>
                    <a:cubicBezTo>
                      <a:pt x="865" y="198"/>
                      <a:pt x="771" y="153"/>
                      <a:pt x="733" y="153"/>
                    </a:cubicBezTo>
                    <a:cubicBezTo>
                      <a:pt x="697" y="153"/>
                      <a:pt x="638" y="161"/>
                      <a:pt x="594" y="235"/>
                    </a:cubicBezTo>
                    <a:cubicBezTo>
                      <a:pt x="551" y="307"/>
                      <a:pt x="514" y="292"/>
                      <a:pt x="483" y="3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7" name="í$lîḑè"/>
              <p:cNvSpPr/>
              <p:nvPr/>
            </p:nvSpPr>
            <p:spPr bwMode="auto">
              <a:xfrm>
                <a:off x="5930" y="3378"/>
                <a:ext cx="844" cy="788"/>
              </a:xfrm>
              <a:custGeom>
                <a:avLst/>
                <a:gdLst>
                  <a:gd name="T0" fmla="*/ 12 w 2164"/>
                  <a:gd name="T1" fmla="*/ 815 h 2025"/>
                  <a:gd name="T2" fmla="*/ 24 w 2164"/>
                  <a:gd name="T3" fmla="*/ 970 h 2025"/>
                  <a:gd name="T4" fmla="*/ 123 w 2164"/>
                  <a:gd name="T5" fmla="*/ 1506 h 2025"/>
                  <a:gd name="T6" fmla="*/ 283 w 2164"/>
                  <a:gd name="T7" fmla="*/ 1654 h 2025"/>
                  <a:gd name="T8" fmla="*/ 557 w 2164"/>
                  <a:gd name="T9" fmla="*/ 1580 h 2025"/>
                  <a:gd name="T10" fmla="*/ 880 w 2164"/>
                  <a:gd name="T11" fmla="*/ 1452 h 2025"/>
                  <a:gd name="T12" fmla="*/ 1097 w 2164"/>
                  <a:gd name="T13" fmla="*/ 1499 h 2025"/>
                  <a:gd name="T14" fmla="*/ 1216 w 2164"/>
                  <a:gd name="T15" fmla="*/ 1622 h 2025"/>
                  <a:gd name="T16" fmla="*/ 1305 w 2164"/>
                  <a:gd name="T17" fmla="*/ 1595 h 2025"/>
                  <a:gd name="T18" fmla="*/ 1395 w 2164"/>
                  <a:gd name="T19" fmla="*/ 1765 h 2025"/>
                  <a:gd name="T20" fmla="*/ 1591 w 2164"/>
                  <a:gd name="T21" fmla="*/ 1982 h 2025"/>
                  <a:gd name="T22" fmla="*/ 1719 w 2164"/>
                  <a:gd name="T23" fmla="*/ 1951 h 2025"/>
                  <a:gd name="T24" fmla="*/ 1883 w 2164"/>
                  <a:gd name="T25" fmla="*/ 1908 h 2025"/>
                  <a:gd name="T26" fmla="*/ 1957 w 2164"/>
                  <a:gd name="T27" fmla="*/ 1807 h 2025"/>
                  <a:gd name="T28" fmla="*/ 2057 w 2164"/>
                  <a:gd name="T29" fmla="*/ 1538 h 2025"/>
                  <a:gd name="T30" fmla="*/ 2143 w 2164"/>
                  <a:gd name="T31" fmla="*/ 1256 h 2025"/>
                  <a:gd name="T32" fmla="*/ 2094 w 2164"/>
                  <a:gd name="T33" fmla="*/ 1002 h 2025"/>
                  <a:gd name="T34" fmla="*/ 1990 w 2164"/>
                  <a:gd name="T35" fmla="*/ 806 h 2025"/>
                  <a:gd name="T36" fmla="*/ 1879 w 2164"/>
                  <a:gd name="T37" fmla="*/ 625 h 2025"/>
                  <a:gd name="T38" fmla="*/ 1739 w 2164"/>
                  <a:gd name="T39" fmla="*/ 398 h 2025"/>
                  <a:gd name="T40" fmla="*/ 1628 w 2164"/>
                  <a:gd name="T41" fmla="*/ 222 h 2025"/>
                  <a:gd name="T42" fmla="*/ 1539 w 2164"/>
                  <a:gd name="T43" fmla="*/ 64 h 2025"/>
                  <a:gd name="T44" fmla="*/ 1496 w 2164"/>
                  <a:gd name="T45" fmla="*/ 388 h 2025"/>
                  <a:gd name="T46" fmla="*/ 1305 w 2164"/>
                  <a:gd name="T47" fmla="*/ 371 h 2025"/>
                  <a:gd name="T48" fmla="*/ 1242 w 2164"/>
                  <a:gd name="T49" fmla="*/ 175 h 2025"/>
                  <a:gd name="T50" fmla="*/ 1115 w 2164"/>
                  <a:gd name="T51" fmla="*/ 90 h 2025"/>
                  <a:gd name="T52" fmla="*/ 972 w 2164"/>
                  <a:gd name="T53" fmla="*/ 116 h 2025"/>
                  <a:gd name="T54" fmla="*/ 870 w 2164"/>
                  <a:gd name="T55" fmla="*/ 275 h 2025"/>
                  <a:gd name="T56" fmla="*/ 769 w 2164"/>
                  <a:gd name="T57" fmla="*/ 254 h 2025"/>
                  <a:gd name="T58" fmla="*/ 605 w 2164"/>
                  <a:gd name="T59" fmla="*/ 344 h 2025"/>
                  <a:gd name="T60" fmla="*/ 521 w 2164"/>
                  <a:gd name="T61" fmla="*/ 418 h 2025"/>
                  <a:gd name="T62" fmla="*/ 415 w 2164"/>
                  <a:gd name="T63" fmla="*/ 588 h 2025"/>
                  <a:gd name="T64" fmla="*/ 204 w 2164"/>
                  <a:gd name="T65" fmla="*/ 674 h 2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64" h="2025">
                    <a:moveTo>
                      <a:pt x="119" y="721"/>
                    </a:moveTo>
                    <a:cubicBezTo>
                      <a:pt x="88" y="743"/>
                      <a:pt x="0" y="774"/>
                      <a:pt x="12" y="815"/>
                    </a:cubicBezTo>
                    <a:cubicBezTo>
                      <a:pt x="24" y="859"/>
                      <a:pt x="0" y="907"/>
                      <a:pt x="0" y="907"/>
                    </a:cubicBezTo>
                    <a:cubicBezTo>
                      <a:pt x="0" y="907"/>
                      <a:pt x="16" y="943"/>
                      <a:pt x="24" y="970"/>
                    </a:cubicBezTo>
                    <a:cubicBezTo>
                      <a:pt x="29" y="996"/>
                      <a:pt x="0" y="1065"/>
                      <a:pt x="29" y="1145"/>
                    </a:cubicBezTo>
                    <a:cubicBezTo>
                      <a:pt x="53" y="1224"/>
                      <a:pt x="123" y="1388"/>
                      <a:pt x="123" y="1506"/>
                    </a:cubicBezTo>
                    <a:cubicBezTo>
                      <a:pt x="123" y="1622"/>
                      <a:pt x="123" y="1642"/>
                      <a:pt x="160" y="1664"/>
                    </a:cubicBezTo>
                    <a:cubicBezTo>
                      <a:pt x="197" y="1686"/>
                      <a:pt x="257" y="1686"/>
                      <a:pt x="283" y="1654"/>
                    </a:cubicBezTo>
                    <a:cubicBezTo>
                      <a:pt x="310" y="1622"/>
                      <a:pt x="368" y="1600"/>
                      <a:pt x="410" y="1600"/>
                    </a:cubicBezTo>
                    <a:cubicBezTo>
                      <a:pt x="452" y="1600"/>
                      <a:pt x="526" y="1627"/>
                      <a:pt x="557" y="1580"/>
                    </a:cubicBezTo>
                    <a:cubicBezTo>
                      <a:pt x="589" y="1531"/>
                      <a:pt x="690" y="1489"/>
                      <a:pt x="722" y="1483"/>
                    </a:cubicBezTo>
                    <a:cubicBezTo>
                      <a:pt x="753" y="1479"/>
                      <a:pt x="843" y="1462"/>
                      <a:pt x="880" y="1452"/>
                    </a:cubicBezTo>
                    <a:cubicBezTo>
                      <a:pt x="917" y="1441"/>
                      <a:pt x="999" y="1437"/>
                      <a:pt x="1009" y="1452"/>
                    </a:cubicBezTo>
                    <a:cubicBezTo>
                      <a:pt x="1018" y="1469"/>
                      <a:pt x="1073" y="1452"/>
                      <a:pt x="1097" y="1499"/>
                    </a:cubicBezTo>
                    <a:cubicBezTo>
                      <a:pt x="1126" y="1548"/>
                      <a:pt x="1121" y="1553"/>
                      <a:pt x="1152" y="1605"/>
                    </a:cubicBezTo>
                    <a:cubicBezTo>
                      <a:pt x="1184" y="1659"/>
                      <a:pt x="1195" y="1642"/>
                      <a:pt x="1216" y="1622"/>
                    </a:cubicBezTo>
                    <a:cubicBezTo>
                      <a:pt x="1237" y="1600"/>
                      <a:pt x="1263" y="1590"/>
                      <a:pt x="1268" y="1580"/>
                    </a:cubicBezTo>
                    <a:cubicBezTo>
                      <a:pt x="1274" y="1568"/>
                      <a:pt x="1295" y="1543"/>
                      <a:pt x="1305" y="1595"/>
                    </a:cubicBezTo>
                    <a:cubicBezTo>
                      <a:pt x="1316" y="1649"/>
                      <a:pt x="1332" y="1664"/>
                      <a:pt x="1332" y="1701"/>
                    </a:cubicBezTo>
                    <a:cubicBezTo>
                      <a:pt x="1332" y="1738"/>
                      <a:pt x="1379" y="1723"/>
                      <a:pt x="1395" y="1765"/>
                    </a:cubicBezTo>
                    <a:cubicBezTo>
                      <a:pt x="1411" y="1807"/>
                      <a:pt x="1400" y="1871"/>
                      <a:pt x="1458" y="1913"/>
                    </a:cubicBezTo>
                    <a:cubicBezTo>
                      <a:pt x="1517" y="1956"/>
                      <a:pt x="1575" y="1966"/>
                      <a:pt x="1591" y="1982"/>
                    </a:cubicBezTo>
                    <a:cubicBezTo>
                      <a:pt x="1608" y="1998"/>
                      <a:pt x="1628" y="1987"/>
                      <a:pt x="1654" y="1951"/>
                    </a:cubicBezTo>
                    <a:cubicBezTo>
                      <a:pt x="1682" y="1913"/>
                      <a:pt x="1677" y="1903"/>
                      <a:pt x="1719" y="1951"/>
                    </a:cubicBezTo>
                    <a:cubicBezTo>
                      <a:pt x="1761" y="1998"/>
                      <a:pt x="1756" y="2025"/>
                      <a:pt x="1793" y="1987"/>
                    </a:cubicBezTo>
                    <a:cubicBezTo>
                      <a:pt x="1830" y="1951"/>
                      <a:pt x="1813" y="1913"/>
                      <a:pt x="1883" y="1908"/>
                    </a:cubicBezTo>
                    <a:cubicBezTo>
                      <a:pt x="1953" y="1903"/>
                      <a:pt x="1932" y="1908"/>
                      <a:pt x="1953" y="1882"/>
                    </a:cubicBezTo>
                    <a:cubicBezTo>
                      <a:pt x="1974" y="1854"/>
                      <a:pt x="1937" y="1834"/>
                      <a:pt x="1957" y="1807"/>
                    </a:cubicBezTo>
                    <a:cubicBezTo>
                      <a:pt x="1978" y="1780"/>
                      <a:pt x="1978" y="1728"/>
                      <a:pt x="1995" y="1691"/>
                    </a:cubicBezTo>
                    <a:cubicBezTo>
                      <a:pt x="2011" y="1654"/>
                      <a:pt x="2027" y="1568"/>
                      <a:pt x="2057" y="1538"/>
                    </a:cubicBezTo>
                    <a:cubicBezTo>
                      <a:pt x="2090" y="1506"/>
                      <a:pt x="2115" y="1494"/>
                      <a:pt x="2122" y="1437"/>
                    </a:cubicBezTo>
                    <a:cubicBezTo>
                      <a:pt x="2127" y="1378"/>
                      <a:pt x="2122" y="1304"/>
                      <a:pt x="2143" y="1256"/>
                    </a:cubicBezTo>
                    <a:cubicBezTo>
                      <a:pt x="2164" y="1208"/>
                      <a:pt x="2127" y="1198"/>
                      <a:pt x="2115" y="1166"/>
                    </a:cubicBezTo>
                    <a:cubicBezTo>
                      <a:pt x="2106" y="1134"/>
                      <a:pt x="2131" y="1044"/>
                      <a:pt x="2094" y="1002"/>
                    </a:cubicBezTo>
                    <a:cubicBezTo>
                      <a:pt x="2057" y="959"/>
                      <a:pt x="2048" y="922"/>
                      <a:pt x="2032" y="912"/>
                    </a:cubicBezTo>
                    <a:cubicBezTo>
                      <a:pt x="2015" y="901"/>
                      <a:pt x="2027" y="815"/>
                      <a:pt x="1990" y="806"/>
                    </a:cubicBezTo>
                    <a:cubicBezTo>
                      <a:pt x="1953" y="795"/>
                      <a:pt x="1953" y="753"/>
                      <a:pt x="1932" y="716"/>
                    </a:cubicBezTo>
                    <a:cubicBezTo>
                      <a:pt x="1911" y="679"/>
                      <a:pt x="1911" y="647"/>
                      <a:pt x="1879" y="625"/>
                    </a:cubicBezTo>
                    <a:cubicBezTo>
                      <a:pt x="1845" y="605"/>
                      <a:pt x="1761" y="610"/>
                      <a:pt x="1761" y="541"/>
                    </a:cubicBezTo>
                    <a:cubicBezTo>
                      <a:pt x="1761" y="472"/>
                      <a:pt x="1751" y="418"/>
                      <a:pt x="1739" y="398"/>
                    </a:cubicBezTo>
                    <a:cubicBezTo>
                      <a:pt x="1729" y="376"/>
                      <a:pt x="1729" y="297"/>
                      <a:pt x="1702" y="265"/>
                    </a:cubicBezTo>
                    <a:cubicBezTo>
                      <a:pt x="1677" y="233"/>
                      <a:pt x="1633" y="307"/>
                      <a:pt x="1628" y="222"/>
                    </a:cubicBezTo>
                    <a:cubicBezTo>
                      <a:pt x="1623" y="138"/>
                      <a:pt x="1601" y="106"/>
                      <a:pt x="1586" y="79"/>
                    </a:cubicBezTo>
                    <a:cubicBezTo>
                      <a:pt x="1571" y="53"/>
                      <a:pt x="1554" y="0"/>
                      <a:pt x="1539" y="64"/>
                    </a:cubicBezTo>
                    <a:cubicBezTo>
                      <a:pt x="1522" y="127"/>
                      <a:pt x="1511" y="233"/>
                      <a:pt x="1517" y="275"/>
                    </a:cubicBezTo>
                    <a:cubicBezTo>
                      <a:pt x="1522" y="319"/>
                      <a:pt x="1506" y="356"/>
                      <a:pt x="1496" y="388"/>
                    </a:cubicBezTo>
                    <a:cubicBezTo>
                      <a:pt x="1485" y="418"/>
                      <a:pt x="1480" y="482"/>
                      <a:pt x="1453" y="482"/>
                    </a:cubicBezTo>
                    <a:cubicBezTo>
                      <a:pt x="1427" y="482"/>
                      <a:pt x="1347" y="398"/>
                      <a:pt x="1305" y="371"/>
                    </a:cubicBezTo>
                    <a:cubicBezTo>
                      <a:pt x="1263" y="344"/>
                      <a:pt x="1174" y="307"/>
                      <a:pt x="1189" y="270"/>
                    </a:cubicBezTo>
                    <a:cubicBezTo>
                      <a:pt x="1205" y="233"/>
                      <a:pt x="1232" y="206"/>
                      <a:pt x="1242" y="175"/>
                    </a:cubicBezTo>
                    <a:cubicBezTo>
                      <a:pt x="1253" y="143"/>
                      <a:pt x="1263" y="101"/>
                      <a:pt x="1216" y="106"/>
                    </a:cubicBezTo>
                    <a:cubicBezTo>
                      <a:pt x="1168" y="111"/>
                      <a:pt x="1142" y="95"/>
                      <a:pt x="1115" y="90"/>
                    </a:cubicBezTo>
                    <a:cubicBezTo>
                      <a:pt x="1089" y="85"/>
                      <a:pt x="1047" y="79"/>
                      <a:pt x="1047" y="106"/>
                    </a:cubicBezTo>
                    <a:cubicBezTo>
                      <a:pt x="1047" y="132"/>
                      <a:pt x="999" y="116"/>
                      <a:pt x="972" y="116"/>
                    </a:cubicBezTo>
                    <a:cubicBezTo>
                      <a:pt x="944" y="116"/>
                      <a:pt x="912" y="127"/>
                      <a:pt x="898" y="180"/>
                    </a:cubicBezTo>
                    <a:cubicBezTo>
                      <a:pt x="880" y="233"/>
                      <a:pt x="838" y="254"/>
                      <a:pt x="870" y="275"/>
                    </a:cubicBezTo>
                    <a:cubicBezTo>
                      <a:pt x="902" y="297"/>
                      <a:pt x="888" y="319"/>
                      <a:pt x="856" y="297"/>
                    </a:cubicBezTo>
                    <a:cubicBezTo>
                      <a:pt x="822" y="275"/>
                      <a:pt x="781" y="287"/>
                      <a:pt x="769" y="254"/>
                    </a:cubicBezTo>
                    <a:cubicBezTo>
                      <a:pt x="759" y="222"/>
                      <a:pt x="737" y="191"/>
                      <a:pt x="706" y="222"/>
                    </a:cubicBezTo>
                    <a:cubicBezTo>
                      <a:pt x="674" y="254"/>
                      <a:pt x="632" y="312"/>
                      <a:pt x="605" y="344"/>
                    </a:cubicBezTo>
                    <a:cubicBezTo>
                      <a:pt x="579" y="376"/>
                      <a:pt x="552" y="398"/>
                      <a:pt x="552" y="408"/>
                    </a:cubicBezTo>
                    <a:cubicBezTo>
                      <a:pt x="552" y="418"/>
                      <a:pt x="536" y="440"/>
                      <a:pt x="521" y="418"/>
                    </a:cubicBezTo>
                    <a:cubicBezTo>
                      <a:pt x="505" y="398"/>
                      <a:pt x="473" y="403"/>
                      <a:pt x="468" y="472"/>
                    </a:cubicBezTo>
                    <a:cubicBezTo>
                      <a:pt x="463" y="541"/>
                      <a:pt x="457" y="573"/>
                      <a:pt x="415" y="588"/>
                    </a:cubicBezTo>
                    <a:cubicBezTo>
                      <a:pt x="373" y="605"/>
                      <a:pt x="331" y="593"/>
                      <a:pt x="294" y="630"/>
                    </a:cubicBezTo>
                    <a:cubicBezTo>
                      <a:pt x="257" y="667"/>
                      <a:pt x="225" y="674"/>
                      <a:pt x="204" y="674"/>
                    </a:cubicBezTo>
                    <a:cubicBezTo>
                      <a:pt x="182" y="674"/>
                      <a:pt x="155" y="695"/>
                      <a:pt x="119" y="7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8" name="îśľíḓè"/>
              <p:cNvSpPr/>
              <p:nvPr/>
            </p:nvSpPr>
            <p:spPr bwMode="auto">
              <a:xfrm>
                <a:off x="222" y="921"/>
                <a:ext cx="2356" cy="1981"/>
              </a:xfrm>
              <a:custGeom>
                <a:avLst/>
                <a:gdLst>
                  <a:gd name="T0" fmla="*/ 5138 w 6040"/>
                  <a:gd name="T1" fmla="*/ 1162 h 5086"/>
                  <a:gd name="T2" fmla="*/ 4751 w 6040"/>
                  <a:gd name="T3" fmla="*/ 908 h 5086"/>
                  <a:gd name="T4" fmla="*/ 4686 w 6040"/>
                  <a:gd name="T5" fmla="*/ 1222 h 5086"/>
                  <a:gd name="T6" fmla="*/ 4636 w 6040"/>
                  <a:gd name="T7" fmla="*/ 1663 h 5086"/>
                  <a:gd name="T8" fmla="*/ 4507 w 6040"/>
                  <a:gd name="T9" fmla="*/ 1811 h 5086"/>
                  <a:gd name="T10" fmla="*/ 4150 w 6040"/>
                  <a:gd name="T11" fmla="*/ 1421 h 5086"/>
                  <a:gd name="T12" fmla="*/ 3876 w 6040"/>
                  <a:gd name="T13" fmla="*/ 1251 h 5086"/>
                  <a:gd name="T14" fmla="*/ 3951 w 6040"/>
                  <a:gd name="T15" fmla="*/ 839 h 5086"/>
                  <a:gd name="T16" fmla="*/ 4250 w 6040"/>
                  <a:gd name="T17" fmla="*/ 567 h 5086"/>
                  <a:gd name="T18" fmla="*/ 4493 w 6040"/>
                  <a:gd name="T19" fmla="*/ 397 h 5086"/>
                  <a:gd name="T20" fmla="*/ 4383 w 6040"/>
                  <a:gd name="T21" fmla="*/ 244 h 5086"/>
                  <a:gd name="T22" fmla="*/ 4219 w 6040"/>
                  <a:gd name="T23" fmla="*/ 466 h 5086"/>
                  <a:gd name="T24" fmla="*/ 3992 w 6040"/>
                  <a:gd name="T25" fmla="*/ 229 h 5086"/>
                  <a:gd name="T26" fmla="*/ 3767 w 6040"/>
                  <a:gd name="T27" fmla="*/ 194 h 5086"/>
                  <a:gd name="T28" fmla="*/ 3615 w 6040"/>
                  <a:gd name="T29" fmla="*/ 429 h 5086"/>
                  <a:gd name="T30" fmla="*/ 3135 w 6040"/>
                  <a:gd name="T31" fmla="*/ 464 h 5086"/>
                  <a:gd name="T32" fmla="*/ 2744 w 6040"/>
                  <a:gd name="T33" fmla="*/ 394 h 5086"/>
                  <a:gd name="T34" fmla="*/ 1996 w 6040"/>
                  <a:gd name="T35" fmla="*/ 197 h 5086"/>
                  <a:gd name="T36" fmla="*/ 1613 w 6040"/>
                  <a:gd name="T37" fmla="*/ 322 h 5086"/>
                  <a:gd name="T38" fmla="*/ 386 w 6040"/>
                  <a:gd name="T39" fmla="*/ 145 h 5086"/>
                  <a:gd name="T40" fmla="*/ 94 w 6040"/>
                  <a:gd name="T41" fmla="*/ 411 h 5086"/>
                  <a:gd name="T42" fmla="*/ 84 w 6040"/>
                  <a:gd name="T43" fmla="*/ 545 h 5086"/>
                  <a:gd name="T44" fmla="*/ 328 w 6040"/>
                  <a:gd name="T45" fmla="*/ 735 h 5086"/>
                  <a:gd name="T46" fmla="*/ 138 w 6040"/>
                  <a:gd name="T47" fmla="*/ 1088 h 5086"/>
                  <a:gd name="T48" fmla="*/ 508 w 6040"/>
                  <a:gd name="T49" fmla="*/ 1323 h 5086"/>
                  <a:gd name="T50" fmla="*/ 255 w 6040"/>
                  <a:gd name="T51" fmla="*/ 1614 h 5086"/>
                  <a:gd name="T52" fmla="*/ 812 w 6040"/>
                  <a:gd name="T53" fmla="*/ 1105 h 5086"/>
                  <a:gd name="T54" fmla="*/ 907 w 6040"/>
                  <a:gd name="T55" fmla="*/ 1190 h 5086"/>
                  <a:gd name="T56" fmla="*/ 1276 w 6040"/>
                  <a:gd name="T57" fmla="*/ 1177 h 5086"/>
                  <a:gd name="T58" fmla="*/ 1829 w 6040"/>
                  <a:gd name="T59" fmla="*/ 1407 h 5086"/>
                  <a:gd name="T60" fmla="*/ 2159 w 6040"/>
                  <a:gd name="T61" fmla="*/ 2124 h 5086"/>
                  <a:gd name="T62" fmla="*/ 2557 w 6040"/>
                  <a:gd name="T63" fmla="*/ 3249 h 5086"/>
                  <a:gd name="T64" fmla="*/ 3018 w 6040"/>
                  <a:gd name="T65" fmla="*/ 4037 h 5086"/>
                  <a:gd name="T66" fmla="*/ 2770 w 6040"/>
                  <a:gd name="T67" fmla="*/ 3421 h 5086"/>
                  <a:gd name="T68" fmla="*/ 3239 w 6040"/>
                  <a:gd name="T69" fmla="*/ 4191 h 5086"/>
                  <a:gd name="T70" fmla="*/ 3798 w 6040"/>
                  <a:gd name="T71" fmla="*/ 4516 h 5086"/>
                  <a:gd name="T72" fmla="*/ 4234 w 6040"/>
                  <a:gd name="T73" fmla="*/ 4789 h 5086"/>
                  <a:gd name="T74" fmla="*/ 4580 w 6040"/>
                  <a:gd name="T75" fmla="*/ 5037 h 5086"/>
                  <a:gd name="T76" fmla="*/ 4562 w 6040"/>
                  <a:gd name="T77" fmla="*/ 4961 h 5086"/>
                  <a:gd name="T78" fmla="*/ 4398 w 6040"/>
                  <a:gd name="T79" fmla="*/ 4520 h 5086"/>
                  <a:gd name="T80" fmla="*/ 4188 w 6040"/>
                  <a:gd name="T81" fmla="*/ 4323 h 5086"/>
                  <a:gd name="T82" fmla="*/ 3930 w 6040"/>
                  <a:gd name="T83" fmla="*/ 4339 h 5086"/>
                  <a:gd name="T84" fmla="*/ 3671 w 6040"/>
                  <a:gd name="T85" fmla="*/ 3806 h 5086"/>
                  <a:gd name="T86" fmla="*/ 4084 w 6040"/>
                  <a:gd name="T87" fmla="*/ 3559 h 5086"/>
                  <a:gd name="T88" fmla="*/ 4441 w 6040"/>
                  <a:gd name="T89" fmla="*/ 3756 h 5086"/>
                  <a:gd name="T90" fmla="*/ 4507 w 6040"/>
                  <a:gd name="T91" fmla="*/ 3443 h 5086"/>
                  <a:gd name="T92" fmla="*/ 4897 w 6040"/>
                  <a:gd name="T93" fmla="*/ 2823 h 5086"/>
                  <a:gd name="T94" fmla="*/ 5287 w 6040"/>
                  <a:gd name="T95" fmla="*/ 2415 h 5086"/>
                  <a:gd name="T96" fmla="*/ 5432 w 6040"/>
                  <a:gd name="T97" fmla="*/ 2458 h 5086"/>
                  <a:gd name="T98" fmla="*/ 5385 w 6040"/>
                  <a:gd name="T99" fmla="*/ 2256 h 5086"/>
                  <a:gd name="T100" fmla="*/ 5176 w 6040"/>
                  <a:gd name="T101" fmla="*/ 2189 h 5086"/>
                  <a:gd name="T102" fmla="*/ 5345 w 6040"/>
                  <a:gd name="T103" fmla="*/ 1959 h 5086"/>
                  <a:gd name="T104" fmla="*/ 5753 w 6040"/>
                  <a:gd name="T105" fmla="*/ 1865 h 5086"/>
                  <a:gd name="T106" fmla="*/ 5770 w 6040"/>
                  <a:gd name="T107" fmla="*/ 2201 h 5086"/>
                  <a:gd name="T108" fmla="*/ 5994 w 6040"/>
                  <a:gd name="T109" fmla="*/ 2117 h 5086"/>
                  <a:gd name="T110" fmla="*/ 5867 w 6040"/>
                  <a:gd name="T111" fmla="*/ 1811 h 5086"/>
                  <a:gd name="T112" fmla="*/ 5566 w 6040"/>
                  <a:gd name="T113" fmla="*/ 1497 h 5086"/>
                  <a:gd name="T114" fmla="*/ 5440 w 6040"/>
                  <a:gd name="T115" fmla="*/ 1150 h 5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40" h="5086">
                    <a:moveTo>
                      <a:pt x="5331" y="1187"/>
                    </a:moveTo>
                    <a:cubicBezTo>
                      <a:pt x="5310" y="1224"/>
                      <a:pt x="5292" y="1301"/>
                      <a:pt x="5227" y="1266"/>
                    </a:cubicBezTo>
                    <a:cubicBezTo>
                      <a:pt x="5161" y="1232"/>
                      <a:pt x="5133" y="1207"/>
                      <a:pt x="5138" y="1162"/>
                    </a:cubicBezTo>
                    <a:cubicBezTo>
                      <a:pt x="5143" y="1117"/>
                      <a:pt x="5178" y="1033"/>
                      <a:pt x="5113" y="1043"/>
                    </a:cubicBezTo>
                    <a:cubicBezTo>
                      <a:pt x="5049" y="1053"/>
                      <a:pt x="5025" y="1004"/>
                      <a:pt x="4960" y="962"/>
                    </a:cubicBezTo>
                    <a:cubicBezTo>
                      <a:pt x="4894" y="923"/>
                      <a:pt x="4776" y="908"/>
                      <a:pt x="4751" y="908"/>
                    </a:cubicBezTo>
                    <a:cubicBezTo>
                      <a:pt x="4726" y="908"/>
                      <a:pt x="4730" y="923"/>
                      <a:pt x="4711" y="972"/>
                    </a:cubicBezTo>
                    <a:cubicBezTo>
                      <a:pt x="4691" y="1023"/>
                      <a:pt x="4646" y="1073"/>
                      <a:pt x="4686" y="1107"/>
                    </a:cubicBezTo>
                    <a:cubicBezTo>
                      <a:pt x="4726" y="1142"/>
                      <a:pt x="4720" y="1191"/>
                      <a:pt x="4686" y="1222"/>
                    </a:cubicBezTo>
                    <a:cubicBezTo>
                      <a:pt x="4651" y="1251"/>
                      <a:pt x="4656" y="1261"/>
                      <a:pt x="4701" y="1320"/>
                    </a:cubicBezTo>
                    <a:cubicBezTo>
                      <a:pt x="4746" y="1380"/>
                      <a:pt x="4781" y="1460"/>
                      <a:pt x="4711" y="1529"/>
                    </a:cubicBezTo>
                    <a:cubicBezTo>
                      <a:pt x="4642" y="1598"/>
                      <a:pt x="4598" y="1603"/>
                      <a:pt x="4636" y="1663"/>
                    </a:cubicBezTo>
                    <a:cubicBezTo>
                      <a:pt x="4677" y="1723"/>
                      <a:pt x="4686" y="1767"/>
                      <a:pt x="4691" y="1802"/>
                    </a:cubicBezTo>
                    <a:cubicBezTo>
                      <a:pt x="4696" y="1836"/>
                      <a:pt x="4665" y="1862"/>
                      <a:pt x="4617" y="1892"/>
                    </a:cubicBezTo>
                    <a:cubicBezTo>
                      <a:pt x="4567" y="1922"/>
                      <a:pt x="4533" y="1853"/>
                      <a:pt x="4507" y="1811"/>
                    </a:cubicBezTo>
                    <a:cubicBezTo>
                      <a:pt x="4482" y="1772"/>
                      <a:pt x="4498" y="1693"/>
                      <a:pt x="4472" y="1663"/>
                    </a:cubicBezTo>
                    <a:cubicBezTo>
                      <a:pt x="4447" y="1633"/>
                      <a:pt x="4433" y="1613"/>
                      <a:pt x="4378" y="1579"/>
                    </a:cubicBezTo>
                    <a:cubicBezTo>
                      <a:pt x="4324" y="1544"/>
                      <a:pt x="4180" y="1450"/>
                      <a:pt x="4150" y="1421"/>
                    </a:cubicBezTo>
                    <a:cubicBezTo>
                      <a:pt x="4121" y="1389"/>
                      <a:pt x="4040" y="1385"/>
                      <a:pt x="3997" y="1380"/>
                    </a:cubicBezTo>
                    <a:cubicBezTo>
                      <a:pt x="3951" y="1375"/>
                      <a:pt x="3931" y="1360"/>
                      <a:pt x="3931" y="1306"/>
                    </a:cubicBezTo>
                    <a:cubicBezTo>
                      <a:pt x="3931" y="1251"/>
                      <a:pt x="3918" y="1251"/>
                      <a:pt x="3876" y="1251"/>
                    </a:cubicBezTo>
                    <a:cubicBezTo>
                      <a:pt x="3837" y="1251"/>
                      <a:pt x="3837" y="1191"/>
                      <a:pt x="3837" y="1137"/>
                    </a:cubicBezTo>
                    <a:cubicBezTo>
                      <a:pt x="3837" y="1083"/>
                      <a:pt x="3846" y="1018"/>
                      <a:pt x="3892" y="977"/>
                    </a:cubicBezTo>
                    <a:cubicBezTo>
                      <a:pt x="3936" y="938"/>
                      <a:pt x="3961" y="864"/>
                      <a:pt x="3951" y="839"/>
                    </a:cubicBezTo>
                    <a:cubicBezTo>
                      <a:pt x="3941" y="814"/>
                      <a:pt x="3961" y="800"/>
                      <a:pt x="4000" y="805"/>
                    </a:cubicBezTo>
                    <a:cubicBezTo>
                      <a:pt x="4040" y="809"/>
                      <a:pt x="4092" y="800"/>
                      <a:pt x="4156" y="759"/>
                    </a:cubicBezTo>
                    <a:cubicBezTo>
                      <a:pt x="4219" y="720"/>
                      <a:pt x="4235" y="591"/>
                      <a:pt x="4250" y="567"/>
                    </a:cubicBezTo>
                    <a:cubicBezTo>
                      <a:pt x="4264" y="540"/>
                      <a:pt x="4279" y="491"/>
                      <a:pt x="4324" y="526"/>
                    </a:cubicBezTo>
                    <a:cubicBezTo>
                      <a:pt x="4368" y="560"/>
                      <a:pt x="4442" y="557"/>
                      <a:pt x="4477" y="516"/>
                    </a:cubicBezTo>
                    <a:cubicBezTo>
                      <a:pt x="4514" y="476"/>
                      <a:pt x="4498" y="432"/>
                      <a:pt x="4493" y="397"/>
                    </a:cubicBezTo>
                    <a:cubicBezTo>
                      <a:pt x="4486" y="363"/>
                      <a:pt x="4507" y="343"/>
                      <a:pt x="4521" y="337"/>
                    </a:cubicBezTo>
                    <a:cubicBezTo>
                      <a:pt x="4538" y="333"/>
                      <a:pt x="4553" y="273"/>
                      <a:pt x="4498" y="268"/>
                    </a:cubicBezTo>
                    <a:cubicBezTo>
                      <a:pt x="4442" y="263"/>
                      <a:pt x="4424" y="258"/>
                      <a:pt x="4383" y="244"/>
                    </a:cubicBezTo>
                    <a:cubicBezTo>
                      <a:pt x="4345" y="229"/>
                      <a:pt x="4314" y="273"/>
                      <a:pt x="4335" y="293"/>
                    </a:cubicBezTo>
                    <a:cubicBezTo>
                      <a:pt x="4354" y="313"/>
                      <a:pt x="4298" y="343"/>
                      <a:pt x="4279" y="373"/>
                    </a:cubicBezTo>
                    <a:cubicBezTo>
                      <a:pt x="4259" y="402"/>
                      <a:pt x="4269" y="481"/>
                      <a:pt x="4219" y="466"/>
                    </a:cubicBezTo>
                    <a:cubicBezTo>
                      <a:pt x="4171" y="452"/>
                      <a:pt x="4166" y="363"/>
                      <a:pt x="4171" y="318"/>
                    </a:cubicBezTo>
                    <a:cubicBezTo>
                      <a:pt x="4176" y="273"/>
                      <a:pt x="4140" y="234"/>
                      <a:pt x="4092" y="239"/>
                    </a:cubicBezTo>
                    <a:cubicBezTo>
                      <a:pt x="4040" y="244"/>
                      <a:pt x="4005" y="263"/>
                      <a:pt x="3992" y="229"/>
                    </a:cubicBezTo>
                    <a:cubicBezTo>
                      <a:pt x="3976" y="194"/>
                      <a:pt x="4040" y="169"/>
                      <a:pt x="4000" y="140"/>
                    </a:cubicBezTo>
                    <a:cubicBezTo>
                      <a:pt x="3961" y="109"/>
                      <a:pt x="3846" y="0"/>
                      <a:pt x="3808" y="20"/>
                    </a:cubicBezTo>
                    <a:cubicBezTo>
                      <a:pt x="3767" y="39"/>
                      <a:pt x="3698" y="165"/>
                      <a:pt x="3767" y="194"/>
                    </a:cubicBezTo>
                    <a:cubicBezTo>
                      <a:pt x="3837" y="224"/>
                      <a:pt x="3941" y="288"/>
                      <a:pt x="3856" y="353"/>
                    </a:cubicBezTo>
                    <a:cubicBezTo>
                      <a:pt x="3772" y="417"/>
                      <a:pt x="3839" y="464"/>
                      <a:pt x="3776" y="491"/>
                    </a:cubicBezTo>
                    <a:cubicBezTo>
                      <a:pt x="3713" y="518"/>
                      <a:pt x="3758" y="429"/>
                      <a:pt x="3615" y="429"/>
                    </a:cubicBezTo>
                    <a:cubicBezTo>
                      <a:pt x="3475" y="429"/>
                      <a:pt x="3419" y="411"/>
                      <a:pt x="3366" y="385"/>
                    </a:cubicBezTo>
                    <a:cubicBezTo>
                      <a:pt x="3313" y="358"/>
                      <a:pt x="3207" y="358"/>
                      <a:pt x="3161" y="367"/>
                    </a:cubicBezTo>
                    <a:cubicBezTo>
                      <a:pt x="3118" y="375"/>
                      <a:pt x="3108" y="421"/>
                      <a:pt x="3135" y="464"/>
                    </a:cubicBezTo>
                    <a:cubicBezTo>
                      <a:pt x="3161" y="510"/>
                      <a:pt x="3100" y="518"/>
                      <a:pt x="3100" y="518"/>
                    </a:cubicBezTo>
                    <a:cubicBezTo>
                      <a:pt x="3100" y="518"/>
                      <a:pt x="2984" y="438"/>
                      <a:pt x="2923" y="438"/>
                    </a:cubicBezTo>
                    <a:cubicBezTo>
                      <a:pt x="2860" y="438"/>
                      <a:pt x="2761" y="429"/>
                      <a:pt x="2744" y="394"/>
                    </a:cubicBezTo>
                    <a:cubicBezTo>
                      <a:pt x="2727" y="358"/>
                      <a:pt x="2671" y="305"/>
                      <a:pt x="2582" y="296"/>
                    </a:cubicBezTo>
                    <a:cubicBezTo>
                      <a:pt x="2495" y="286"/>
                      <a:pt x="2423" y="234"/>
                      <a:pt x="2307" y="234"/>
                    </a:cubicBezTo>
                    <a:cubicBezTo>
                      <a:pt x="2191" y="234"/>
                      <a:pt x="2059" y="189"/>
                      <a:pt x="1996" y="197"/>
                    </a:cubicBezTo>
                    <a:cubicBezTo>
                      <a:pt x="1933" y="206"/>
                      <a:pt x="1863" y="261"/>
                      <a:pt x="1827" y="269"/>
                    </a:cubicBezTo>
                    <a:cubicBezTo>
                      <a:pt x="1792" y="278"/>
                      <a:pt x="1747" y="225"/>
                      <a:pt x="1713" y="286"/>
                    </a:cubicBezTo>
                    <a:cubicBezTo>
                      <a:pt x="1676" y="350"/>
                      <a:pt x="1650" y="375"/>
                      <a:pt x="1613" y="322"/>
                    </a:cubicBezTo>
                    <a:cubicBezTo>
                      <a:pt x="1577" y="269"/>
                      <a:pt x="1339" y="206"/>
                      <a:pt x="1177" y="197"/>
                    </a:cubicBezTo>
                    <a:cubicBezTo>
                      <a:pt x="1018" y="189"/>
                      <a:pt x="883" y="180"/>
                      <a:pt x="750" y="126"/>
                    </a:cubicBezTo>
                    <a:cubicBezTo>
                      <a:pt x="617" y="73"/>
                      <a:pt x="438" y="126"/>
                      <a:pt x="386" y="145"/>
                    </a:cubicBezTo>
                    <a:cubicBezTo>
                      <a:pt x="333" y="162"/>
                      <a:pt x="274" y="204"/>
                      <a:pt x="222" y="259"/>
                    </a:cubicBezTo>
                    <a:cubicBezTo>
                      <a:pt x="173" y="316"/>
                      <a:pt x="144" y="310"/>
                      <a:pt x="112" y="316"/>
                    </a:cubicBezTo>
                    <a:cubicBezTo>
                      <a:pt x="76" y="321"/>
                      <a:pt x="5" y="378"/>
                      <a:pt x="94" y="411"/>
                    </a:cubicBezTo>
                    <a:cubicBezTo>
                      <a:pt x="182" y="444"/>
                      <a:pt x="222" y="466"/>
                      <a:pt x="261" y="506"/>
                    </a:cubicBezTo>
                    <a:cubicBezTo>
                      <a:pt x="301" y="545"/>
                      <a:pt x="358" y="612"/>
                      <a:pt x="269" y="590"/>
                    </a:cubicBezTo>
                    <a:cubicBezTo>
                      <a:pt x="177" y="568"/>
                      <a:pt x="144" y="535"/>
                      <a:pt x="84" y="545"/>
                    </a:cubicBezTo>
                    <a:cubicBezTo>
                      <a:pt x="22" y="557"/>
                      <a:pt x="0" y="634"/>
                      <a:pt x="27" y="680"/>
                    </a:cubicBezTo>
                    <a:cubicBezTo>
                      <a:pt x="54" y="725"/>
                      <a:pt x="106" y="747"/>
                      <a:pt x="160" y="747"/>
                    </a:cubicBezTo>
                    <a:cubicBezTo>
                      <a:pt x="217" y="747"/>
                      <a:pt x="328" y="691"/>
                      <a:pt x="328" y="735"/>
                    </a:cubicBezTo>
                    <a:cubicBezTo>
                      <a:pt x="328" y="780"/>
                      <a:pt x="317" y="853"/>
                      <a:pt x="269" y="870"/>
                    </a:cubicBezTo>
                    <a:cubicBezTo>
                      <a:pt x="217" y="886"/>
                      <a:pt x="138" y="915"/>
                      <a:pt x="71" y="954"/>
                    </a:cubicBezTo>
                    <a:cubicBezTo>
                      <a:pt x="5" y="994"/>
                      <a:pt x="84" y="1055"/>
                      <a:pt x="138" y="1088"/>
                    </a:cubicBezTo>
                    <a:cubicBezTo>
                      <a:pt x="196" y="1122"/>
                      <a:pt x="301" y="1150"/>
                      <a:pt x="291" y="1212"/>
                    </a:cubicBezTo>
                    <a:cubicBezTo>
                      <a:pt x="280" y="1273"/>
                      <a:pt x="307" y="1296"/>
                      <a:pt x="391" y="1268"/>
                    </a:cubicBezTo>
                    <a:cubicBezTo>
                      <a:pt x="475" y="1239"/>
                      <a:pt x="627" y="1177"/>
                      <a:pt x="508" y="1323"/>
                    </a:cubicBezTo>
                    <a:cubicBezTo>
                      <a:pt x="391" y="1468"/>
                      <a:pt x="280" y="1547"/>
                      <a:pt x="222" y="1570"/>
                    </a:cubicBezTo>
                    <a:cubicBezTo>
                      <a:pt x="168" y="1592"/>
                      <a:pt x="106" y="1626"/>
                      <a:pt x="133" y="1643"/>
                    </a:cubicBezTo>
                    <a:cubicBezTo>
                      <a:pt x="160" y="1660"/>
                      <a:pt x="168" y="1654"/>
                      <a:pt x="255" y="1614"/>
                    </a:cubicBezTo>
                    <a:cubicBezTo>
                      <a:pt x="345" y="1575"/>
                      <a:pt x="470" y="1525"/>
                      <a:pt x="548" y="1441"/>
                    </a:cubicBezTo>
                    <a:cubicBezTo>
                      <a:pt x="627" y="1357"/>
                      <a:pt x="760" y="1307"/>
                      <a:pt x="738" y="1256"/>
                    </a:cubicBezTo>
                    <a:cubicBezTo>
                      <a:pt x="717" y="1206"/>
                      <a:pt x="790" y="1116"/>
                      <a:pt x="812" y="1105"/>
                    </a:cubicBezTo>
                    <a:cubicBezTo>
                      <a:pt x="833" y="1093"/>
                      <a:pt x="855" y="1093"/>
                      <a:pt x="828" y="1150"/>
                    </a:cubicBezTo>
                    <a:cubicBezTo>
                      <a:pt x="799" y="1206"/>
                      <a:pt x="794" y="1239"/>
                      <a:pt x="812" y="1239"/>
                    </a:cubicBezTo>
                    <a:cubicBezTo>
                      <a:pt x="828" y="1239"/>
                      <a:pt x="839" y="1223"/>
                      <a:pt x="907" y="1190"/>
                    </a:cubicBezTo>
                    <a:cubicBezTo>
                      <a:pt x="972" y="1155"/>
                      <a:pt x="996" y="1139"/>
                      <a:pt x="996" y="1116"/>
                    </a:cubicBezTo>
                    <a:cubicBezTo>
                      <a:pt x="996" y="1093"/>
                      <a:pt x="1012" y="1060"/>
                      <a:pt x="1068" y="1078"/>
                    </a:cubicBezTo>
                    <a:cubicBezTo>
                      <a:pt x="1124" y="1093"/>
                      <a:pt x="1176" y="1162"/>
                      <a:pt x="1276" y="1177"/>
                    </a:cubicBezTo>
                    <a:cubicBezTo>
                      <a:pt x="1376" y="1194"/>
                      <a:pt x="1471" y="1177"/>
                      <a:pt x="1534" y="1217"/>
                    </a:cubicBezTo>
                    <a:cubicBezTo>
                      <a:pt x="1594" y="1256"/>
                      <a:pt x="1606" y="1290"/>
                      <a:pt x="1673" y="1278"/>
                    </a:cubicBezTo>
                    <a:cubicBezTo>
                      <a:pt x="1740" y="1268"/>
                      <a:pt x="1785" y="1334"/>
                      <a:pt x="1829" y="1407"/>
                    </a:cubicBezTo>
                    <a:cubicBezTo>
                      <a:pt x="1875" y="1480"/>
                      <a:pt x="1970" y="1737"/>
                      <a:pt x="2043" y="1828"/>
                    </a:cubicBezTo>
                    <a:cubicBezTo>
                      <a:pt x="2116" y="1917"/>
                      <a:pt x="2086" y="1917"/>
                      <a:pt x="2098" y="1974"/>
                    </a:cubicBezTo>
                    <a:cubicBezTo>
                      <a:pt x="2109" y="2029"/>
                      <a:pt x="2127" y="2062"/>
                      <a:pt x="2159" y="2124"/>
                    </a:cubicBezTo>
                    <a:cubicBezTo>
                      <a:pt x="2193" y="2186"/>
                      <a:pt x="2254" y="2415"/>
                      <a:pt x="2260" y="2594"/>
                    </a:cubicBezTo>
                    <a:cubicBezTo>
                      <a:pt x="2265" y="2773"/>
                      <a:pt x="2300" y="2914"/>
                      <a:pt x="2371" y="3031"/>
                    </a:cubicBezTo>
                    <a:cubicBezTo>
                      <a:pt x="2444" y="3148"/>
                      <a:pt x="2491" y="3238"/>
                      <a:pt x="2557" y="3249"/>
                    </a:cubicBezTo>
                    <a:cubicBezTo>
                      <a:pt x="2624" y="3260"/>
                      <a:pt x="2648" y="3289"/>
                      <a:pt x="2675" y="3378"/>
                    </a:cubicBezTo>
                    <a:cubicBezTo>
                      <a:pt x="2702" y="3467"/>
                      <a:pt x="2781" y="3707"/>
                      <a:pt x="2819" y="3761"/>
                    </a:cubicBezTo>
                    <a:cubicBezTo>
                      <a:pt x="2858" y="3817"/>
                      <a:pt x="2979" y="4064"/>
                      <a:pt x="3018" y="4037"/>
                    </a:cubicBezTo>
                    <a:cubicBezTo>
                      <a:pt x="3055" y="4010"/>
                      <a:pt x="3023" y="3960"/>
                      <a:pt x="2979" y="3904"/>
                    </a:cubicBezTo>
                    <a:cubicBezTo>
                      <a:pt x="2934" y="3849"/>
                      <a:pt x="2892" y="3712"/>
                      <a:pt x="2835" y="3630"/>
                    </a:cubicBezTo>
                    <a:cubicBezTo>
                      <a:pt x="2781" y="3548"/>
                      <a:pt x="2733" y="3443"/>
                      <a:pt x="2770" y="3421"/>
                    </a:cubicBezTo>
                    <a:cubicBezTo>
                      <a:pt x="2808" y="3398"/>
                      <a:pt x="2876" y="3564"/>
                      <a:pt x="2918" y="3630"/>
                    </a:cubicBezTo>
                    <a:cubicBezTo>
                      <a:pt x="2964" y="3696"/>
                      <a:pt x="3085" y="3871"/>
                      <a:pt x="3150" y="3971"/>
                    </a:cubicBezTo>
                    <a:cubicBezTo>
                      <a:pt x="3215" y="4070"/>
                      <a:pt x="3255" y="4108"/>
                      <a:pt x="3239" y="4191"/>
                    </a:cubicBezTo>
                    <a:cubicBezTo>
                      <a:pt x="3222" y="4274"/>
                      <a:pt x="3336" y="4350"/>
                      <a:pt x="3447" y="4417"/>
                    </a:cubicBezTo>
                    <a:cubicBezTo>
                      <a:pt x="3556" y="4482"/>
                      <a:pt x="3677" y="4520"/>
                      <a:pt x="3704" y="4536"/>
                    </a:cubicBezTo>
                    <a:cubicBezTo>
                      <a:pt x="3734" y="4553"/>
                      <a:pt x="3771" y="4558"/>
                      <a:pt x="3798" y="4516"/>
                    </a:cubicBezTo>
                    <a:cubicBezTo>
                      <a:pt x="3825" y="4471"/>
                      <a:pt x="3876" y="4526"/>
                      <a:pt x="3903" y="4570"/>
                    </a:cubicBezTo>
                    <a:cubicBezTo>
                      <a:pt x="3930" y="4614"/>
                      <a:pt x="4035" y="4691"/>
                      <a:pt x="4101" y="4691"/>
                    </a:cubicBezTo>
                    <a:cubicBezTo>
                      <a:pt x="4166" y="4691"/>
                      <a:pt x="4210" y="4729"/>
                      <a:pt x="4234" y="4789"/>
                    </a:cubicBezTo>
                    <a:cubicBezTo>
                      <a:pt x="4256" y="4849"/>
                      <a:pt x="4271" y="4938"/>
                      <a:pt x="4320" y="4961"/>
                    </a:cubicBezTo>
                    <a:cubicBezTo>
                      <a:pt x="4371" y="4982"/>
                      <a:pt x="4414" y="5031"/>
                      <a:pt x="4469" y="5053"/>
                    </a:cubicBezTo>
                    <a:cubicBezTo>
                      <a:pt x="4524" y="5076"/>
                      <a:pt x="4519" y="5086"/>
                      <a:pt x="4580" y="5037"/>
                    </a:cubicBezTo>
                    <a:cubicBezTo>
                      <a:pt x="4640" y="4988"/>
                      <a:pt x="4694" y="5021"/>
                      <a:pt x="4706" y="5037"/>
                    </a:cubicBezTo>
                    <a:cubicBezTo>
                      <a:pt x="4716" y="5053"/>
                      <a:pt x="4751" y="5021"/>
                      <a:pt x="4711" y="4982"/>
                    </a:cubicBezTo>
                    <a:cubicBezTo>
                      <a:pt x="4672" y="4943"/>
                      <a:pt x="4635" y="4943"/>
                      <a:pt x="4562" y="4961"/>
                    </a:cubicBezTo>
                    <a:cubicBezTo>
                      <a:pt x="4491" y="4977"/>
                      <a:pt x="4498" y="5004"/>
                      <a:pt x="4437" y="4928"/>
                    </a:cubicBezTo>
                    <a:cubicBezTo>
                      <a:pt x="4377" y="4849"/>
                      <a:pt x="4371" y="4872"/>
                      <a:pt x="4382" y="4780"/>
                    </a:cubicBezTo>
                    <a:cubicBezTo>
                      <a:pt x="4393" y="4686"/>
                      <a:pt x="4469" y="4520"/>
                      <a:pt x="4398" y="4520"/>
                    </a:cubicBezTo>
                    <a:cubicBezTo>
                      <a:pt x="4327" y="4520"/>
                      <a:pt x="4210" y="4526"/>
                      <a:pt x="4172" y="4531"/>
                    </a:cubicBezTo>
                    <a:cubicBezTo>
                      <a:pt x="4134" y="4536"/>
                      <a:pt x="4101" y="4520"/>
                      <a:pt x="4124" y="4466"/>
                    </a:cubicBezTo>
                    <a:cubicBezTo>
                      <a:pt x="4145" y="4410"/>
                      <a:pt x="4188" y="4410"/>
                      <a:pt x="4188" y="4323"/>
                    </a:cubicBezTo>
                    <a:cubicBezTo>
                      <a:pt x="4188" y="4235"/>
                      <a:pt x="4245" y="4131"/>
                      <a:pt x="4150" y="4153"/>
                    </a:cubicBezTo>
                    <a:cubicBezTo>
                      <a:pt x="4056" y="4175"/>
                      <a:pt x="4045" y="4224"/>
                      <a:pt x="4024" y="4284"/>
                    </a:cubicBezTo>
                    <a:cubicBezTo>
                      <a:pt x="4003" y="4344"/>
                      <a:pt x="3973" y="4334"/>
                      <a:pt x="3930" y="4339"/>
                    </a:cubicBezTo>
                    <a:cubicBezTo>
                      <a:pt x="3887" y="4344"/>
                      <a:pt x="3798" y="4383"/>
                      <a:pt x="3744" y="4289"/>
                    </a:cubicBezTo>
                    <a:cubicBezTo>
                      <a:pt x="3688" y="4196"/>
                      <a:pt x="3645" y="4113"/>
                      <a:pt x="3661" y="4037"/>
                    </a:cubicBezTo>
                    <a:cubicBezTo>
                      <a:pt x="3677" y="3960"/>
                      <a:pt x="3666" y="3882"/>
                      <a:pt x="3671" y="3806"/>
                    </a:cubicBezTo>
                    <a:cubicBezTo>
                      <a:pt x="3677" y="3729"/>
                      <a:pt x="3694" y="3662"/>
                      <a:pt x="3734" y="3640"/>
                    </a:cubicBezTo>
                    <a:cubicBezTo>
                      <a:pt x="3771" y="3618"/>
                      <a:pt x="3930" y="3548"/>
                      <a:pt x="4003" y="3575"/>
                    </a:cubicBezTo>
                    <a:cubicBezTo>
                      <a:pt x="4074" y="3602"/>
                      <a:pt x="4101" y="3625"/>
                      <a:pt x="4084" y="3559"/>
                    </a:cubicBezTo>
                    <a:cubicBezTo>
                      <a:pt x="4067" y="3492"/>
                      <a:pt x="4118" y="3499"/>
                      <a:pt x="4183" y="3504"/>
                    </a:cubicBezTo>
                    <a:cubicBezTo>
                      <a:pt x="4250" y="3509"/>
                      <a:pt x="4371" y="3481"/>
                      <a:pt x="4398" y="3548"/>
                    </a:cubicBezTo>
                    <a:cubicBezTo>
                      <a:pt x="4425" y="3613"/>
                      <a:pt x="4408" y="3696"/>
                      <a:pt x="4441" y="3756"/>
                    </a:cubicBezTo>
                    <a:cubicBezTo>
                      <a:pt x="4474" y="3817"/>
                      <a:pt x="4519" y="3877"/>
                      <a:pt x="4551" y="3871"/>
                    </a:cubicBezTo>
                    <a:cubicBezTo>
                      <a:pt x="4585" y="3866"/>
                      <a:pt x="4607" y="3783"/>
                      <a:pt x="4580" y="3712"/>
                    </a:cubicBezTo>
                    <a:cubicBezTo>
                      <a:pt x="4551" y="3640"/>
                      <a:pt x="4498" y="3499"/>
                      <a:pt x="4507" y="3443"/>
                    </a:cubicBezTo>
                    <a:cubicBezTo>
                      <a:pt x="4519" y="3388"/>
                      <a:pt x="4557" y="3327"/>
                      <a:pt x="4630" y="3295"/>
                    </a:cubicBezTo>
                    <a:cubicBezTo>
                      <a:pt x="4701" y="3262"/>
                      <a:pt x="4827" y="3179"/>
                      <a:pt x="4815" y="3074"/>
                    </a:cubicBezTo>
                    <a:cubicBezTo>
                      <a:pt x="4804" y="2971"/>
                      <a:pt x="4822" y="2843"/>
                      <a:pt x="4897" y="2823"/>
                    </a:cubicBezTo>
                    <a:cubicBezTo>
                      <a:pt x="4975" y="2800"/>
                      <a:pt x="5096" y="2717"/>
                      <a:pt x="5091" y="2613"/>
                    </a:cubicBezTo>
                    <a:cubicBezTo>
                      <a:pt x="5086" y="2509"/>
                      <a:pt x="5139" y="2447"/>
                      <a:pt x="5195" y="2447"/>
                    </a:cubicBezTo>
                    <a:cubicBezTo>
                      <a:pt x="5250" y="2447"/>
                      <a:pt x="5245" y="2447"/>
                      <a:pt x="5287" y="2415"/>
                    </a:cubicBezTo>
                    <a:cubicBezTo>
                      <a:pt x="5333" y="2382"/>
                      <a:pt x="5343" y="2415"/>
                      <a:pt x="5316" y="2470"/>
                    </a:cubicBezTo>
                    <a:cubicBezTo>
                      <a:pt x="5287" y="2525"/>
                      <a:pt x="5310" y="2541"/>
                      <a:pt x="5338" y="2547"/>
                    </a:cubicBezTo>
                    <a:cubicBezTo>
                      <a:pt x="5366" y="2552"/>
                      <a:pt x="5376" y="2498"/>
                      <a:pt x="5432" y="2458"/>
                    </a:cubicBezTo>
                    <a:cubicBezTo>
                      <a:pt x="5487" y="2420"/>
                      <a:pt x="5558" y="2393"/>
                      <a:pt x="5591" y="2377"/>
                    </a:cubicBezTo>
                    <a:cubicBezTo>
                      <a:pt x="5624" y="2359"/>
                      <a:pt x="5592" y="2270"/>
                      <a:pt x="5508" y="2277"/>
                    </a:cubicBezTo>
                    <a:cubicBezTo>
                      <a:pt x="5440" y="2283"/>
                      <a:pt x="5390" y="2277"/>
                      <a:pt x="5385" y="2256"/>
                    </a:cubicBezTo>
                    <a:cubicBezTo>
                      <a:pt x="5380" y="2233"/>
                      <a:pt x="5429" y="2201"/>
                      <a:pt x="5429" y="2140"/>
                    </a:cubicBezTo>
                    <a:cubicBezTo>
                      <a:pt x="5429" y="2080"/>
                      <a:pt x="5356" y="2035"/>
                      <a:pt x="5329" y="2046"/>
                    </a:cubicBezTo>
                    <a:cubicBezTo>
                      <a:pt x="5303" y="2057"/>
                      <a:pt x="5203" y="2145"/>
                      <a:pt x="5176" y="2189"/>
                    </a:cubicBezTo>
                    <a:cubicBezTo>
                      <a:pt x="5148" y="2233"/>
                      <a:pt x="5120" y="2228"/>
                      <a:pt x="5103" y="2216"/>
                    </a:cubicBezTo>
                    <a:cubicBezTo>
                      <a:pt x="5087" y="2205"/>
                      <a:pt x="5099" y="2140"/>
                      <a:pt x="5176" y="2090"/>
                    </a:cubicBezTo>
                    <a:cubicBezTo>
                      <a:pt x="5252" y="2041"/>
                      <a:pt x="5286" y="1969"/>
                      <a:pt x="5345" y="1959"/>
                    </a:cubicBezTo>
                    <a:cubicBezTo>
                      <a:pt x="5407" y="1947"/>
                      <a:pt x="5505" y="1969"/>
                      <a:pt x="5555" y="1969"/>
                    </a:cubicBezTo>
                    <a:cubicBezTo>
                      <a:pt x="5604" y="1969"/>
                      <a:pt x="5655" y="1981"/>
                      <a:pt x="5676" y="1936"/>
                    </a:cubicBezTo>
                    <a:cubicBezTo>
                      <a:pt x="5698" y="1892"/>
                      <a:pt x="5719" y="1853"/>
                      <a:pt x="5753" y="1865"/>
                    </a:cubicBezTo>
                    <a:cubicBezTo>
                      <a:pt x="5787" y="1876"/>
                      <a:pt x="5757" y="1932"/>
                      <a:pt x="5730" y="2008"/>
                    </a:cubicBezTo>
                    <a:cubicBezTo>
                      <a:pt x="5703" y="2085"/>
                      <a:pt x="5666" y="2129"/>
                      <a:pt x="5666" y="2178"/>
                    </a:cubicBezTo>
                    <a:cubicBezTo>
                      <a:pt x="5666" y="2228"/>
                      <a:pt x="5719" y="2211"/>
                      <a:pt x="5770" y="2201"/>
                    </a:cubicBezTo>
                    <a:cubicBezTo>
                      <a:pt x="5819" y="2189"/>
                      <a:pt x="5896" y="2223"/>
                      <a:pt x="5924" y="2261"/>
                    </a:cubicBezTo>
                    <a:cubicBezTo>
                      <a:pt x="5950" y="2299"/>
                      <a:pt x="5994" y="2261"/>
                      <a:pt x="6012" y="2228"/>
                    </a:cubicBezTo>
                    <a:cubicBezTo>
                      <a:pt x="6029" y="2194"/>
                      <a:pt x="6040" y="2129"/>
                      <a:pt x="5994" y="2117"/>
                    </a:cubicBezTo>
                    <a:cubicBezTo>
                      <a:pt x="5950" y="2107"/>
                      <a:pt x="5918" y="2019"/>
                      <a:pt x="5851" y="2014"/>
                    </a:cubicBezTo>
                    <a:cubicBezTo>
                      <a:pt x="5787" y="2008"/>
                      <a:pt x="5792" y="1981"/>
                      <a:pt x="5829" y="1952"/>
                    </a:cubicBezTo>
                    <a:cubicBezTo>
                      <a:pt x="5867" y="1925"/>
                      <a:pt x="5924" y="1903"/>
                      <a:pt x="5867" y="1811"/>
                    </a:cubicBezTo>
                    <a:cubicBezTo>
                      <a:pt x="5814" y="1717"/>
                      <a:pt x="5845" y="1728"/>
                      <a:pt x="5808" y="1672"/>
                    </a:cubicBezTo>
                    <a:cubicBezTo>
                      <a:pt x="5770" y="1618"/>
                      <a:pt x="5776" y="1540"/>
                      <a:pt x="5682" y="1562"/>
                    </a:cubicBezTo>
                    <a:cubicBezTo>
                      <a:pt x="5587" y="1584"/>
                      <a:pt x="5593" y="1524"/>
                      <a:pt x="5566" y="1497"/>
                    </a:cubicBezTo>
                    <a:cubicBezTo>
                      <a:pt x="5539" y="1468"/>
                      <a:pt x="5523" y="1414"/>
                      <a:pt x="5555" y="1381"/>
                    </a:cubicBezTo>
                    <a:cubicBezTo>
                      <a:pt x="5587" y="1347"/>
                      <a:pt x="5566" y="1347"/>
                      <a:pt x="5523" y="1310"/>
                    </a:cubicBezTo>
                    <a:cubicBezTo>
                      <a:pt x="5477" y="1271"/>
                      <a:pt x="5434" y="1194"/>
                      <a:pt x="5440" y="1150"/>
                    </a:cubicBezTo>
                    <a:cubicBezTo>
                      <a:pt x="5445" y="1106"/>
                      <a:pt x="5410" y="1046"/>
                      <a:pt x="5331" y="11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9" name="isļíḑe"/>
              <p:cNvSpPr/>
              <p:nvPr/>
            </p:nvSpPr>
            <p:spPr bwMode="auto">
              <a:xfrm>
                <a:off x="1072" y="800"/>
                <a:ext cx="525" cy="267"/>
              </a:xfrm>
              <a:custGeom>
                <a:avLst/>
                <a:gdLst>
                  <a:gd name="T0" fmla="*/ 873 w 1347"/>
                  <a:gd name="T1" fmla="*/ 627 h 687"/>
                  <a:gd name="T2" fmla="*/ 1067 w 1347"/>
                  <a:gd name="T3" fmla="*/ 588 h 687"/>
                  <a:gd name="T4" fmla="*/ 1231 w 1347"/>
                  <a:gd name="T5" fmla="*/ 616 h 687"/>
                  <a:gd name="T6" fmla="*/ 1270 w 1347"/>
                  <a:gd name="T7" fmla="*/ 472 h 687"/>
                  <a:gd name="T8" fmla="*/ 1121 w 1347"/>
                  <a:gd name="T9" fmla="*/ 341 h 687"/>
                  <a:gd name="T10" fmla="*/ 1029 w 1347"/>
                  <a:gd name="T11" fmla="*/ 198 h 687"/>
                  <a:gd name="T12" fmla="*/ 967 w 1347"/>
                  <a:gd name="T13" fmla="*/ 264 h 687"/>
                  <a:gd name="T14" fmla="*/ 908 w 1347"/>
                  <a:gd name="T15" fmla="*/ 264 h 687"/>
                  <a:gd name="T16" fmla="*/ 741 w 1347"/>
                  <a:gd name="T17" fmla="*/ 181 h 687"/>
                  <a:gd name="T18" fmla="*/ 565 w 1347"/>
                  <a:gd name="T19" fmla="*/ 159 h 687"/>
                  <a:gd name="T20" fmla="*/ 417 w 1347"/>
                  <a:gd name="T21" fmla="*/ 65 h 687"/>
                  <a:gd name="T22" fmla="*/ 281 w 1347"/>
                  <a:gd name="T23" fmla="*/ 27 h 687"/>
                  <a:gd name="T24" fmla="*/ 153 w 1347"/>
                  <a:gd name="T25" fmla="*/ 50 h 687"/>
                  <a:gd name="T26" fmla="*/ 141 w 1347"/>
                  <a:gd name="T27" fmla="*/ 143 h 687"/>
                  <a:gd name="T28" fmla="*/ 77 w 1347"/>
                  <a:gd name="T29" fmla="*/ 314 h 687"/>
                  <a:gd name="T30" fmla="*/ 257 w 1347"/>
                  <a:gd name="T31" fmla="*/ 374 h 687"/>
                  <a:gd name="T32" fmla="*/ 402 w 1347"/>
                  <a:gd name="T33" fmla="*/ 253 h 687"/>
                  <a:gd name="T34" fmla="*/ 435 w 1347"/>
                  <a:gd name="T35" fmla="*/ 407 h 687"/>
                  <a:gd name="T36" fmla="*/ 636 w 1347"/>
                  <a:gd name="T37" fmla="*/ 583 h 687"/>
                  <a:gd name="T38" fmla="*/ 715 w 1347"/>
                  <a:gd name="T39" fmla="*/ 632 h 687"/>
                  <a:gd name="T40" fmla="*/ 873 w 1347"/>
                  <a:gd name="T41" fmla="*/ 627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7" h="687">
                    <a:moveTo>
                      <a:pt x="873" y="627"/>
                    </a:moveTo>
                    <a:cubicBezTo>
                      <a:pt x="920" y="605"/>
                      <a:pt x="978" y="556"/>
                      <a:pt x="1067" y="588"/>
                    </a:cubicBezTo>
                    <a:cubicBezTo>
                      <a:pt x="1154" y="620"/>
                      <a:pt x="1192" y="643"/>
                      <a:pt x="1231" y="616"/>
                    </a:cubicBezTo>
                    <a:cubicBezTo>
                      <a:pt x="1270" y="588"/>
                      <a:pt x="1347" y="517"/>
                      <a:pt x="1270" y="472"/>
                    </a:cubicBezTo>
                    <a:cubicBezTo>
                      <a:pt x="1192" y="428"/>
                      <a:pt x="1131" y="401"/>
                      <a:pt x="1121" y="341"/>
                    </a:cubicBezTo>
                    <a:cubicBezTo>
                      <a:pt x="1110" y="280"/>
                      <a:pt x="1067" y="215"/>
                      <a:pt x="1029" y="198"/>
                    </a:cubicBezTo>
                    <a:cubicBezTo>
                      <a:pt x="989" y="181"/>
                      <a:pt x="946" y="231"/>
                      <a:pt x="967" y="264"/>
                    </a:cubicBezTo>
                    <a:cubicBezTo>
                      <a:pt x="989" y="297"/>
                      <a:pt x="946" y="302"/>
                      <a:pt x="908" y="264"/>
                    </a:cubicBezTo>
                    <a:cubicBezTo>
                      <a:pt x="868" y="226"/>
                      <a:pt x="792" y="198"/>
                      <a:pt x="741" y="181"/>
                    </a:cubicBezTo>
                    <a:cubicBezTo>
                      <a:pt x="693" y="166"/>
                      <a:pt x="636" y="193"/>
                      <a:pt x="565" y="159"/>
                    </a:cubicBezTo>
                    <a:cubicBezTo>
                      <a:pt x="494" y="126"/>
                      <a:pt x="467" y="50"/>
                      <a:pt x="417" y="65"/>
                    </a:cubicBezTo>
                    <a:cubicBezTo>
                      <a:pt x="367" y="82"/>
                      <a:pt x="323" y="55"/>
                      <a:pt x="281" y="27"/>
                    </a:cubicBezTo>
                    <a:cubicBezTo>
                      <a:pt x="235" y="0"/>
                      <a:pt x="175" y="33"/>
                      <a:pt x="153" y="50"/>
                    </a:cubicBezTo>
                    <a:cubicBezTo>
                      <a:pt x="132" y="65"/>
                      <a:pt x="193" y="94"/>
                      <a:pt x="141" y="143"/>
                    </a:cubicBezTo>
                    <a:cubicBezTo>
                      <a:pt x="93" y="193"/>
                      <a:pt x="0" y="258"/>
                      <a:pt x="77" y="314"/>
                    </a:cubicBezTo>
                    <a:cubicBezTo>
                      <a:pt x="153" y="368"/>
                      <a:pt x="153" y="423"/>
                      <a:pt x="257" y="374"/>
                    </a:cubicBezTo>
                    <a:cubicBezTo>
                      <a:pt x="362" y="324"/>
                      <a:pt x="373" y="253"/>
                      <a:pt x="402" y="253"/>
                    </a:cubicBezTo>
                    <a:cubicBezTo>
                      <a:pt x="429" y="253"/>
                      <a:pt x="394" y="356"/>
                      <a:pt x="435" y="407"/>
                    </a:cubicBezTo>
                    <a:cubicBezTo>
                      <a:pt x="472" y="457"/>
                      <a:pt x="505" y="598"/>
                      <a:pt x="636" y="583"/>
                    </a:cubicBezTo>
                    <a:cubicBezTo>
                      <a:pt x="681" y="566"/>
                      <a:pt x="699" y="616"/>
                      <a:pt x="715" y="632"/>
                    </a:cubicBezTo>
                    <a:cubicBezTo>
                      <a:pt x="730" y="649"/>
                      <a:pt x="746" y="687"/>
                      <a:pt x="873" y="6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0" name="ïṩļïḓé"/>
              <p:cNvSpPr/>
              <p:nvPr/>
            </p:nvSpPr>
            <p:spPr bwMode="auto">
              <a:xfrm>
                <a:off x="1599" y="1003"/>
                <a:ext cx="109" cy="56"/>
              </a:xfrm>
              <a:custGeom>
                <a:avLst/>
                <a:gdLst>
                  <a:gd name="T0" fmla="*/ 73 w 280"/>
                  <a:gd name="T1" fmla="*/ 116 h 143"/>
                  <a:gd name="T2" fmla="*/ 183 w 280"/>
                  <a:gd name="T3" fmla="*/ 132 h 143"/>
                  <a:gd name="T4" fmla="*/ 247 w 280"/>
                  <a:gd name="T5" fmla="*/ 98 h 143"/>
                  <a:gd name="T6" fmla="*/ 210 w 280"/>
                  <a:gd name="T7" fmla="*/ 29 h 143"/>
                  <a:gd name="T8" fmla="*/ 49 w 280"/>
                  <a:gd name="T9" fmla="*/ 22 h 143"/>
                  <a:gd name="T10" fmla="*/ 73 w 280"/>
                  <a:gd name="T11" fmla="*/ 11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143">
                    <a:moveTo>
                      <a:pt x="73" y="116"/>
                    </a:moveTo>
                    <a:cubicBezTo>
                      <a:pt x="110" y="112"/>
                      <a:pt x="159" y="121"/>
                      <a:pt x="183" y="132"/>
                    </a:cubicBezTo>
                    <a:cubicBezTo>
                      <a:pt x="205" y="143"/>
                      <a:pt x="215" y="132"/>
                      <a:pt x="247" y="98"/>
                    </a:cubicBezTo>
                    <a:cubicBezTo>
                      <a:pt x="280" y="66"/>
                      <a:pt x="263" y="44"/>
                      <a:pt x="210" y="29"/>
                    </a:cubicBezTo>
                    <a:cubicBezTo>
                      <a:pt x="153" y="11"/>
                      <a:pt x="100" y="0"/>
                      <a:pt x="49" y="22"/>
                    </a:cubicBezTo>
                    <a:cubicBezTo>
                      <a:pt x="0" y="44"/>
                      <a:pt x="11" y="121"/>
                      <a:pt x="73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1" name="ïṡḻïde"/>
              <p:cNvSpPr/>
              <p:nvPr/>
            </p:nvSpPr>
            <p:spPr bwMode="auto">
              <a:xfrm>
                <a:off x="1537" y="830"/>
                <a:ext cx="144" cy="121"/>
              </a:xfrm>
              <a:custGeom>
                <a:avLst/>
                <a:gdLst>
                  <a:gd name="T0" fmla="*/ 71 w 370"/>
                  <a:gd name="T1" fmla="*/ 198 h 313"/>
                  <a:gd name="T2" fmla="*/ 181 w 370"/>
                  <a:gd name="T3" fmla="*/ 269 h 313"/>
                  <a:gd name="T4" fmla="*/ 303 w 370"/>
                  <a:gd name="T5" fmla="*/ 269 h 313"/>
                  <a:gd name="T6" fmla="*/ 330 w 370"/>
                  <a:gd name="T7" fmla="*/ 154 h 313"/>
                  <a:gd name="T8" fmla="*/ 292 w 370"/>
                  <a:gd name="T9" fmla="*/ 33 h 313"/>
                  <a:gd name="T10" fmla="*/ 82 w 370"/>
                  <a:gd name="T11" fmla="*/ 71 h 313"/>
                  <a:gd name="T12" fmla="*/ 71 w 370"/>
                  <a:gd name="T13" fmla="*/ 198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0" h="313">
                    <a:moveTo>
                      <a:pt x="71" y="198"/>
                    </a:moveTo>
                    <a:cubicBezTo>
                      <a:pt x="97" y="212"/>
                      <a:pt x="155" y="230"/>
                      <a:pt x="181" y="269"/>
                    </a:cubicBezTo>
                    <a:cubicBezTo>
                      <a:pt x="209" y="308"/>
                      <a:pt x="249" y="313"/>
                      <a:pt x="303" y="269"/>
                    </a:cubicBezTo>
                    <a:cubicBezTo>
                      <a:pt x="357" y="225"/>
                      <a:pt x="365" y="198"/>
                      <a:pt x="330" y="154"/>
                    </a:cubicBezTo>
                    <a:cubicBezTo>
                      <a:pt x="297" y="111"/>
                      <a:pt x="370" y="38"/>
                      <a:pt x="292" y="33"/>
                    </a:cubicBezTo>
                    <a:cubicBezTo>
                      <a:pt x="214" y="27"/>
                      <a:pt x="165" y="0"/>
                      <a:pt x="82" y="71"/>
                    </a:cubicBezTo>
                    <a:cubicBezTo>
                      <a:pt x="0" y="143"/>
                      <a:pt x="23" y="170"/>
                      <a:pt x="71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2" name="íśľíḋè"/>
              <p:cNvSpPr/>
              <p:nvPr/>
            </p:nvSpPr>
            <p:spPr bwMode="auto">
              <a:xfrm>
                <a:off x="1874" y="1159"/>
                <a:ext cx="152" cy="110"/>
              </a:xfrm>
              <a:custGeom>
                <a:avLst/>
                <a:gdLst>
                  <a:gd name="T0" fmla="*/ 16 w 389"/>
                  <a:gd name="T1" fmla="*/ 166 h 282"/>
                  <a:gd name="T2" fmla="*/ 104 w 389"/>
                  <a:gd name="T3" fmla="*/ 22 h 282"/>
                  <a:gd name="T4" fmla="*/ 290 w 389"/>
                  <a:gd name="T5" fmla="*/ 116 h 282"/>
                  <a:gd name="T6" fmla="*/ 334 w 389"/>
                  <a:gd name="T7" fmla="*/ 226 h 282"/>
                  <a:gd name="T8" fmla="*/ 213 w 389"/>
                  <a:gd name="T9" fmla="*/ 176 h 282"/>
                  <a:gd name="T10" fmla="*/ 148 w 389"/>
                  <a:gd name="T11" fmla="*/ 215 h 282"/>
                  <a:gd name="T12" fmla="*/ 48 w 389"/>
                  <a:gd name="T13" fmla="*/ 242 h 282"/>
                  <a:gd name="T14" fmla="*/ 16 w 389"/>
                  <a:gd name="T15" fmla="*/ 16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9" h="282">
                    <a:moveTo>
                      <a:pt x="16" y="166"/>
                    </a:moveTo>
                    <a:cubicBezTo>
                      <a:pt x="35" y="132"/>
                      <a:pt x="48" y="0"/>
                      <a:pt x="104" y="22"/>
                    </a:cubicBezTo>
                    <a:cubicBezTo>
                      <a:pt x="159" y="45"/>
                      <a:pt x="235" y="82"/>
                      <a:pt x="290" y="116"/>
                    </a:cubicBezTo>
                    <a:cubicBezTo>
                      <a:pt x="346" y="149"/>
                      <a:pt x="389" y="181"/>
                      <a:pt x="334" y="226"/>
                    </a:cubicBezTo>
                    <a:cubicBezTo>
                      <a:pt x="280" y="270"/>
                      <a:pt x="230" y="210"/>
                      <a:pt x="213" y="176"/>
                    </a:cubicBezTo>
                    <a:cubicBezTo>
                      <a:pt x="196" y="143"/>
                      <a:pt x="164" y="176"/>
                      <a:pt x="148" y="215"/>
                    </a:cubicBezTo>
                    <a:cubicBezTo>
                      <a:pt x="132" y="253"/>
                      <a:pt x="97" y="282"/>
                      <a:pt x="48" y="242"/>
                    </a:cubicBezTo>
                    <a:cubicBezTo>
                      <a:pt x="0" y="203"/>
                      <a:pt x="0" y="193"/>
                      <a:pt x="16" y="1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3" name="iśļiḍé"/>
              <p:cNvSpPr/>
              <p:nvPr/>
            </p:nvSpPr>
            <p:spPr bwMode="auto">
              <a:xfrm>
                <a:off x="1813" y="833"/>
                <a:ext cx="605" cy="467"/>
              </a:xfrm>
              <a:custGeom>
                <a:avLst/>
                <a:gdLst>
                  <a:gd name="T0" fmla="*/ 748 w 1550"/>
                  <a:gd name="T1" fmla="*/ 941 h 1199"/>
                  <a:gd name="T2" fmla="*/ 864 w 1550"/>
                  <a:gd name="T3" fmla="*/ 974 h 1199"/>
                  <a:gd name="T4" fmla="*/ 1060 w 1550"/>
                  <a:gd name="T5" fmla="*/ 1123 h 1199"/>
                  <a:gd name="T6" fmla="*/ 1203 w 1550"/>
                  <a:gd name="T7" fmla="*/ 1183 h 1199"/>
                  <a:gd name="T8" fmla="*/ 1254 w 1550"/>
                  <a:gd name="T9" fmla="*/ 1155 h 1199"/>
                  <a:gd name="T10" fmla="*/ 1128 w 1550"/>
                  <a:gd name="T11" fmla="*/ 1034 h 1199"/>
                  <a:gd name="T12" fmla="*/ 1281 w 1550"/>
                  <a:gd name="T13" fmla="*/ 1106 h 1199"/>
                  <a:gd name="T14" fmla="*/ 1353 w 1550"/>
                  <a:gd name="T15" fmla="*/ 1067 h 1199"/>
                  <a:gd name="T16" fmla="*/ 1281 w 1550"/>
                  <a:gd name="T17" fmla="*/ 925 h 1199"/>
                  <a:gd name="T18" fmla="*/ 1148 w 1550"/>
                  <a:gd name="T19" fmla="*/ 748 h 1199"/>
                  <a:gd name="T20" fmla="*/ 1269 w 1550"/>
                  <a:gd name="T21" fmla="*/ 798 h 1199"/>
                  <a:gd name="T22" fmla="*/ 1413 w 1550"/>
                  <a:gd name="T23" fmla="*/ 881 h 1199"/>
                  <a:gd name="T24" fmla="*/ 1472 w 1550"/>
                  <a:gd name="T25" fmla="*/ 704 h 1199"/>
                  <a:gd name="T26" fmla="*/ 1297 w 1550"/>
                  <a:gd name="T27" fmla="*/ 617 h 1199"/>
                  <a:gd name="T28" fmla="*/ 1160 w 1550"/>
                  <a:gd name="T29" fmla="*/ 572 h 1199"/>
                  <a:gd name="T30" fmla="*/ 1171 w 1550"/>
                  <a:gd name="T31" fmla="*/ 473 h 1199"/>
                  <a:gd name="T32" fmla="*/ 1116 w 1550"/>
                  <a:gd name="T33" fmla="*/ 348 h 1199"/>
                  <a:gd name="T34" fmla="*/ 869 w 1550"/>
                  <a:gd name="T35" fmla="*/ 232 h 1199"/>
                  <a:gd name="T36" fmla="*/ 697 w 1550"/>
                  <a:gd name="T37" fmla="*/ 144 h 1199"/>
                  <a:gd name="T38" fmla="*/ 533 w 1550"/>
                  <a:gd name="T39" fmla="*/ 188 h 1199"/>
                  <a:gd name="T40" fmla="*/ 467 w 1550"/>
                  <a:gd name="T41" fmla="*/ 116 h 1199"/>
                  <a:gd name="T42" fmla="*/ 395 w 1550"/>
                  <a:gd name="T43" fmla="*/ 0 h 1199"/>
                  <a:gd name="T44" fmla="*/ 275 w 1550"/>
                  <a:gd name="T45" fmla="*/ 128 h 1199"/>
                  <a:gd name="T46" fmla="*/ 248 w 1550"/>
                  <a:gd name="T47" fmla="*/ 199 h 1199"/>
                  <a:gd name="T48" fmla="*/ 252 w 1550"/>
                  <a:gd name="T49" fmla="*/ 72 h 1199"/>
                  <a:gd name="T50" fmla="*/ 192 w 1550"/>
                  <a:gd name="T51" fmla="*/ 17 h 1199"/>
                  <a:gd name="T52" fmla="*/ 18 w 1550"/>
                  <a:gd name="T53" fmla="*/ 128 h 1199"/>
                  <a:gd name="T54" fmla="*/ 82 w 1550"/>
                  <a:gd name="T55" fmla="*/ 341 h 1199"/>
                  <a:gd name="T56" fmla="*/ 187 w 1550"/>
                  <a:gd name="T57" fmla="*/ 385 h 1199"/>
                  <a:gd name="T58" fmla="*/ 400 w 1550"/>
                  <a:gd name="T59" fmla="*/ 413 h 1199"/>
                  <a:gd name="T60" fmla="*/ 551 w 1550"/>
                  <a:gd name="T61" fmla="*/ 408 h 1199"/>
                  <a:gd name="T62" fmla="*/ 615 w 1550"/>
                  <a:gd name="T63" fmla="*/ 419 h 1199"/>
                  <a:gd name="T64" fmla="*/ 731 w 1550"/>
                  <a:gd name="T65" fmla="*/ 523 h 1199"/>
                  <a:gd name="T66" fmla="*/ 823 w 1550"/>
                  <a:gd name="T67" fmla="*/ 617 h 1199"/>
                  <a:gd name="T68" fmla="*/ 781 w 1550"/>
                  <a:gd name="T69" fmla="*/ 748 h 1199"/>
                  <a:gd name="T70" fmla="*/ 758 w 1550"/>
                  <a:gd name="T71" fmla="*/ 842 h 1199"/>
                  <a:gd name="T72" fmla="*/ 610 w 1550"/>
                  <a:gd name="T73" fmla="*/ 836 h 1199"/>
                  <a:gd name="T74" fmla="*/ 627 w 1550"/>
                  <a:gd name="T75" fmla="*/ 936 h 1199"/>
                  <a:gd name="T76" fmla="*/ 748 w 1550"/>
                  <a:gd name="T77" fmla="*/ 941 h 1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50" h="1199">
                    <a:moveTo>
                      <a:pt x="748" y="941"/>
                    </a:moveTo>
                    <a:cubicBezTo>
                      <a:pt x="772" y="923"/>
                      <a:pt x="818" y="925"/>
                      <a:pt x="864" y="974"/>
                    </a:cubicBezTo>
                    <a:cubicBezTo>
                      <a:pt x="907" y="1024"/>
                      <a:pt x="985" y="1084"/>
                      <a:pt x="1060" y="1123"/>
                    </a:cubicBezTo>
                    <a:cubicBezTo>
                      <a:pt x="1138" y="1160"/>
                      <a:pt x="1187" y="1167"/>
                      <a:pt x="1203" y="1183"/>
                    </a:cubicBezTo>
                    <a:cubicBezTo>
                      <a:pt x="1219" y="1199"/>
                      <a:pt x="1297" y="1199"/>
                      <a:pt x="1254" y="1155"/>
                    </a:cubicBezTo>
                    <a:cubicBezTo>
                      <a:pt x="1208" y="1111"/>
                      <a:pt x="1116" y="1062"/>
                      <a:pt x="1128" y="1034"/>
                    </a:cubicBezTo>
                    <a:cubicBezTo>
                      <a:pt x="1138" y="1007"/>
                      <a:pt x="1249" y="1078"/>
                      <a:pt x="1281" y="1106"/>
                    </a:cubicBezTo>
                    <a:cubicBezTo>
                      <a:pt x="1313" y="1133"/>
                      <a:pt x="1335" y="1095"/>
                      <a:pt x="1353" y="1067"/>
                    </a:cubicBezTo>
                    <a:cubicBezTo>
                      <a:pt x="1370" y="1039"/>
                      <a:pt x="1340" y="957"/>
                      <a:pt x="1281" y="925"/>
                    </a:cubicBezTo>
                    <a:cubicBezTo>
                      <a:pt x="1219" y="891"/>
                      <a:pt x="1121" y="787"/>
                      <a:pt x="1148" y="748"/>
                    </a:cubicBezTo>
                    <a:cubicBezTo>
                      <a:pt x="1176" y="710"/>
                      <a:pt x="1219" y="726"/>
                      <a:pt x="1269" y="798"/>
                    </a:cubicBezTo>
                    <a:cubicBezTo>
                      <a:pt x="1318" y="869"/>
                      <a:pt x="1358" y="968"/>
                      <a:pt x="1413" y="881"/>
                    </a:cubicBezTo>
                    <a:cubicBezTo>
                      <a:pt x="1467" y="793"/>
                      <a:pt x="1550" y="710"/>
                      <a:pt x="1472" y="704"/>
                    </a:cubicBezTo>
                    <a:cubicBezTo>
                      <a:pt x="1397" y="699"/>
                      <a:pt x="1370" y="627"/>
                      <a:pt x="1297" y="617"/>
                    </a:cubicBezTo>
                    <a:cubicBezTo>
                      <a:pt x="1227" y="605"/>
                      <a:pt x="1192" y="612"/>
                      <a:pt x="1160" y="572"/>
                    </a:cubicBezTo>
                    <a:cubicBezTo>
                      <a:pt x="1128" y="533"/>
                      <a:pt x="1133" y="491"/>
                      <a:pt x="1171" y="473"/>
                    </a:cubicBezTo>
                    <a:cubicBezTo>
                      <a:pt x="1208" y="457"/>
                      <a:pt x="1197" y="385"/>
                      <a:pt x="1116" y="348"/>
                    </a:cubicBezTo>
                    <a:cubicBezTo>
                      <a:pt x="1034" y="309"/>
                      <a:pt x="918" y="276"/>
                      <a:pt x="869" y="232"/>
                    </a:cubicBezTo>
                    <a:cubicBezTo>
                      <a:pt x="818" y="188"/>
                      <a:pt x="763" y="144"/>
                      <a:pt x="697" y="144"/>
                    </a:cubicBezTo>
                    <a:cubicBezTo>
                      <a:pt x="632" y="144"/>
                      <a:pt x="599" y="171"/>
                      <a:pt x="533" y="188"/>
                    </a:cubicBezTo>
                    <a:cubicBezTo>
                      <a:pt x="467" y="204"/>
                      <a:pt x="449" y="188"/>
                      <a:pt x="467" y="116"/>
                    </a:cubicBezTo>
                    <a:cubicBezTo>
                      <a:pt x="483" y="45"/>
                      <a:pt x="461" y="0"/>
                      <a:pt x="395" y="0"/>
                    </a:cubicBezTo>
                    <a:cubicBezTo>
                      <a:pt x="329" y="0"/>
                      <a:pt x="275" y="106"/>
                      <a:pt x="275" y="128"/>
                    </a:cubicBezTo>
                    <a:cubicBezTo>
                      <a:pt x="275" y="148"/>
                      <a:pt x="279" y="204"/>
                      <a:pt x="248" y="199"/>
                    </a:cubicBezTo>
                    <a:cubicBezTo>
                      <a:pt x="214" y="193"/>
                      <a:pt x="225" y="133"/>
                      <a:pt x="252" y="72"/>
                    </a:cubicBezTo>
                    <a:cubicBezTo>
                      <a:pt x="279" y="12"/>
                      <a:pt x="259" y="0"/>
                      <a:pt x="192" y="17"/>
                    </a:cubicBezTo>
                    <a:cubicBezTo>
                      <a:pt x="126" y="34"/>
                      <a:pt x="34" y="56"/>
                      <a:pt x="18" y="128"/>
                    </a:cubicBezTo>
                    <a:cubicBezTo>
                      <a:pt x="0" y="199"/>
                      <a:pt x="10" y="336"/>
                      <a:pt x="82" y="341"/>
                    </a:cubicBezTo>
                    <a:cubicBezTo>
                      <a:pt x="155" y="348"/>
                      <a:pt x="177" y="370"/>
                      <a:pt x="187" y="385"/>
                    </a:cubicBezTo>
                    <a:cubicBezTo>
                      <a:pt x="198" y="402"/>
                      <a:pt x="319" y="397"/>
                      <a:pt x="400" y="413"/>
                    </a:cubicBezTo>
                    <a:cubicBezTo>
                      <a:pt x="483" y="430"/>
                      <a:pt x="551" y="441"/>
                      <a:pt x="551" y="408"/>
                    </a:cubicBezTo>
                    <a:cubicBezTo>
                      <a:pt x="551" y="375"/>
                      <a:pt x="599" y="370"/>
                      <a:pt x="615" y="419"/>
                    </a:cubicBezTo>
                    <a:cubicBezTo>
                      <a:pt x="632" y="469"/>
                      <a:pt x="665" y="511"/>
                      <a:pt x="731" y="523"/>
                    </a:cubicBezTo>
                    <a:cubicBezTo>
                      <a:pt x="797" y="533"/>
                      <a:pt x="834" y="556"/>
                      <a:pt x="823" y="617"/>
                    </a:cubicBezTo>
                    <a:cubicBezTo>
                      <a:pt x="813" y="677"/>
                      <a:pt x="846" y="715"/>
                      <a:pt x="781" y="748"/>
                    </a:cubicBezTo>
                    <a:cubicBezTo>
                      <a:pt x="714" y="782"/>
                      <a:pt x="869" y="854"/>
                      <a:pt x="758" y="842"/>
                    </a:cubicBezTo>
                    <a:cubicBezTo>
                      <a:pt x="649" y="831"/>
                      <a:pt x="642" y="804"/>
                      <a:pt x="610" y="836"/>
                    </a:cubicBezTo>
                    <a:cubicBezTo>
                      <a:pt x="577" y="869"/>
                      <a:pt x="604" y="903"/>
                      <a:pt x="627" y="936"/>
                    </a:cubicBezTo>
                    <a:cubicBezTo>
                      <a:pt x="649" y="968"/>
                      <a:pt x="686" y="985"/>
                      <a:pt x="748" y="9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4" name="iş1ïďé"/>
              <p:cNvSpPr/>
              <p:nvPr/>
            </p:nvSpPr>
            <p:spPr bwMode="auto">
              <a:xfrm>
                <a:off x="1700" y="823"/>
                <a:ext cx="113" cy="94"/>
              </a:xfrm>
              <a:custGeom>
                <a:avLst/>
                <a:gdLst>
                  <a:gd name="T0" fmla="*/ 5 w 292"/>
                  <a:gd name="T1" fmla="*/ 106 h 242"/>
                  <a:gd name="T2" fmla="*/ 11 w 292"/>
                  <a:gd name="T3" fmla="*/ 193 h 242"/>
                  <a:gd name="T4" fmla="*/ 89 w 292"/>
                  <a:gd name="T5" fmla="*/ 220 h 242"/>
                  <a:gd name="T6" fmla="*/ 226 w 292"/>
                  <a:gd name="T7" fmla="*/ 106 h 242"/>
                  <a:gd name="T8" fmla="*/ 232 w 292"/>
                  <a:gd name="T9" fmla="*/ 12 h 242"/>
                  <a:gd name="T10" fmla="*/ 95 w 292"/>
                  <a:gd name="T11" fmla="*/ 5 h 242"/>
                  <a:gd name="T12" fmla="*/ 5 w 292"/>
                  <a:gd name="T13" fmla="*/ 106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242">
                    <a:moveTo>
                      <a:pt x="5" y="106"/>
                    </a:moveTo>
                    <a:cubicBezTo>
                      <a:pt x="5" y="146"/>
                      <a:pt x="0" y="165"/>
                      <a:pt x="11" y="193"/>
                    </a:cubicBezTo>
                    <a:cubicBezTo>
                      <a:pt x="22" y="220"/>
                      <a:pt x="50" y="242"/>
                      <a:pt x="89" y="220"/>
                    </a:cubicBezTo>
                    <a:cubicBezTo>
                      <a:pt x="127" y="198"/>
                      <a:pt x="199" y="121"/>
                      <a:pt x="226" y="106"/>
                    </a:cubicBezTo>
                    <a:cubicBezTo>
                      <a:pt x="253" y="88"/>
                      <a:pt x="292" y="17"/>
                      <a:pt x="232" y="12"/>
                    </a:cubicBezTo>
                    <a:cubicBezTo>
                      <a:pt x="171" y="5"/>
                      <a:pt x="159" y="0"/>
                      <a:pt x="95" y="5"/>
                    </a:cubicBezTo>
                    <a:cubicBezTo>
                      <a:pt x="27" y="12"/>
                      <a:pt x="5" y="0"/>
                      <a:pt x="5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5" name="ïşľïďe"/>
              <p:cNvSpPr/>
              <p:nvPr/>
            </p:nvSpPr>
            <p:spPr bwMode="auto">
              <a:xfrm>
                <a:off x="2148" y="389"/>
                <a:ext cx="1252" cy="1004"/>
              </a:xfrm>
              <a:custGeom>
                <a:avLst/>
                <a:gdLst>
                  <a:gd name="T0" fmla="*/ 1226 w 3210"/>
                  <a:gd name="T1" fmla="*/ 2263 h 2576"/>
                  <a:gd name="T2" fmla="*/ 1379 w 3210"/>
                  <a:gd name="T3" fmla="*/ 2428 h 2576"/>
                  <a:gd name="T4" fmla="*/ 1495 w 3210"/>
                  <a:gd name="T5" fmla="*/ 2455 h 2576"/>
                  <a:gd name="T6" fmla="*/ 1583 w 3210"/>
                  <a:gd name="T7" fmla="*/ 2455 h 2576"/>
                  <a:gd name="T8" fmla="*/ 1643 w 3210"/>
                  <a:gd name="T9" fmla="*/ 2251 h 2576"/>
                  <a:gd name="T10" fmla="*/ 1678 w 3210"/>
                  <a:gd name="T11" fmla="*/ 2147 h 2576"/>
                  <a:gd name="T12" fmla="*/ 1742 w 3210"/>
                  <a:gd name="T13" fmla="*/ 2054 h 2576"/>
                  <a:gd name="T14" fmla="*/ 1820 w 3210"/>
                  <a:gd name="T15" fmla="*/ 1982 h 2576"/>
                  <a:gd name="T16" fmla="*/ 1941 w 3210"/>
                  <a:gd name="T17" fmla="*/ 1919 h 2576"/>
                  <a:gd name="T18" fmla="*/ 2041 w 3210"/>
                  <a:gd name="T19" fmla="*/ 1864 h 2576"/>
                  <a:gd name="T20" fmla="*/ 2157 w 3210"/>
                  <a:gd name="T21" fmla="*/ 1727 h 2576"/>
                  <a:gd name="T22" fmla="*/ 2210 w 3210"/>
                  <a:gd name="T23" fmla="*/ 1693 h 2576"/>
                  <a:gd name="T24" fmla="*/ 2376 w 3210"/>
                  <a:gd name="T25" fmla="*/ 1693 h 2576"/>
                  <a:gd name="T26" fmla="*/ 2595 w 3210"/>
                  <a:gd name="T27" fmla="*/ 1557 h 2576"/>
                  <a:gd name="T28" fmla="*/ 2688 w 3210"/>
                  <a:gd name="T29" fmla="*/ 1402 h 2576"/>
                  <a:gd name="T30" fmla="*/ 2651 w 3210"/>
                  <a:gd name="T31" fmla="*/ 1281 h 2576"/>
                  <a:gd name="T32" fmla="*/ 2727 w 3210"/>
                  <a:gd name="T33" fmla="*/ 1192 h 2576"/>
                  <a:gd name="T34" fmla="*/ 2800 w 3210"/>
                  <a:gd name="T35" fmla="*/ 1116 h 2576"/>
                  <a:gd name="T36" fmla="*/ 2800 w 3210"/>
                  <a:gd name="T37" fmla="*/ 957 h 2576"/>
                  <a:gd name="T38" fmla="*/ 2793 w 3210"/>
                  <a:gd name="T39" fmla="*/ 797 h 2576"/>
                  <a:gd name="T40" fmla="*/ 2848 w 3210"/>
                  <a:gd name="T41" fmla="*/ 627 h 2576"/>
                  <a:gd name="T42" fmla="*/ 2925 w 3210"/>
                  <a:gd name="T43" fmla="*/ 489 h 2576"/>
                  <a:gd name="T44" fmla="*/ 3096 w 3210"/>
                  <a:gd name="T45" fmla="*/ 363 h 2576"/>
                  <a:gd name="T46" fmla="*/ 3162 w 3210"/>
                  <a:gd name="T47" fmla="*/ 254 h 2576"/>
                  <a:gd name="T48" fmla="*/ 3008 w 3210"/>
                  <a:gd name="T49" fmla="*/ 236 h 2576"/>
                  <a:gd name="T50" fmla="*/ 2734 w 3210"/>
                  <a:gd name="T51" fmla="*/ 308 h 2576"/>
                  <a:gd name="T52" fmla="*/ 2552 w 3210"/>
                  <a:gd name="T53" fmla="*/ 395 h 2576"/>
                  <a:gd name="T54" fmla="*/ 2535 w 3210"/>
                  <a:gd name="T55" fmla="*/ 346 h 2576"/>
                  <a:gd name="T56" fmla="*/ 2700 w 3210"/>
                  <a:gd name="T57" fmla="*/ 247 h 2576"/>
                  <a:gd name="T58" fmla="*/ 2716 w 3210"/>
                  <a:gd name="T59" fmla="*/ 133 h 2576"/>
                  <a:gd name="T60" fmla="*/ 2458 w 3210"/>
                  <a:gd name="T61" fmla="*/ 88 h 2576"/>
                  <a:gd name="T62" fmla="*/ 2270 w 3210"/>
                  <a:gd name="T63" fmla="*/ 66 h 2576"/>
                  <a:gd name="T64" fmla="*/ 2100 w 3210"/>
                  <a:gd name="T65" fmla="*/ 27 h 2576"/>
                  <a:gd name="T66" fmla="*/ 1904 w 3210"/>
                  <a:gd name="T67" fmla="*/ 44 h 2576"/>
                  <a:gd name="T68" fmla="*/ 1783 w 3210"/>
                  <a:gd name="T69" fmla="*/ 22 h 2576"/>
                  <a:gd name="T70" fmla="*/ 1704 w 3210"/>
                  <a:gd name="T71" fmla="*/ 99 h 2576"/>
                  <a:gd name="T72" fmla="*/ 1594 w 3210"/>
                  <a:gd name="T73" fmla="*/ 93 h 2576"/>
                  <a:gd name="T74" fmla="*/ 1430 w 3210"/>
                  <a:gd name="T75" fmla="*/ 104 h 2576"/>
                  <a:gd name="T76" fmla="*/ 1330 w 3210"/>
                  <a:gd name="T77" fmla="*/ 165 h 2576"/>
                  <a:gd name="T78" fmla="*/ 1150 w 3210"/>
                  <a:gd name="T79" fmla="*/ 153 h 2576"/>
                  <a:gd name="T80" fmla="*/ 997 w 3210"/>
                  <a:gd name="T81" fmla="*/ 182 h 2576"/>
                  <a:gd name="T82" fmla="*/ 760 w 3210"/>
                  <a:gd name="T83" fmla="*/ 214 h 2576"/>
                  <a:gd name="T84" fmla="*/ 627 w 3210"/>
                  <a:gd name="T85" fmla="*/ 296 h 2576"/>
                  <a:gd name="T86" fmla="*/ 523 w 3210"/>
                  <a:gd name="T87" fmla="*/ 368 h 2576"/>
                  <a:gd name="T88" fmla="*/ 319 w 3210"/>
                  <a:gd name="T89" fmla="*/ 435 h 2576"/>
                  <a:gd name="T90" fmla="*/ 397 w 3210"/>
                  <a:gd name="T91" fmla="*/ 467 h 2576"/>
                  <a:gd name="T92" fmla="*/ 430 w 3210"/>
                  <a:gd name="T93" fmla="*/ 545 h 2576"/>
                  <a:gd name="T94" fmla="*/ 219 w 3210"/>
                  <a:gd name="T95" fmla="*/ 605 h 2576"/>
                  <a:gd name="T96" fmla="*/ 66 w 3210"/>
                  <a:gd name="T97" fmla="*/ 693 h 2576"/>
                  <a:gd name="T98" fmla="*/ 198 w 3210"/>
                  <a:gd name="T99" fmla="*/ 760 h 2576"/>
                  <a:gd name="T100" fmla="*/ 209 w 3210"/>
                  <a:gd name="T101" fmla="*/ 819 h 2576"/>
                  <a:gd name="T102" fmla="*/ 309 w 3210"/>
                  <a:gd name="T103" fmla="*/ 935 h 2576"/>
                  <a:gd name="T104" fmla="*/ 412 w 3210"/>
                  <a:gd name="T105" fmla="*/ 918 h 2576"/>
                  <a:gd name="T106" fmla="*/ 736 w 3210"/>
                  <a:gd name="T107" fmla="*/ 957 h 2576"/>
                  <a:gd name="T108" fmla="*/ 946 w 3210"/>
                  <a:gd name="T109" fmla="*/ 1237 h 2576"/>
                  <a:gd name="T110" fmla="*/ 978 w 3210"/>
                  <a:gd name="T111" fmla="*/ 1418 h 2576"/>
                  <a:gd name="T112" fmla="*/ 1178 w 3210"/>
                  <a:gd name="T113" fmla="*/ 1414 h 2576"/>
                  <a:gd name="T114" fmla="*/ 1178 w 3210"/>
                  <a:gd name="T115" fmla="*/ 1687 h 2576"/>
                  <a:gd name="T116" fmla="*/ 1039 w 3210"/>
                  <a:gd name="T117" fmla="*/ 1859 h 2576"/>
                  <a:gd name="T118" fmla="*/ 1226 w 3210"/>
                  <a:gd name="T119" fmla="*/ 2263 h 2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10" h="2576">
                    <a:moveTo>
                      <a:pt x="1226" y="2263"/>
                    </a:moveTo>
                    <a:cubicBezTo>
                      <a:pt x="1276" y="2327"/>
                      <a:pt x="1336" y="2428"/>
                      <a:pt x="1379" y="2428"/>
                    </a:cubicBezTo>
                    <a:cubicBezTo>
                      <a:pt x="1425" y="2428"/>
                      <a:pt x="1479" y="2411"/>
                      <a:pt x="1495" y="2455"/>
                    </a:cubicBezTo>
                    <a:cubicBezTo>
                      <a:pt x="1513" y="2499"/>
                      <a:pt x="1546" y="2576"/>
                      <a:pt x="1583" y="2455"/>
                    </a:cubicBezTo>
                    <a:cubicBezTo>
                      <a:pt x="1621" y="2334"/>
                      <a:pt x="1651" y="2307"/>
                      <a:pt x="1643" y="2251"/>
                    </a:cubicBezTo>
                    <a:cubicBezTo>
                      <a:pt x="1638" y="2197"/>
                      <a:pt x="1643" y="2174"/>
                      <a:pt x="1678" y="2147"/>
                    </a:cubicBezTo>
                    <a:cubicBezTo>
                      <a:pt x="1710" y="2119"/>
                      <a:pt x="1742" y="2092"/>
                      <a:pt x="1742" y="2054"/>
                    </a:cubicBezTo>
                    <a:cubicBezTo>
                      <a:pt x="1742" y="2016"/>
                      <a:pt x="1799" y="1994"/>
                      <a:pt x="1820" y="1982"/>
                    </a:cubicBezTo>
                    <a:cubicBezTo>
                      <a:pt x="1842" y="1971"/>
                      <a:pt x="1915" y="1908"/>
                      <a:pt x="1941" y="1919"/>
                    </a:cubicBezTo>
                    <a:cubicBezTo>
                      <a:pt x="1968" y="1930"/>
                      <a:pt x="1979" y="1913"/>
                      <a:pt x="2041" y="1864"/>
                    </a:cubicBezTo>
                    <a:cubicBezTo>
                      <a:pt x="2100" y="1814"/>
                      <a:pt x="2157" y="1770"/>
                      <a:pt x="2157" y="1727"/>
                    </a:cubicBezTo>
                    <a:cubicBezTo>
                      <a:pt x="2157" y="1683"/>
                      <a:pt x="2189" y="1671"/>
                      <a:pt x="2210" y="1693"/>
                    </a:cubicBezTo>
                    <a:cubicBezTo>
                      <a:pt x="2233" y="1715"/>
                      <a:pt x="2310" y="1732"/>
                      <a:pt x="2376" y="1693"/>
                    </a:cubicBezTo>
                    <a:cubicBezTo>
                      <a:pt x="2442" y="1655"/>
                      <a:pt x="2568" y="1567"/>
                      <a:pt x="2595" y="1557"/>
                    </a:cubicBezTo>
                    <a:cubicBezTo>
                      <a:pt x="2622" y="1545"/>
                      <a:pt x="2711" y="1485"/>
                      <a:pt x="2688" y="1402"/>
                    </a:cubicBezTo>
                    <a:cubicBezTo>
                      <a:pt x="2668" y="1320"/>
                      <a:pt x="2618" y="1353"/>
                      <a:pt x="2651" y="1281"/>
                    </a:cubicBezTo>
                    <a:cubicBezTo>
                      <a:pt x="2684" y="1210"/>
                      <a:pt x="2684" y="1187"/>
                      <a:pt x="2727" y="1192"/>
                    </a:cubicBezTo>
                    <a:cubicBezTo>
                      <a:pt x="2772" y="1199"/>
                      <a:pt x="2776" y="1143"/>
                      <a:pt x="2800" y="1116"/>
                    </a:cubicBezTo>
                    <a:cubicBezTo>
                      <a:pt x="2821" y="1089"/>
                      <a:pt x="2809" y="1011"/>
                      <a:pt x="2800" y="957"/>
                    </a:cubicBezTo>
                    <a:cubicBezTo>
                      <a:pt x="2788" y="901"/>
                      <a:pt x="2739" y="896"/>
                      <a:pt x="2793" y="797"/>
                    </a:cubicBezTo>
                    <a:cubicBezTo>
                      <a:pt x="2848" y="698"/>
                      <a:pt x="2848" y="688"/>
                      <a:pt x="2848" y="627"/>
                    </a:cubicBezTo>
                    <a:cubicBezTo>
                      <a:pt x="2848" y="565"/>
                      <a:pt x="2887" y="523"/>
                      <a:pt x="2925" y="489"/>
                    </a:cubicBezTo>
                    <a:cubicBezTo>
                      <a:pt x="2964" y="456"/>
                      <a:pt x="3013" y="402"/>
                      <a:pt x="3096" y="363"/>
                    </a:cubicBezTo>
                    <a:cubicBezTo>
                      <a:pt x="3178" y="325"/>
                      <a:pt x="3210" y="330"/>
                      <a:pt x="3162" y="254"/>
                    </a:cubicBezTo>
                    <a:cubicBezTo>
                      <a:pt x="3112" y="175"/>
                      <a:pt x="3090" y="225"/>
                      <a:pt x="3008" y="236"/>
                    </a:cubicBezTo>
                    <a:cubicBezTo>
                      <a:pt x="2925" y="247"/>
                      <a:pt x="2788" y="291"/>
                      <a:pt x="2734" y="308"/>
                    </a:cubicBezTo>
                    <a:cubicBezTo>
                      <a:pt x="2679" y="325"/>
                      <a:pt x="2590" y="375"/>
                      <a:pt x="2552" y="395"/>
                    </a:cubicBezTo>
                    <a:cubicBezTo>
                      <a:pt x="2512" y="417"/>
                      <a:pt x="2485" y="385"/>
                      <a:pt x="2535" y="346"/>
                    </a:cubicBezTo>
                    <a:cubicBezTo>
                      <a:pt x="2584" y="308"/>
                      <a:pt x="2684" y="286"/>
                      <a:pt x="2700" y="247"/>
                    </a:cubicBezTo>
                    <a:cubicBezTo>
                      <a:pt x="2716" y="209"/>
                      <a:pt x="2825" y="148"/>
                      <a:pt x="2716" y="133"/>
                    </a:cubicBezTo>
                    <a:cubicBezTo>
                      <a:pt x="2606" y="115"/>
                      <a:pt x="2542" y="88"/>
                      <a:pt x="2458" y="88"/>
                    </a:cubicBezTo>
                    <a:cubicBezTo>
                      <a:pt x="2376" y="88"/>
                      <a:pt x="2321" y="99"/>
                      <a:pt x="2270" y="66"/>
                    </a:cubicBezTo>
                    <a:cubicBezTo>
                      <a:pt x="2221" y="32"/>
                      <a:pt x="2178" y="12"/>
                      <a:pt x="2100" y="27"/>
                    </a:cubicBezTo>
                    <a:cubicBezTo>
                      <a:pt x="2025" y="44"/>
                      <a:pt x="1931" y="32"/>
                      <a:pt x="1904" y="44"/>
                    </a:cubicBezTo>
                    <a:cubicBezTo>
                      <a:pt x="1874" y="55"/>
                      <a:pt x="1842" y="0"/>
                      <a:pt x="1783" y="22"/>
                    </a:cubicBezTo>
                    <a:cubicBezTo>
                      <a:pt x="1721" y="44"/>
                      <a:pt x="1694" y="82"/>
                      <a:pt x="1704" y="99"/>
                    </a:cubicBezTo>
                    <a:cubicBezTo>
                      <a:pt x="1715" y="115"/>
                      <a:pt x="1673" y="99"/>
                      <a:pt x="1594" y="93"/>
                    </a:cubicBezTo>
                    <a:cubicBezTo>
                      <a:pt x="1517" y="88"/>
                      <a:pt x="1468" y="104"/>
                      <a:pt x="1430" y="104"/>
                    </a:cubicBezTo>
                    <a:cubicBezTo>
                      <a:pt x="1392" y="104"/>
                      <a:pt x="1414" y="171"/>
                      <a:pt x="1330" y="165"/>
                    </a:cubicBezTo>
                    <a:cubicBezTo>
                      <a:pt x="1247" y="160"/>
                      <a:pt x="1167" y="153"/>
                      <a:pt x="1150" y="153"/>
                    </a:cubicBezTo>
                    <a:cubicBezTo>
                      <a:pt x="1132" y="153"/>
                      <a:pt x="1110" y="153"/>
                      <a:pt x="997" y="182"/>
                    </a:cubicBezTo>
                    <a:cubicBezTo>
                      <a:pt x="881" y="209"/>
                      <a:pt x="825" y="209"/>
                      <a:pt x="760" y="214"/>
                    </a:cubicBezTo>
                    <a:cubicBezTo>
                      <a:pt x="693" y="220"/>
                      <a:pt x="599" y="242"/>
                      <a:pt x="627" y="296"/>
                    </a:cubicBezTo>
                    <a:cubicBezTo>
                      <a:pt x="655" y="352"/>
                      <a:pt x="622" y="368"/>
                      <a:pt x="523" y="368"/>
                    </a:cubicBezTo>
                    <a:cubicBezTo>
                      <a:pt x="424" y="368"/>
                      <a:pt x="319" y="417"/>
                      <a:pt x="319" y="435"/>
                    </a:cubicBezTo>
                    <a:cubicBezTo>
                      <a:pt x="319" y="451"/>
                      <a:pt x="330" y="478"/>
                      <a:pt x="397" y="467"/>
                    </a:cubicBezTo>
                    <a:cubicBezTo>
                      <a:pt x="461" y="456"/>
                      <a:pt x="490" y="495"/>
                      <a:pt x="430" y="545"/>
                    </a:cubicBezTo>
                    <a:cubicBezTo>
                      <a:pt x="370" y="594"/>
                      <a:pt x="287" y="599"/>
                      <a:pt x="219" y="605"/>
                    </a:cubicBezTo>
                    <a:cubicBezTo>
                      <a:pt x="155" y="610"/>
                      <a:pt x="0" y="639"/>
                      <a:pt x="66" y="693"/>
                    </a:cubicBezTo>
                    <a:cubicBezTo>
                      <a:pt x="133" y="748"/>
                      <a:pt x="198" y="748"/>
                      <a:pt x="198" y="760"/>
                    </a:cubicBezTo>
                    <a:cubicBezTo>
                      <a:pt x="198" y="769"/>
                      <a:pt x="155" y="775"/>
                      <a:pt x="209" y="819"/>
                    </a:cubicBezTo>
                    <a:cubicBezTo>
                      <a:pt x="264" y="863"/>
                      <a:pt x="298" y="908"/>
                      <a:pt x="309" y="935"/>
                    </a:cubicBezTo>
                    <a:cubicBezTo>
                      <a:pt x="319" y="962"/>
                      <a:pt x="362" y="957"/>
                      <a:pt x="412" y="918"/>
                    </a:cubicBezTo>
                    <a:cubicBezTo>
                      <a:pt x="461" y="879"/>
                      <a:pt x="661" y="908"/>
                      <a:pt x="736" y="957"/>
                    </a:cubicBezTo>
                    <a:cubicBezTo>
                      <a:pt x="814" y="1006"/>
                      <a:pt x="941" y="1138"/>
                      <a:pt x="946" y="1237"/>
                    </a:cubicBezTo>
                    <a:cubicBezTo>
                      <a:pt x="951" y="1335"/>
                      <a:pt x="930" y="1418"/>
                      <a:pt x="978" y="1418"/>
                    </a:cubicBezTo>
                    <a:cubicBezTo>
                      <a:pt x="1029" y="1418"/>
                      <a:pt x="1110" y="1315"/>
                      <a:pt x="1178" y="1414"/>
                    </a:cubicBezTo>
                    <a:cubicBezTo>
                      <a:pt x="1242" y="1512"/>
                      <a:pt x="1276" y="1644"/>
                      <a:pt x="1178" y="1687"/>
                    </a:cubicBezTo>
                    <a:cubicBezTo>
                      <a:pt x="1078" y="1732"/>
                      <a:pt x="1024" y="1759"/>
                      <a:pt x="1039" y="1859"/>
                    </a:cubicBezTo>
                    <a:cubicBezTo>
                      <a:pt x="1057" y="1957"/>
                      <a:pt x="1137" y="2144"/>
                      <a:pt x="1226" y="22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6" name="iṩľíḓe"/>
              <p:cNvSpPr/>
              <p:nvPr/>
            </p:nvSpPr>
            <p:spPr bwMode="auto">
              <a:xfrm>
                <a:off x="3436" y="1419"/>
                <a:ext cx="804" cy="699"/>
              </a:xfrm>
              <a:custGeom>
                <a:avLst/>
                <a:gdLst>
                  <a:gd name="T0" fmla="*/ 1485 w 2060"/>
                  <a:gd name="T1" fmla="*/ 318 h 1794"/>
                  <a:gd name="T2" fmla="*/ 1285 w 2060"/>
                  <a:gd name="T3" fmla="*/ 365 h 1794"/>
                  <a:gd name="T4" fmla="*/ 1148 w 2060"/>
                  <a:gd name="T5" fmla="*/ 357 h 1794"/>
                  <a:gd name="T6" fmla="*/ 1034 w 2060"/>
                  <a:gd name="T7" fmla="*/ 298 h 1794"/>
                  <a:gd name="T8" fmla="*/ 1076 w 2060"/>
                  <a:gd name="T9" fmla="*/ 29 h 1794"/>
                  <a:gd name="T10" fmla="*/ 936 w 2060"/>
                  <a:gd name="T11" fmla="*/ 158 h 1794"/>
                  <a:gd name="T12" fmla="*/ 958 w 2060"/>
                  <a:gd name="T13" fmla="*/ 412 h 1794"/>
                  <a:gd name="T14" fmla="*/ 746 w 2060"/>
                  <a:gd name="T15" fmla="*/ 525 h 1794"/>
                  <a:gd name="T16" fmla="*/ 583 w 2060"/>
                  <a:gd name="T17" fmla="*/ 644 h 1794"/>
                  <a:gd name="T18" fmla="*/ 459 w 2060"/>
                  <a:gd name="T19" fmla="*/ 733 h 1794"/>
                  <a:gd name="T20" fmla="*/ 383 w 2060"/>
                  <a:gd name="T21" fmla="*/ 800 h 1794"/>
                  <a:gd name="T22" fmla="*/ 290 w 2060"/>
                  <a:gd name="T23" fmla="*/ 878 h 1794"/>
                  <a:gd name="T24" fmla="*/ 420 w 2060"/>
                  <a:gd name="T25" fmla="*/ 1007 h 1794"/>
                  <a:gd name="T26" fmla="*/ 442 w 2060"/>
                  <a:gd name="T27" fmla="*/ 1215 h 1794"/>
                  <a:gd name="T28" fmla="*/ 211 w 2060"/>
                  <a:gd name="T29" fmla="*/ 1211 h 1794"/>
                  <a:gd name="T30" fmla="*/ 29 w 2060"/>
                  <a:gd name="T31" fmla="*/ 1234 h 1794"/>
                  <a:gd name="T32" fmla="*/ 43 w 2060"/>
                  <a:gd name="T33" fmla="*/ 1422 h 1794"/>
                  <a:gd name="T34" fmla="*/ 29 w 2060"/>
                  <a:gd name="T35" fmla="*/ 1656 h 1794"/>
                  <a:gd name="T36" fmla="*/ 179 w 2060"/>
                  <a:gd name="T37" fmla="*/ 1747 h 1794"/>
                  <a:gd name="T38" fmla="*/ 379 w 2060"/>
                  <a:gd name="T39" fmla="*/ 1747 h 1794"/>
                  <a:gd name="T40" fmla="*/ 511 w 2060"/>
                  <a:gd name="T41" fmla="*/ 1559 h 1794"/>
                  <a:gd name="T42" fmla="*/ 623 w 2060"/>
                  <a:gd name="T43" fmla="*/ 1391 h 1794"/>
                  <a:gd name="T44" fmla="*/ 717 w 2060"/>
                  <a:gd name="T45" fmla="*/ 1242 h 1794"/>
                  <a:gd name="T46" fmla="*/ 869 w 2060"/>
                  <a:gd name="T47" fmla="*/ 1246 h 1794"/>
                  <a:gd name="T48" fmla="*/ 954 w 2060"/>
                  <a:gd name="T49" fmla="*/ 1179 h 1794"/>
                  <a:gd name="T50" fmla="*/ 1064 w 2060"/>
                  <a:gd name="T51" fmla="*/ 1273 h 1794"/>
                  <a:gd name="T52" fmla="*/ 1239 w 2060"/>
                  <a:gd name="T53" fmla="*/ 1438 h 1794"/>
                  <a:gd name="T54" fmla="*/ 1328 w 2060"/>
                  <a:gd name="T55" fmla="*/ 1633 h 1794"/>
                  <a:gd name="T56" fmla="*/ 1376 w 2060"/>
                  <a:gd name="T57" fmla="*/ 1614 h 1794"/>
                  <a:gd name="T58" fmla="*/ 1370 w 2060"/>
                  <a:gd name="T59" fmla="*/ 1493 h 1794"/>
                  <a:gd name="T60" fmla="*/ 1459 w 2060"/>
                  <a:gd name="T61" fmla="*/ 1508 h 1794"/>
                  <a:gd name="T62" fmla="*/ 1363 w 2060"/>
                  <a:gd name="T63" fmla="*/ 1411 h 1794"/>
                  <a:gd name="T64" fmla="*/ 1239 w 2060"/>
                  <a:gd name="T65" fmla="*/ 1305 h 1794"/>
                  <a:gd name="T66" fmla="*/ 1143 w 2060"/>
                  <a:gd name="T67" fmla="*/ 1145 h 1794"/>
                  <a:gd name="T68" fmla="*/ 1217 w 2060"/>
                  <a:gd name="T69" fmla="*/ 1108 h 1794"/>
                  <a:gd name="T70" fmla="*/ 1402 w 2060"/>
                  <a:gd name="T71" fmla="*/ 1278 h 1794"/>
                  <a:gd name="T72" fmla="*/ 1544 w 2060"/>
                  <a:gd name="T73" fmla="*/ 1422 h 1794"/>
                  <a:gd name="T74" fmla="*/ 1629 w 2060"/>
                  <a:gd name="T75" fmla="*/ 1680 h 1794"/>
                  <a:gd name="T76" fmla="*/ 1792 w 2060"/>
                  <a:gd name="T77" fmla="*/ 1656 h 1794"/>
                  <a:gd name="T78" fmla="*/ 1744 w 2060"/>
                  <a:gd name="T79" fmla="*/ 1493 h 1794"/>
                  <a:gd name="T80" fmla="*/ 1931 w 2060"/>
                  <a:gd name="T81" fmla="*/ 1469 h 1794"/>
                  <a:gd name="T82" fmla="*/ 1975 w 2060"/>
                  <a:gd name="T83" fmla="*/ 1312 h 1794"/>
                  <a:gd name="T84" fmla="*/ 1564 w 2060"/>
                  <a:gd name="T85" fmla="*/ 267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0" h="1794">
                    <a:moveTo>
                      <a:pt x="1564" y="267"/>
                    </a:moveTo>
                    <a:cubicBezTo>
                      <a:pt x="1539" y="311"/>
                      <a:pt x="1511" y="330"/>
                      <a:pt x="1485" y="318"/>
                    </a:cubicBezTo>
                    <a:cubicBezTo>
                      <a:pt x="1459" y="306"/>
                      <a:pt x="1454" y="311"/>
                      <a:pt x="1400" y="326"/>
                    </a:cubicBezTo>
                    <a:cubicBezTo>
                      <a:pt x="1343" y="341"/>
                      <a:pt x="1307" y="357"/>
                      <a:pt x="1285" y="365"/>
                    </a:cubicBezTo>
                    <a:cubicBezTo>
                      <a:pt x="1261" y="373"/>
                      <a:pt x="1239" y="353"/>
                      <a:pt x="1217" y="346"/>
                    </a:cubicBezTo>
                    <a:cubicBezTo>
                      <a:pt x="1196" y="338"/>
                      <a:pt x="1176" y="326"/>
                      <a:pt x="1148" y="357"/>
                    </a:cubicBezTo>
                    <a:cubicBezTo>
                      <a:pt x="1117" y="388"/>
                      <a:pt x="1117" y="380"/>
                      <a:pt x="1098" y="365"/>
                    </a:cubicBezTo>
                    <a:cubicBezTo>
                      <a:pt x="1080" y="350"/>
                      <a:pt x="1054" y="346"/>
                      <a:pt x="1034" y="298"/>
                    </a:cubicBezTo>
                    <a:cubicBezTo>
                      <a:pt x="1017" y="251"/>
                      <a:pt x="1061" y="177"/>
                      <a:pt x="1061" y="143"/>
                    </a:cubicBezTo>
                    <a:cubicBezTo>
                      <a:pt x="1061" y="107"/>
                      <a:pt x="1074" y="56"/>
                      <a:pt x="1076" y="29"/>
                    </a:cubicBezTo>
                    <a:cubicBezTo>
                      <a:pt x="1080" y="0"/>
                      <a:pt x="1054" y="13"/>
                      <a:pt x="1028" y="40"/>
                    </a:cubicBezTo>
                    <a:cubicBezTo>
                      <a:pt x="1001" y="67"/>
                      <a:pt x="921" y="79"/>
                      <a:pt x="936" y="158"/>
                    </a:cubicBezTo>
                    <a:cubicBezTo>
                      <a:pt x="949" y="236"/>
                      <a:pt x="980" y="274"/>
                      <a:pt x="980" y="323"/>
                    </a:cubicBezTo>
                    <a:cubicBezTo>
                      <a:pt x="980" y="370"/>
                      <a:pt x="984" y="417"/>
                      <a:pt x="958" y="412"/>
                    </a:cubicBezTo>
                    <a:cubicBezTo>
                      <a:pt x="932" y="408"/>
                      <a:pt x="843" y="431"/>
                      <a:pt x="810" y="447"/>
                    </a:cubicBezTo>
                    <a:cubicBezTo>
                      <a:pt x="775" y="464"/>
                      <a:pt x="760" y="474"/>
                      <a:pt x="746" y="525"/>
                    </a:cubicBezTo>
                    <a:cubicBezTo>
                      <a:pt x="732" y="577"/>
                      <a:pt x="727" y="565"/>
                      <a:pt x="695" y="573"/>
                    </a:cubicBezTo>
                    <a:cubicBezTo>
                      <a:pt x="660" y="580"/>
                      <a:pt x="590" y="600"/>
                      <a:pt x="583" y="644"/>
                    </a:cubicBezTo>
                    <a:cubicBezTo>
                      <a:pt x="575" y="686"/>
                      <a:pt x="558" y="674"/>
                      <a:pt x="522" y="710"/>
                    </a:cubicBezTo>
                    <a:cubicBezTo>
                      <a:pt x="490" y="745"/>
                      <a:pt x="485" y="737"/>
                      <a:pt x="459" y="733"/>
                    </a:cubicBezTo>
                    <a:cubicBezTo>
                      <a:pt x="433" y="728"/>
                      <a:pt x="420" y="748"/>
                      <a:pt x="427" y="780"/>
                    </a:cubicBezTo>
                    <a:cubicBezTo>
                      <a:pt x="433" y="812"/>
                      <a:pt x="422" y="795"/>
                      <a:pt x="383" y="800"/>
                    </a:cubicBezTo>
                    <a:cubicBezTo>
                      <a:pt x="341" y="804"/>
                      <a:pt x="304" y="812"/>
                      <a:pt x="270" y="812"/>
                    </a:cubicBezTo>
                    <a:cubicBezTo>
                      <a:pt x="237" y="812"/>
                      <a:pt x="248" y="866"/>
                      <a:pt x="290" y="878"/>
                    </a:cubicBezTo>
                    <a:cubicBezTo>
                      <a:pt x="331" y="889"/>
                      <a:pt x="368" y="925"/>
                      <a:pt x="379" y="960"/>
                    </a:cubicBezTo>
                    <a:cubicBezTo>
                      <a:pt x="390" y="995"/>
                      <a:pt x="401" y="992"/>
                      <a:pt x="420" y="1007"/>
                    </a:cubicBezTo>
                    <a:cubicBezTo>
                      <a:pt x="438" y="1022"/>
                      <a:pt x="470" y="1069"/>
                      <a:pt x="464" y="1116"/>
                    </a:cubicBezTo>
                    <a:cubicBezTo>
                      <a:pt x="457" y="1164"/>
                      <a:pt x="444" y="1179"/>
                      <a:pt x="442" y="1215"/>
                    </a:cubicBezTo>
                    <a:cubicBezTo>
                      <a:pt x="438" y="1249"/>
                      <a:pt x="420" y="1249"/>
                      <a:pt x="359" y="1238"/>
                    </a:cubicBezTo>
                    <a:cubicBezTo>
                      <a:pt x="301" y="1226"/>
                      <a:pt x="253" y="1219"/>
                      <a:pt x="211" y="1211"/>
                    </a:cubicBezTo>
                    <a:cubicBezTo>
                      <a:pt x="171" y="1202"/>
                      <a:pt x="142" y="1199"/>
                      <a:pt x="104" y="1215"/>
                    </a:cubicBezTo>
                    <a:cubicBezTo>
                      <a:pt x="67" y="1231"/>
                      <a:pt x="59" y="1215"/>
                      <a:pt x="29" y="1234"/>
                    </a:cubicBezTo>
                    <a:cubicBezTo>
                      <a:pt x="0" y="1254"/>
                      <a:pt x="17" y="1289"/>
                      <a:pt x="32" y="1316"/>
                    </a:cubicBezTo>
                    <a:cubicBezTo>
                      <a:pt x="48" y="1343"/>
                      <a:pt x="37" y="1395"/>
                      <a:pt x="43" y="1422"/>
                    </a:cubicBezTo>
                    <a:cubicBezTo>
                      <a:pt x="53" y="1449"/>
                      <a:pt x="29" y="1512"/>
                      <a:pt x="17" y="1548"/>
                    </a:cubicBezTo>
                    <a:cubicBezTo>
                      <a:pt x="6" y="1582"/>
                      <a:pt x="37" y="1622"/>
                      <a:pt x="29" y="1656"/>
                    </a:cubicBezTo>
                    <a:cubicBezTo>
                      <a:pt x="22" y="1693"/>
                      <a:pt x="37" y="1720"/>
                      <a:pt x="67" y="1720"/>
                    </a:cubicBezTo>
                    <a:cubicBezTo>
                      <a:pt x="96" y="1720"/>
                      <a:pt x="164" y="1712"/>
                      <a:pt x="179" y="1747"/>
                    </a:cubicBezTo>
                    <a:cubicBezTo>
                      <a:pt x="194" y="1782"/>
                      <a:pt x="220" y="1782"/>
                      <a:pt x="248" y="1767"/>
                    </a:cubicBezTo>
                    <a:cubicBezTo>
                      <a:pt x="279" y="1750"/>
                      <a:pt x="356" y="1794"/>
                      <a:pt x="379" y="1747"/>
                    </a:cubicBezTo>
                    <a:cubicBezTo>
                      <a:pt x="401" y="1700"/>
                      <a:pt x="457" y="1680"/>
                      <a:pt x="470" y="1642"/>
                    </a:cubicBezTo>
                    <a:cubicBezTo>
                      <a:pt x="485" y="1602"/>
                      <a:pt x="536" y="1595"/>
                      <a:pt x="511" y="1559"/>
                    </a:cubicBezTo>
                    <a:cubicBezTo>
                      <a:pt x="490" y="1523"/>
                      <a:pt x="510" y="1500"/>
                      <a:pt x="531" y="1476"/>
                    </a:cubicBezTo>
                    <a:cubicBezTo>
                      <a:pt x="553" y="1453"/>
                      <a:pt x="590" y="1411"/>
                      <a:pt x="623" y="1391"/>
                    </a:cubicBezTo>
                    <a:cubicBezTo>
                      <a:pt x="657" y="1372"/>
                      <a:pt x="671" y="1367"/>
                      <a:pt x="675" y="1312"/>
                    </a:cubicBezTo>
                    <a:cubicBezTo>
                      <a:pt x="680" y="1258"/>
                      <a:pt x="680" y="1262"/>
                      <a:pt x="717" y="1242"/>
                    </a:cubicBezTo>
                    <a:cubicBezTo>
                      <a:pt x="754" y="1222"/>
                      <a:pt x="775" y="1222"/>
                      <a:pt x="797" y="1242"/>
                    </a:cubicBezTo>
                    <a:cubicBezTo>
                      <a:pt x="820" y="1262"/>
                      <a:pt x="849" y="1258"/>
                      <a:pt x="869" y="1246"/>
                    </a:cubicBezTo>
                    <a:cubicBezTo>
                      <a:pt x="886" y="1234"/>
                      <a:pt x="908" y="1215"/>
                      <a:pt x="921" y="1215"/>
                    </a:cubicBezTo>
                    <a:cubicBezTo>
                      <a:pt x="932" y="1215"/>
                      <a:pt x="945" y="1199"/>
                      <a:pt x="954" y="1179"/>
                    </a:cubicBezTo>
                    <a:cubicBezTo>
                      <a:pt x="960" y="1160"/>
                      <a:pt x="984" y="1155"/>
                      <a:pt x="1006" y="1172"/>
                    </a:cubicBezTo>
                    <a:cubicBezTo>
                      <a:pt x="1027" y="1187"/>
                      <a:pt x="1043" y="1215"/>
                      <a:pt x="1064" y="1273"/>
                    </a:cubicBezTo>
                    <a:cubicBezTo>
                      <a:pt x="1089" y="1332"/>
                      <a:pt x="1135" y="1382"/>
                      <a:pt x="1154" y="1399"/>
                    </a:cubicBezTo>
                    <a:cubicBezTo>
                      <a:pt x="1173" y="1415"/>
                      <a:pt x="1210" y="1411"/>
                      <a:pt x="1239" y="1438"/>
                    </a:cubicBezTo>
                    <a:cubicBezTo>
                      <a:pt x="1270" y="1466"/>
                      <a:pt x="1326" y="1543"/>
                      <a:pt x="1333" y="1552"/>
                    </a:cubicBezTo>
                    <a:cubicBezTo>
                      <a:pt x="1339" y="1559"/>
                      <a:pt x="1339" y="1602"/>
                      <a:pt x="1328" y="1633"/>
                    </a:cubicBezTo>
                    <a:cubicBezTo>
                      <a:pt x="1317" y="1665"/>
                      <a:pt x="1311" y="1703"/>
                      <a:pt x="1343" y="1673"/>
                    </a:cubicBezTo>
                    <a:cubicBezTo>
                      <a:pt x="1376" y="1642"/>
                      <a:pt x="1370" y="1622"/>
                      <a:pt x="1376" y="1614"/>
                    </a:cubicBezTo>
                    <a:cubicBezTo>
                      <a:pt x="1385" y="1606"/>
                      <a:pt x="1409" y="1570"/>
                      <a:pt x="1385" y="1555"/>
                    </a:cubicBezTo>
                    <a:cubicBezTo>
                      <a:pt x="1359" y="1540"/>
                      <a:pt x="1359" y="1512"/>
                      <a:pt x="1370" y="1493"/>
                    </a:cubicBezTo>
                    <a:cubicBezTo>
                      <a:pt x="1380" y="1473"/>
                      <a:pt x="1402" y="1481"/>
                      <a:pt x="1417" y="1489"/>
                    </a:cubicBezTo>
                    <a:cubicBezTo>
                      <a:pt x="1433" y="1496"/>
                      <a:pt x="1450" y="1520"/>
                      <a:pt x="1459" y="1508"/>
                    </a:cubicBezTo>
                    <a:cubicBezTo>
                      <a:pt x="1465" y="1496"/>
                      <a:pt x="1446" y="1469"/>
                      <a:pt x="1428" y="1458"/>
                    </a:cubicBezTo>
                    <a:cubicBezTo>
                      <a:pt x="1409" y="1446"/>
                      <a:pt x="1376" y="1422"/>
                      <a:pt x="1363" y="1411"/>
                    </a:cubicBezTo>
                    <a:cubicBezTo>
                      <a:pt x="1348" y="1399"/>
                      <a:pt x="1363" y="1375"/>
                      <a:pt x="1317" y="1372"/>
                    </a:cubicBezTo>
                    <a:cubicBezTo>
                      <a:pt x="1274" y="1367"/>
                      <a:pt x="1254" y="1328"/>
                      <a:pt x="1239" y="1305"/>
                    </a:cubicBezTo>
                    <a:cubicBezTo>
                      <a:pt x="1224" y="1281"/>
                      <a:pt x="1200" y="1222"/>
                      <a:pt x="1173" y="1211"/>
                    </a:cubicBezTo>
                    <a:cubicBezTo>
                      <a:pt x="1148" y="1199"/>
                      <a:pt x="1128" y="1184"/>
                      <a:pt x="1143" y="1145"/>
                    </a:cubicBezTo>
                    <a:cubicBezTo>
                      <a:pt x="1159" y="1105"/>
                      <a:pt x="1143" y="1098"/>
                      <a:pt x="1176" y="1078"/>
                    </a:cubicBezTo>
                    <a:cubicBezTo>
                      <a:pt x="1210" y="1058"/>
                      <a:pt x="1222" y="1074"/>
                      <a:pt x="1217" y="1108"/>
                    </a:cubicBezTo>
                    <a:cubicBezTo>
                      <a:pt x="1213" y="1145"/>
                      <a:pt x="1285" y="1094"/>
                      <a:pt x="1296" y="1148"/>
                    </a:cubicBezTo>
                    <a:cubicBezTo>
                      <a:pt x="1307" y="1202"/>
                      <a:pt x="1380" y="1262"/>
                      <a:pt x="1402" y="1278"/>
                    </a:cubicBezTo>
                    <a:cubicBezTo>
                      <a:pt x="1424" y="1293"/>
                      <a:pt x="1488" y="1316"/>
                      <a:pt x="1507" y="1336"/>
                    </a:cubicBezTo>
                    <a:cubicBezTo>
                      <a:pt x="1525" y="1355"/>
                      <a:pt x="1575" y="1379"/>
                      <a:pt x="1544" y="1422"/>
                    </a:cubicBezTo>
                    <a:cubicBezTo>
                      <a:pt x="1513" y="1466"/>
                      <a:pt x="1553" y="1489"/>
                      <a:pt x="1577" y="1532"/>
                    </a:cubicBezTo>
                    <a:cubicBezTo>
                      <a:pt x="1604" y="1575"/>
                      <a:pt x="1629" y="1637"/>
                      <a:pt x="1629" y="1680"/>
                    </a:cubicBezTo>
                    <a:cubicBezTo>
                      <a:pt x="1629" y="1723"/>
                      <a:pt x="1655" y="1759"/>
                      <a:pt x="1688" y="1743"/>
                    </a:cubicBezTo>
                    <a:cubicBezTo>
                      <a:pt x="1723" y="1727"/>
                      <a:pt x="1814" y="1703"/>
                      <a:pt x="1792" y="1656"/>
                    </a:cubicBezTo>
                    <a:cubicBezTo>
                      <a:pt x="1770" y="1609"/>
                      <a:pt x="1740" y="1586"/>
                      <a:pt x="1723" y="1547"/>
                    </a:cubicBezTo>
                    <a:cubicBezTo>
                      <a:pt x="1703" y="1508"/>
                      <a:pt x="1715" y="1473"/>
                      <a:pt x="1744" y="1493"/>
                    </a:cubicBezTo>
                    <a:cubicBezTo>
                      <a:pt x="1775" y="1512"/>
                      <a:pt x="1755" y="1429"/>
                      <a:pt x="1823" y="1438"/>
                    </a:cubicBezTo>
                    <a:cubicBezTo>
                      <a:pt x="1888" y="1446"/>
                      <a:pt x="1881" y="1498"/>
                      <a:pt x="1931" y="1469"/>
                    </a:cubicBezTo>
                    <a:cubicBezTo>
                      <a:pt x="1981" y="1439"/>
                      <a:pt x="2060" y="1431"/>
                      <a:pt x="2023" y="1402"/>
                    </a:cubicBezTo>
                    <a:cubicBezTo>
                      <a:pt x="1986" y="1375"/>
                      <a:pt x="1960" y="1350"/>
                      <a:pt x="1975" y="1312"/>
                    </a:cubicBezTo>
                    <a:cubicBezTo>
                      <a:pt x="1992" y="1274"/>
                      <a:pt x="1711" y="419"/>
                      <a:pt x="1711" y="419"/>
                    </a:cubicBezTo>
                    <a:lnTo>
                      <a:pt x="1564" y="2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7" name="íṣliďé"/>
              <p:cNvSpPr/>
              <p:nvPr/>
            </p:nvSpPr>
            <p:spPr bwMode="auto">
              <a:xfrm>
                <a:off x="3741" y="661"/>
                <a:ext cx="3768" cy="2229"/>
              </a:xfrm>
              <a:custGeom>
                <a:avLst/>
                <a:gdLst>
                  <a:gd name="T0" fmla="*/ 1410 w 9659"/>
                  <a:gd name="T1" fmla="*/ 2947 h 5723"/>
                  <a:gd name="T2" fmla="*/ 1660 w 9659"/>
                  <a:gd name="T3" fmla="*/ 2931 h 5723"/>
                  <a:gd name="T4" fmla="*/ 1774 w 9659"/>
                  <a:gd name="T5" fmla="*/ 3337 h 5723"/>
                  <a:gd name="T6" fmla="*/ 1132 w 9659"/>
                  <a:gd name="T7" fmla="*/ 3594 h 5723"/>
                  <a:gd name="T8" fmla="*/ 1591 w 9659"/>
                  <a:gd name="T9" fmla="*/ 3881 h 5723"/>
                  <a:gd name="T10" fmla="*/ 1778 w 9659"/>
                  <a:gd name="T11" fmla="*/ 4698 h 5723"/>
                  <a:gd name="T12" fmla="*/ 2376 w 9659"/>
                  <a:gd name="T13" fmla="*/ 5254 h 5723"/>
                  <a:gd name="T14" fmla="*/ 2711 w 9659"/>
                  <a:gd name="T15" fmla="*/ 4576 h 5723"/>
                  <a:gd name="T16" fmla="*/ 2291 w 9659"/>
                  <a:gd name="T17" fmla="*/ 4314 h 5723"/>
                  <a:gd name="T18" fmla="*/ 2766 w 9659"/>
                  <a:gd name="T19" fmla="*/ 4474 h 5723"/>
                  <a:gd name="T20" fmla="*/ 3274 w 9659"/>
                  <a:gd name="T21" fmla="*/ 4613 h 5723"/>
                  <a:gd name="T22" fmla="*/ 3546 w 9659"/>
                  <a:gd name="T23" fmla="*/ 4896 h 5723"/>
                  <a:gd name="T24" fmla="*/ 3918 w 9659"/>
                  <a:gd name="T25" fmla="*/ 5488 h 5723"/>
                  <a:gd name="T26" fmla="*/ 4261 w 9659"/>
                  <a:gd name="T27" fmla="*/ 4859 h 5723"/>
                  <a:gd name="T28" fmla="*/ 4639 w 9659"/>
                  <a:gd name="T29" fmla="*/ 5019 h 5723"/>
                  <a:gd name="T30" fmla="*/ 5327 w 9659"/>
                  <a:gd name="T31" fmla="*/ 5185 h 5723"/>
                  <a:gd name="T32" fmla="*/ 5392 w 9659"/>
                  <a:gd name="T33" fmla="*/ 4923 h 5723"/>
                  <a:gd name="T34" fmla="*/ 5669 w 9659"/>
                  <a:gd name="T35" fmla="*/ 4714 h 5723"/>
                  <a:gd name="T36" fmla="*/ 5975 w 9659"/>
                  <a:gd name="T37" fmla="*/ 3743 h 5723"/>
                  <a:gd name="T38" fmla="*/ 5943 w 9659"/>
                  <a:gd name="T39" fmla="*/ 3482 h 5723"/>
                  <a:gd name="T40" fmla="*/ 6364 w 9659"/>
                  <a:gd name="T41" fmla="*/ 3823 h 5723"/>
                  <a:gd name="T42" fmla="*/ 6593 w 9659"/>
                  <a:gd name="T43" fmla="*/ 3188 h 5723"/>
                  <a:gd name="T44" fmla="*/ 6994 w 9659"/>
                  <a:gd name="T45" fmla="*/ 2258 h 5723"/>
                  <a:gd name="T46" fmla="*/ 7449 w 9659"/>
                  <a:gd name="T47" fmla="*/ 1848 h 5723"/>
                  <a:gd name="T48" fmla="*/ 7768 w 9659"/>
                  <a:gd name="T49" fmla="*/ 1853 h 5723"/>
                  <a:gd name="T50" fmla="*/ 8093 w 9659"/>
                  <a:gd name="T51" fmla="*/ 1629 h 5723"/>
                  <a:gd name="T52" fmla="*/ 7864 w 9659"/>
                  <a:gd name="T53" fmla="*/ 2413 h 5723"/>
                  <a:gd name="T54" fmla="*/ 8210 w 9659"/>
                  <a:gd name="T55" fmla="*/ 2082 h 5723"/>
                  <a:gd name="T56" fmla="*/ 8654 w 9659"/>
                  <a:gd name="T57" fmla="*/ 1687 h 5723"/>
                  <a:gd name="T58" fmla="*/ 9144 w 9659"/>
                  <a:gd name="T59" fmla="*/ 1244 h 5723"/>
                  <a:gd name="T60" fmla="*/ 9577 w 9659"/>
                  <a:gd name="T61" fmla="*/ 1228 h 5723"/>
                  <a:gd name="T62" fmla="*/ 8866 w 9659"/>
                  <a:gd name="T63" fmla="*/ 822 h 5723"/>
                  <a:gd name="T64" fmla="*/ 8178 w 9659"/>
                  <a:gd name="T65" fmla="*/ 849 h 5723"/>
                  <a:gd name="T66" fmla="*/ 7244 w 9659"/>
                  <a:gd name="T67" fmla="*/ 551 h 5723"/>
                  <a:gd name="T68" fmla="*/ 6616 w 9659"/>
                  <a:gd name="T69" fmla="*/ 684 h 5723"/>
                  <a:gd name="T70" fmla="*/ 6043 w 9659"/>
                  <a:gd name="T71" fmla="*/ 528 h 5723"/>
                  <a:gd name="T72" fmla="*/ 5643 w 9659"/>
                  <a:gd name="T73" fmla="*/ 209 h 5723"/>
                  <a:gd name="T74" fmla="*/ 4960 w 9659"/>
                  <a:gd name="T75" fmla="*/ 96 h 5723"/>
                  <a:gd name="T76" fmla="*/ 4090 w 9659"/>
                  <a:gd name="T77" fmla="*/ 427 h 5723"/>
                  <a:gd name="T78" fmla="*/ 3663 w 9659"/>
                  <a:gd name="T79" fmla="*/ 555 h 5723"/>
                  <a:gd name="T80" fmla="*/ 3427 w 9659"/>
                  <a:gd name="T81" fmla="*/ 1159 h 5723"/>
                  <a:gd name="T82" fmla="*/ 3316 w 9659"/>
                  <a:gd name="T83" fmla="*/ 615 h 5723"/>
                  <a:gd name="T84" fmla="*/ 2895 w 9659"/>
                  <a:gd name="T85" fmla="*/ 886 h 5723"/>
                  <a:gd name="T86" fmla="*/ 2263 w 9659"/>
                  <a:gd name="T87" fmla="*/ 1074 h 5723"/>
                  <a:gd name="T88" fmla="*/ 1869 w 9659"/>
                  <a:gd name="T89" fmla="*/ 1217 h 5723"/>
                  <a:gd name="T90" fmla="*/ 1790 w 9659"/>
                  <a:gd name="T91" fmla="*/ 994 h 5723"/>
                  <a:gd name="T92" fmla="*/ 172 w 9659"/>
                  <a:gd name="T93" fmla="*/ 1506 h 5723"/>
                  <a:gd name="T94" fmla="*/ 384 w 9659"/>
                  <a:gd name="T95" fmla="*/ 2098 h 5723"/>
                  <a:gd name="T96" fmla="*/ 710 w 9659"/>
                  <a:gd name="T97" fmla="*/ 1747 h 5723"/>
                  <a:gd name="T98" fmla="*/ 1042 w 9659"/>
                  <a:gd name="T99" fmla="*/ 1325 h 5723"/>
                  <a:gd name="T100" fmla="*/ 1137 w 9659"/>
                  <a:gd name="T101" fmla="*/ 1826 h 5723"/>
                  <a:gd name="T102" fmla="*/ 838 w 9659"/>
                  <a:gd name="T103" fmla="*/ 2050 h 5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59" h="5723">
                    <a:moveTo>
                      <a:pt x="1190" y="3273"/>
                    </a:moveTo>
                    <a:cubicBezTo>
                      <a:pt x="1190" y="3241"/>
                      <a:pt x="1196" y="3213"/>
                      <a:pt x="1218" y="3198"/>
                    </a:cubicBezTo>
                    <a:cubicBezTo>
                      <a:pt x="1238" y="3181"/>
                      <a:pt x="1260" y="3134"/>
                      <a:pt x="1277" y="3097"/>
                    </a:cubicBezTo>
                    <a:cubicBezTo>
                      <a:pt x="1294" y="3060"/>
                      <a:pt x="1326" y="3075"/>
                      <a:pt x="1342" y="3023"/>
                    </a:cubicBezTo>
                    <a:cubicBezTo>
                      <a:pt x="1358" y="2968"/>
                      <a:pt x="1363" y="2931"/>
                      <a:pt x="1410" y="2947"/>
                    </a:cubicBezTo>
                    <a:cubicBezTo>
                      <a:pt x="1458" y="2963"/>
                      <a:pt x="1484" y="3006"/>
                      <a:pt x="1467" y="3038"/>
                    </a:cubicBezTo>
                    <a:cubicBezTo>
                      <a:pt x="1453" y="3069"/>
                      <a:pt x="1467" y="3097"/>
                      <a:pt x="1495" y="3124"/>
                    </a:cubicBezTo>
                    <a:cubicBezTo>
                      <a:pt x="1522" y="3149"/>
                      <a:pt x="1554" y="3107"/>
                      <a:pt x="1586" y="3069"/>
                    </a:cubicBezTo>
                    <a:cubicBezTo>
                      <a:pt x="1618" y="3032"/>
                      <a:pt x="1633" y="3000"/>
                      <a:pt x="1596" y="2995"/>
                    </a:cubicBezTo>
                    <a:cubicBezTo>
                      <a:pt x="1559" y="2991"/>
                      <a:pt x="1613" y="2931"/>
                      <a:pt x="1660" y="2931"/>
                    </a:cubicBezTo>
                    <a:cubicBezTo>
                      <a:pt x="1709" y="2931"/>
                      <a:pt x="1741" y="2979"/>
                      <a:pt x="1704" y="3016"/>
                    </a:cubicBezTo>
                    <a:cubicBezTo>
                      <a:pt x="1665" y="3055"/>
                      <a:pt x="1677" y="3107"/>
                      <a:pt x="1725" y="3117"/>
                    </a:cubicBezTo>
                    <a:cubicBezTo>
                      <a:pt x="1774" y="3129"/>
                      <a:pt x="1799" y="3181"/>
                      <a:pt x="1848" y="3198"/>
                    </a:cubicBezTo>
                    <a:cubicBezTo>
                      <a:pt x="1894" y="3213"/>
                      <a:pt x="1949" y="3262"/>
                      <a:pt x="1911" y="3310"/>
                    </a:cubicBezTo>
                    <a:cubicBezTo>
                      <a:pt x="1873" y="3358"/>
                      <a:pt x="1853" y="3342"/>
                      <a:pt x="1774" y="3337"/>
                    </a:cubicBezTo>
                    <a:cubicBezTo>
                      <a:pt x="1692" y="3332"/>
                      <a:pt x="1618" y="3273"/>
                      <a:pt x="1538" y="3273"/>
                    </a:cubicBezTo>
                    <a:cubicBezTo>
                      <a:pt x="1458" y="3273"/>
                      <a:pt x="1442" y="3305"/>
                      <a:pt x="1410" y="3332"/>
                    </a:cubicBezTo>
                    <a:cubicBezTo>
                      <a:pt x="1379" y="3358"/>
                      <a:pt x="1335" y="3321"/>
                      <a:pt x="1282" y="3374"/>
                    </a:cubicBezTo>
                    <a:cubicBezTo>
                      <a:pt x="1228" y="3427"/>
                      <a:pt x="1213" y="3454"/>
                      <a:pt x="1181" y="3459"/>
                    </a:cubicBezTo>
                    <a:cubicBezTo>
                      <a:pt x="1149" y="3465"/>
                      <a:pt x="1084" y="3529"/>
                      <a:pt x="1132" y="3594"/>
                    </a:cubicBezTo>
                    <a:cubicBezTo>
                      <a:pt x="1181" y="3657"/>
                      <a:pt x="1255" y="3689"/>
                      <a:pt x="1282" y="3716"/>
                    </a:cubicBezTo>
                    <a:cubicBezTo>
                      <a:pt x="1310" y="3743"/>
                      <a:pt x="1335" y="3689"/>
                      <a:pt x="1405" y="3705"/>
                    </a:cubicBezTo>
                    <a:cubicBezTo>
                      <a:pt x="1474" y="3721"/>
                      <a:pt x="1479" y="3753"/>
                      <a:pt x="1543" y="3716"/>
                    </a:cubicBezTo>
                    <a:cubicBezTo>
                      <a:pt x="1608" y="3679"/>
                      <a:pt x="1645" y="3679"/>
                      <a:pt x="1613" y="3716"/>
                    </a:cubicBezTo>
                    <a:cubicBezTo>
                      <a:pt x="1580" y="3753"/>
                      <a:pt x="1591" y="3828"/>
                      <a:pt x="1591" y="3881"/>
                    </a:cubicBezTo>
                    <a:cubicBezTo>
                      <a:pt x="1591" y="3934"/>
                      <a:pt x="1554" y="3993"/>
                      <a:pt x="1543" y="4042"/>
                    </a:cubicBezTo>
                    <a:cubicBezTo>
                      <a:pt x="1532" y="4090"/>
                      <a:pt x="1559" y="4111"/>
                      <a:pt x="1576" y="4159"/>
                    </a:cubicBezTo>
                    <a:cubicBezTo>
                      <a:pt x="1591" y="4207"/>
                      <a:pt x="1559" y="4314"/>
                      <a:pt x="1586" y="4356"/>
                    </a:cubicBezTo>
                    <a:cubicBezTo>
                      <a:pt x="1613" y="4400"/>
                      <a:pt x="1640" y="4464"/>
                      <a:pt x="1665" y="4517"/>
                    </a:cubicBezTo>
                    <a:cubicBezTo>
                      <a:pt x="1692" y="4570"/>
                      <a:pt x="1762" y="4597"/>
                      <a:pt x="1778" y="4698"/>
                    </a:cubicBezTo>
                    <a:cubicBezTo>
                      <a:pt x="1795" y="4800"/>
                      <a:pt x="1815" y="4879"/>
                      <a:pt x="1873" y="4911"/>
                    </a:cubicBezTo>
                    <a:cubicBezTo>
                      <a:pt x="1933" y="4943"/>
                      <a:pt x="1961" y="5008"/>
                      <a:pt x="1971" y="5072"/>
                    </a:cubicBezTo>
                    <a:cubicBezTo>
                      <a:pt x="1981" y="5136"/>
                      <a:pt x="1971" y="5249"/>
                      <a:pt x="2003" y="5296"/>
                    </a:cubicBezTo>
                    <a:cubicBezTo>
                      <a:pt x="2035" y="5345"/>
                      <a:pt x="1998" y="5407"/>
                      <a:pt x="2083" y="5392"/>
                    </a:cubicBezTo>
                    <a:cubicBezTo>
                      <a:pt x="2168" y="5375"/>
                      <a:pt x="2291" y="5318"/>
                      <a:pt x="2376" y="5254"/>
                    </a:cubicBezTo>
                    <a:cubicBezTo>
                      <a:pt x="2462" y="5189"/>
                      <a:pt x="2610" y="5072"/>
                      <a:pt x="2664" y="5056"/>
                    </a:cubicBezTo>
                    <a:cubicBezTo>
                      <a:pt x="2719" y="5040"/>
                      <a:pt x="2739" y="4987"/>
                      <a:pt x="2761" y="4933"/>
                    </a:cubicBezTo>
                    <a:cubicBezTo>
                      <a:pt x="2783" y="4879"/>
                      <a:pt x="2825" y="4859"/>
                      <a:pt x="2847" y="4822"/>
                    </a:cubicBezTo>
                    <a:cubicBezTo>
                      <a:pt x="2868" y="4783"/>
                      <a:pt x="2873" y="4741"/>
                      <a:pt x="2831" y="4677"/>
                    </a:cubicBezTo>
                    <a:cubicBezTo>
                      <a:pt x="2788" y="4613"/>
                      <a:pt x="2719" y="4624"/>
                      <a:pt x="2711" y="4576"/>
                    </a:cubicBezTo>
                    <a:cubicBezTo>
                      <a:pt x="2706" y="4528"/>
                      <a:pt x="2674" y="4469"/>
                      <a:pt x="2648" y="4496"/>
                    </a:cubicBezTo>
                    <a:cubicBezTo>
                      <a:pt x="2621" y="4521"/>
                      <a:pt x="2584" y="4602"/>
                      <a:pt x="2531" y="4607"/>
                    </a:cubicBezTo>
                    <a:cubicBezTo>
                      <a:pt x="2478" y="4613"/>
                      <a:pt x="2450" y="4613"/>
                      <a:pt x="2450" y="4533"/>
                    </a:cubicBezTo>
                    <a:cubicBezTo>
                      <a:pt x="2450" y="4452"/>
                      <a:pt x="2445" y="4442"/>
                      <a:pt x="2403" y="4432"/>
                    </a:cubicBezTo>
                    <a:cubicBezTo>
                      <a:pt x="2361" y="4420"/>
                      <a:pt x="2312" y="4368"/>
                      <a:pt x="2291" y="4314"/>
                    </a:cubicBezTo>
                    <a:cubicBezTo>
                      <a:pt x="2268" y="4260"/>
                      <a:pt x="2247" y="4228"/>
                      <a:pt x="2300" y="4186"/>
                    </a:cubicBezTo>
                    <a:cubicBezTo>
                      <a:pt x="2356" y="4143"/>
                      <a:pt x="2366" y="4212"/>
                      <a:pt x="2381" y="4250"/>
                    </a:cubicBezTo>
                    <a:cubicBezTo>
                      <a:pt x="2398" y="4287"/>
                      <a:pt x="2473" y="4340"/>
                      <a:pt x="2489" y="4383"/>
                    </a:cubicBezTo>
                    <a:cubicBezTo>
                      <a:pt x="2505" y="4427"/>
                      <a:pt x="2558" y="4469"/>
                      <a:pt x="2626" y="4452"/>
                    </a:cubicBezTo>
                    <a:cubicBezTo>
                      <a:pt x="2697" y="4437"/>
                      <a:pt x="2756" y="4437"/>
                      <a:pt x="2766" y="4474"/>
                    </a:cubicBezTo>
                    <a:cubicBezTo>
                      <a:pt x="2776" y="4512"/>
                      <a:pt x="2798" y="4554"/>
                      <a:pt x="2863" y="4538"/>
                    </a:cubicBezTo>
                    <a:cubicBezTo>
                      <a:pt x="2926" y="4521"/>
                      <a:pt x="2947" y="4521"/>
                      <a:pt x="2963" y="4549"/>
                    </a:cubicBezTo>
                    <a:cubicBezTo>
                      <a:pt x="2979" y="4576"/>
                      <a:pt x="3021" y="4565"/>
                      <a:pt x="3077" y="4554"/>
                    </a:cubicBezTo>
                    <a:cubicBezTo>
                      <a:pt x="3128" y="4544"/>
                      <a:pt x="3117" y="4581"/>
                      <a:pt x="3183" y="4554"/>
                    </a:cubicBezTo>
                    <a:cubicBezTo>
                      <a:pt x="3247" y="4528"/>
                      <a:pt x="3263" y="4560"/>
                      <a:pt x="3274" y="4613"/>
                    </a:cubicBezTo>
                    <a:cubicBezTo>
                      <a:pt x="3284" y="4666"/>
                      <a:pt x="3300" y="4682"/>
                      <a:pt x="3332" y="4682"/>
                    </a:cubicBezTo>
                    <a:cubicBezTo>
                      <a:pt x="3363" y="4682"/>
                      <a:pt x="3342" y="4719"/>
                      <a:pt x="3348" y="4758"/>
                    </a:cubicBezTo>
                    <a:cubicBezTo>
                      <a:pt x="3353" y="4795"/>
                      <a:pt x="3374" y="4847"/>
                      <a:pt x="3422" y="4847"/>
                    </a:cubicBezTo>
                    <a:cubicBezTo>
                      <a:pt x="3471" y="4847"/>
                      <a:pt x="3496" y="4800"/>
                      <a:pt x="3528" y="4790"/>
                    </a:cubicBezTo>
                    <a:cubicBezTo>
                      <a:pt x="3560" y="4778"/>
                      <a:pt x="3555" y="4815"/>
                      <a:pt x="3546" y="4896"/>
                    </a:cubicBezTo>
                    <a:cubicBezTo>
                      <a:pt x="3536" y="4976"/>
                      <a:pt x="3541" y="5120"/>
                      <a:pt x="3584" y="5226"/>
                    </a:cubicBezTo>
                    <a:cubicBezTo>
                      <a:pt x="3626" y="5333"/>
                      <a:pt x="3690" y="5467"/>
                      <a:pt x="3700" y="5536"/>
                    </a:cubicBezTo>
                    <a:cubicBezTo>
                      <a:pt x="3711" y="5607"/>
                      <a:pt x="3732" y="5723"/>
                      <a:pt x="3764" y="5723"/>
                    </a:cubicBezTo>
                    <a:cubicBezTo>
                      <a:pt x="3796" y="5723"/>
                      <a:pt x="3822" y="5681"/>
                      <a:pt x="3866" y="5622"/>
                    </a:cubicBezTo>
                    <a:cubicBezTo>
                      <a:pt x="3907" y="5563"/>
                      <a:pt x="3913" y="5547"/>
                      <a:pt x="3918" y="5488"/>
                    </a:cubicBezTo>
                    <a:cubicBezTo>
                      <a:pt x="3923" y="5430"/>
                      <a:pt x="3963" y="5414"/>
                      <a:pt x="3945" y="5338"/>
                    </a:cubicBezTo>
                    <a:cubicBezTo>
                      <a:pt x="3931" y="5264"/>
                      <a:pt x="3945" y="5200"/>
                      <a:pt x="3982" y="5194"/>
                    </a:cubicBezTo>
                    <a:cubicBezTo>
                      <a:pt x="4021" y="5189"/>
                      <a:pt x="4069" y="5147"/>
                      <a:pt x="4069" y="5104"/>
                    </a:cubicBezTo>
                    <a:cubicBezTo>
                      <a:pt x="4069" y="5061"/>
                      <a:pt x="4101" y="5029"/>
                      <a:pt x="4143" y="4997"/>
                    </a:cubicBezTo>
                    <a:cubicBezTo>
                      <a:pt x="4185" y="4965"/>
                      <a:pt x="4239" y="4939"/>
                      <a:pt x="4261" y="4859"/>
                    </a:cubicBezTo>
                    <a:cubicBezTo>
                      <a:pt x="4281" y="4778"/>
                      <a:pt x="4303" y="4773"/>
                      <a:pt x="4345" y="4783"/>
                    </a:cubicBezTo>
                    <a:cubicBezTo>
                      <a:pt x="4390" y="4795"/>
                      <a:pt x="4432" y="4790"/>
                      <a:pt x="4443" y="4751"/>
                    </a:cubicBezTo>
                    <a:cubicBezTo>
                      <a:pt x="4454" y="4714"/>
                      <a:pt x="4501" y="4703"/>
                      <a:pt x="4506" y="4762"/>
                    </a:cubicBezTo>
                    <a:cubicBezTo>
                      <a:pt x="4510" y="4822"/>
                      <a:pt x="4527" y="4847"/>
                      <a:pt x="4575" y="4874"/>
                    </a:cubicBezTo>
                    <a:cubicBezTo>
                      <a:pt x="4624" y="4901"/>
                      <a:pt x="4639" y="4971"/>
                      <a:pt x="4639" y="5019"/>
                    </a:cubicBezTo>
                    <a:cubicBezTo>
                      <a:pt x="4639" y="5066"/>
                      <a:pt x="4624" y="5200"/>
                      <a:pt x="4678" y="5194"/>
                    </a:cubicBezTo>
                    <a:cubicBezTo>
                      <a:pt x="4731" y="5189"/>
                      <a:pt x="4752" y="5066"/>
                      <a:pt x="4789" y="5109"/>
                    </a:cubicBezTo>
                    <a:cubicBezTo>
                      <a:pt x="4826" y="5152"/>
                      <a:pt x="4821" y="5254"/>
                      <a:pt x="4837" y="5296"/>
                    </a:cubicBezTo>
                    <a:cubicBezTo>
                      <a:pt x="4854" y="5338"/>
                      <a:pt x="5034" y="5232"/>
                      <a:pt x="5034" y="5232"/>
                    </a:cubicBezTo>
                    <a:cubicBezTo>
                      <a:pt x="5327" y="5185"/>
                      <a:pt x="5327" y="5185"/>
                      <a:pt x="5327" y="5185"/>
                    </a:cubicBezTo>
                    <a:cubicBezTo>
                      <a:pt x="5348" y="5173"/>
                      <a:pt x="5348" y="5173"/>
                      <a:pt x="5348" y="5173"/>
                    </a:cubicBezTo>
                    <a:cubicBezTo>
                      <a:pt x="5348" y="5173"/>
                      <a:pt x="5211" y="4976"/>
                      <a:pt x="5221" y="4939"/>
                    </a:cubicBezTo>
                    <a:cubicBezTo>
                      <a:pt x="5232" y="4901"/>
                      <a:pt x="5311" y="4854"/>
                      <a:pt x="5348" y="4800"/>
                    </a:cubicBezTo>
                    <a:cubicBezTo>
                      <a:pt x="5387" y="4746"/>
                      <a:pt x="5424" y="4758"/>
                      <a:pt x="5429" y="4815"/>
                    </a:cubicBezTo>
                    <a:cubicBezTo>
                      <a:pt x="5436" y="4874"/>
                      <a:pt x="5436" y="4869"/>
                      <a:pt x="5392" y="4923"/>
                    </a:cubicBezTo>
                    <a:cubicBezTo>
                      <a:pt x="5348" y="4976"/>
                      <a:pt x="5364" y="4980"/>
                      <a:pt x="5399" y="5008"/>
                    </a:cubicBezTo>
                    <a:cubicBezTo>
                      <a:pt x="5429" y="5035"/>
                      <a:pt x="5483" y="4960"/>
                      <a:pt x="5505" y="4943"/>
                    </a:cubicBezTo>
                    <a:cubicBezTo>
                      <a:pt x="5525" y="4928"/>
                      <a:pt x="5493" y="4869"/>
                      <a:pt x="5483" y="4847"/>
                    </a:cubicBezTo>
                    <a:cubicBezTo>
                      <a:pt x="5473" y="4827"/>
                      <a:pt x="5483" y="4778"/>
                      <a:pt x="5516" y="4767"/>
                    </a:cubicBezTo>
                    <a:cubicBezTo>
                      <a:pt x="5548" y="4758"/>
                      <a:pt x="5627" y="4751"/>
                      <a:pt x="5669" y="4714"/>
                    </a:cubicBezTo>
                    <a:cubicBezTo>
                      <a:pt x="5712" y="4677"/>
                      <a:pt x="5794" y="4703"/>
                      <a:pt x="5858" y="4607"/>
                    </a:cubicBezTo>
                    <a:cubicBezTo>
                      <a:pt x="5922" y="4512"/>
                      <a:pt x="5975" y="4373"/>
                      <a:pt x="6011" y="4340"/>
                    </a:cubicBezTo>
                    <a:cubicBezTo>
                      <a:pt x="6048" y="4308"/>
                      <a:pt x="6075" y="4196"/>
                      <a:pt x="6075" y="4132"/>
                    </a:cubicBezTo>
                    <a:cubicBezTo>
                      <a:pt x="6075" y="4069"/>
                      <a:pt x="6027" y="3978"/>
                      <a:pt x="6001" y="3909"/>
                    </a:cubicBezTo>
                    <a:cubicBezTo>
                      <a:pt x="5975" y="3839"/>
                      <a:pt x="5900" y="3796"/>
                      <a:pt x="5975" y="3743"/>
                    </a:cubicBezTo>
                    <a:cubicBezTo>
                      <a:pt x="6048" y="3690"/>
                      <a:pt x="6059" y="3663"/>
                      <a:pt x="6086" y="3663"/>
                    </a:cubicBezTo>
                    <a:cubicBezTo>
                      <a:pt x="6112" y="3663"/>
                      <a:pt x="6134" y="3598"/>
                      <a:pt x="6086" y="3594"/>
                    </a:cubicBezTo>
                    <a:cubicBezTo>
                      <a:pt x="6038" y="3588"/>
                      <a:pt x="5959" y="3615"/>
                      <a:pt x="5938" y="3626"/>
                    </a:cubicBezTo>
                    <a:cubicBezTo>
                      <a:pt x="5916" y="3635"/>
                      <a:pt x="5911" y="3615"/>
                      <a:pt x="5883" y="3561"/>
                    </a:cubicBezTo>
                    <a:cubicBezTo>
                      <a:pt x="5858" y="3507"/>
                      <a:pt x="5890" y="3482"/>
                      <a:pt x="5943" y="3482"/>
                    </a:cubicBezTo>
                    <a:cubicBezTo>
                      <a:pt x="5996" y="3482"/>
                      <a:pt x="6070" y="3294"/>
                      <a:pt x="6086" y="3353"/>
                    </a:cubicBezTo>
                    <a:cubicBezTo>
                      <a:pt x="6102" y="3413"/>
                      <a:pt x="6112" y="3438"/>
                      <a:pt x="6160" y="3438"/>
                    </a:cubicBezTo>
                    <a:cubicBezTo>
                      <a:pt x="6208" y="3438"/>
                      <a:pt x="6241" y="3443"/>
                      <a:pt x="6253" y="3502"/>
                    </a:cubicBezTo>
                    <a:cubicBezTo>
                      <a:pt x="6263" y="3561"/>
                      <a:pt x="6333" y="3647"/>
                      <a:pt x="6317" y="3721"/>
                    </a:cubicBezTo>
                    <a:cubicBezTo>
                      <a:pt x="6301" y="3796"/>
                      <a:pt x="6301" y="3855"/>
                      <a:pt x="6364" y="3823"/>
                    </a:cubicBezTo>
                    <a:cubicBezTo>
                      <a:pt x="6428" y="3791"/>
                      <a:pt x="6475" y="3737"/>
                      <a:pt x="6486" y="3679"/>
                    </a:cubicBezTo>
                    <a:cubicBezTo>
                      <a:pt x="6497" y="3620"/>
                      <a:pt x="6428" y="3566"/>
                      <a:pt x="6391" y="3524"/>
                    </a:cubicBezTo>
                    <a:cubicBezTo>
                      <a:pt x="6354" y="3482"/>
                      <a:pt x="6354" y="3443"/>
                      <a:pt x="6391" y="3413"/>
                    </a:cubicBezTo>
                    <a:cubicBezTo>
                      <a:pt x="6428" y="3380"/>
                      <a:pt x="6470" y="3332"/>
                      <a:pt x="6513" y="3278"/>
                    </a:cubicBezTo>
                    <a:cubicBezTo>
                      <a:pt x="6555" y="3225"/>
                      <a:pt x="6551" y="3149"/>
                      <a:pt x="6593" y="3188"/>
                    </a:cubicBezTo>
                    <a:cubicBezTo>
                      <a:pt x="6635" y="3225"/>
                      <a:pt x="6685" y="3246"/>
                      <a:pt x="6754" y="3161"/>
                    </a:cubicBezTo>
                    <a:cubicBezTo>
                      <a:pt x="6823" y="3075"/>
                      <a:pt x="6966" y="2899"/>
                      <a:pt x="6994" y="2803"/>
                    </a:cubicBezTo>
                    <a:cubicBezTo>
                      <a:pt x="7022" y="2707"/>
                      <a:pt x="7043" y="2648"/>
                      <a:pt x="7035" y="2584"/>
                    </a:cubicBezTo>
                    <a:cubicBezTo>
                      <a:pt x="7030" y="2520"/>
                      <a:pt x="7070" y="2520"/>
                      <a:pt x="7070" y="2413"/>
                    </a:cubicBezTo>
                    <a:cubicBezTo>
                      <a:pt x="7070" y="2307"/>
                      <a:pt x="7025" y="2258"/>
                      <a:pt x="6994" y="2258"/>
                    </a:cubicBezTo>
                    <a:cubicBezTo>
                      <a:pt x="6961" y="2258"/>
                      <a:pt x="6934" y="2302"/>
                      <a:pt x="6871" y="2263"/>
                    </a:cubicBezTo>
                    <a:cubicBezTo>
                      <a:pt x="6807" y="2226"/>
                      <a:pt x="6749" y="2231"/>
                      <a:pt x="6823" y="2169"/>
                    </a:cubicBezTo>
                    <a:cubicBezTo>
                      <a:pt x="6897" y="2105"/>
                      <a:pt x="7025" y="1997"/>
                      <a:pt x="7062" y="1928"/>
                    </a:cubicBezTo>
                    <a:cubicBezTo>
                      <a:pt x="7101" y="1859"/>
                      <a:pt x="7128" y="1811"/>
                      <a:pt x="7218" y="1799"/>
                    </a:cubicBezTo>
                    <a:cubicBezTo>
                      <a:pt x="7309" y="1789"/>
                      <a:pt x="7393" y="1848"/>
                      <a:pt x="7449" y="1848"/>
                    </a:cubicBezTo>
                    <a:cubicBezTo>
                      <a:pt x="7502" y="1848"/>
                      <a:pt x="7507" y="1826"/>
                      <a:pt x="7512" y="1804"/>
                    </a:cubicBezTo>
                    <a:cubicBezTo>
                      <a:pt x="7518" y="1784"/>
                      <a:pt x="7528" y="1784"/>
                      <a:pt x="7555" y="1784"/>
                    </a:cubicBezTo>
                    <a:cubicBezTo>
                      <a:pt x="7581" y="1784"/>
                      <a:pt x="7629" y="1816"/>
                      <a:pt x="7592" y="1848"/>
                    </a:cubicBezTo>
                    <a:cubicBezTo>
                      <a:pt x="7555" y="1880"/>
                      <a:pt x="7576" y="1896"/>
                      <a:pt x="7645" y="1885"/>
                    </a:cubicBezTo>
                    <a:cubicBezTo>
                      <a:pt x="7714" y="1875"/>
                      <a:pt x="7736" y="1848"/>
                      <a:pt x="7768" y="1853"/>
                    </a:cubicBezTo>
                    <a:cubicBezTo>
                      <a:pt x="7800" y="1859"/>
                      <a:pt x="7815" y="1804"/>
                      <a:pt x="7795" y="1799"/>
                    </a:cubicBezTo>
                    <a:cubicBezTo>
                      <a:pt x="7773" y="1794"/>
                      <a:pt x="7773" y="1762"/>
                      <a:pt x="7806" y="1752"/>
                    </a:cubicBezTo>
                    <a:cubicBezTo>
                      <a:pt x="7838" y="1740"/>
                      <a:pt x="7876" y="1698"/>
                      <a:pt x="7917" y="1645"/>
                    </a:cubicBezTo>
                    <a:cubicBezTo>
                      <a:pt x="7959" y="1591"/>
                      <a:pt x="7992" y="1602"/>
                      <a:pt x="8008" y="1613"/>
                    </a:cubicBezTo>
                    <a:cubicBezTo>
                      <a:pt x="8024" y="1623"/>
                      <a:pt x="8121" y="1581"/>
                      <a:pt x="8093" y="1629"/>
                    </a:cubicBezTo>
                    <a:cubicBezTo>
                      <a:pt x="8067" y="1676"/>
                      <a:pt x="8089" y="1715"/>
                      <a:pt x="8131" y="1683"/>
                    </a:cubicBezTo>
                    <a:cubicBezTo>
                      <a:pt x="8173" y="1650"/>
                      <a:pt x="8163" y="1715"/>
                      <a:pt x="8089" y="1779"/>
                    </a:cubicBezTo>
                    <a:cubicBezTo>
                      <a:pt x="8012" y="1843"/>
                      <a:pt x="7987" y="1912"/>
                      <a:pt x="7906" y="1944"/>
                    </a:cubicBezTo>
                    <a:cubicBezTo>
                      <a:pt x="7827" y="1976"/>
                      <a:pt x="7800" y="2093"/>
                      <a:pt x="7822" y="2169"/>
                    </a:cubicBezTo>
                    <a:cubicBezTo>
                      <a:pt x="7843" y="2243"/>
                      <a:pt x="7848" y="2344"/>
                      <a:pt x="7864" y="2413"/>
                    </a:cubicBezTo>
                    <a:cubicBezTo>
                      <a:pt x="7880" y="2483"/>
                      <a:pt x="7871" y="2552"/>
                      <a:pt x="7906" y="2536"/>
                    </a:cubicBezTo>
                    <a:cubicBezTo>
                      <a:pt x="7943" y="2520"/>
                      <a:pt x="8012" y="2435"/>
                      <a:pt x="8019" y="2398"/>
                    </a:cubicBezTo>
                    <a:cubicBezTo>
                      <a:pt x="8024" y="2360"/>
                      <a:pt x="8084" y="2371"/>
                      <a:pt x="8089" y="2318"/>
                    </a:cubicBezTo>
                    <a:cubicBezTo>
                      <a:pt x="8093" y="2263"/>
                      <a:pt x="8158" y="2275"/>
                      <a:pt x="8153" y="2206"/>
                    </a:cubicBezTo>
                    <a:cubicBezTo>
                      <a:pt x="8146" y="2137"/>
                      <a:pt x="8158" y="2088"/>
                      <a:pt x="8210" y="2082"/>
                    </a:cubicBezTo>
                    <a:cubicBezTo>
                      <a:pt x="8265" y="2077"/>
                      <a:pt x="8227" y="2002"/>
                      <a:pt x="8217" y="1928"/>
                    </a:cubicBezTo>
                    <a:cubicBezTo>
                      <a:pt x="8206" y="1853"/>
                      <a:pt x="8254" y="1784"/>
                      <a:pt x="8312" y="1757"/>
                    </a:cubicBezTo>
                    <a:cubicBezTo>
                      <a:pt x="8370" y="1730"/>
                      <a:pt x="8415" y="1740"/>
                      <a:pt x="8447" y="1715"/>
                    </a:cubicBezTo>
                    <a:cubicBezTo>
                      <a:pt x="8479" y="1687"/>
                      <a:pt x="8526" y="1683"/>
                      <a:pt x="8553" y="1710"/>
                    </a:cubicBezTo>
                    <a:cubicBezTo>
                      <a:pt x="8580" y="1735"/>
                      <a:pt x="8612" y="1747"/>
                      <a:pt x="8654" y="1687"/>
                    </a:cubicBezTo>
                    <a:cubicBezTo>
                      <a:pt x="8696" y="1629"/>
                      <a:pt x="8803" y="1618"/>
                      <a:pt x="8850" y="1570"/>
                    </a:cubicBezTo>
                    <a:cubicBezTo>
                      <a:pt x="8899" y="1522"/>
                      <a:pt x="8970" y="1511"/>
                      <a:pt x="9023" y="1522"/>
                    </a:cubicBezTo>
                    <a:cubicBezTo>
                      <a:pt x="9076" y="1533"/>
                      <a:pt x="9102" y="1474"/>
                      <a:pt x="9065" y="1421"/>
                    </a:cubicBezTo>
                    <a:cubicBezTo>
                      <a:pt x="9028" y="1367"/>
                      <a:pt x="8991" y="1340"/>
                      <a:pt x="9044" y="1325"/>
                    </a:cubicBezTo>
                    <a:cubicBezTo>
                      <a:pt x="9097" y="1308"/>
                      <a:pt x="9166" y="1298"/>
                      <a:pt x="9144" y="1244"/>
                    </a:cubicBezTo>
                    <a:cubicBezTo>
                      <a:pt x="9123" y="1191"/>
                      <a:pt x="9182" y="1175"/>
                      <a:pt x="9205" y="1217"/>
                    </a:cubicBezTo>
                    <a:cubicBezTo>
                      <a:pt x="9224" y="1260"/>
                      <a:pt x="9256" y="1234"/>
                      <a:pt x="9296" y="1234"/>
                    </a:cubicBezTo>
                    <a:cubicBezTo>
                      <a:pt x="9333" y="1234"/>
                      <a:pt x="9365" y="1313"/>
                      <a:pt x="9418" y="1335"/>
                    </a:cubicBezTo>
                    <a:cubicBezTo>
                      <a:pt x="9471" y="1357"/>
                      <a:pt x="9513" y="1330"/>
                      <a:pt x="9524" y="1298"/>
                    </a:cubicBezTo>
                    <a:cubicBezTo>
                      <a:pt x="9534" y="1265"/>
                      <a:pt x="9518" y="1239"/>
                      <a:pt x="9577" y="1228"/>
                    </a:cubicBezTo>
                    <a:cubicBezTo>
                      <a:pt x="9636" y="1217"/>
                      <a:pt x="9659" y="1180"/>
                      <a:pt x="9627" y="1138"/>
                    </a:cubicBezTo>
                    <a:cubicBezTo>
                      <a:pt x="9593" y="1095"/>
                      <a:pt x="9529" y="1068"/>
                      <a:pt x="9481" y="1074"/>
                    </a:cubicBezTo>
                    <a:cubicBezTo>
                      <a:pt x="9434" y="1079"/>
                      <a:pt x="9381" y="1063"/>
                      <a:pt x="9338" y="1026"/>
                    </a:cubicBezTo>
                    <a:cubicBezTo>
                      <a:pt x="9296" y="989"/>
                      <a:pt x="9128" y="925"/>
                      <a:pt x="9081" y="898"/>
                    </a:cubicBezTo>
                    <a:cubicBezTo>
                      <a:pt x="9034" y="871"/>
                      <a:pt x="8943" y="834"/>
                      <a:pt x="8866" y="822"/>
                    </a:cubicBezTo>
                    <a:cubicBezTo>
                      <a:pt x="8792" y="812"/>
                      <a:pt x="8702" y="785"/>
                      <a:pt x="8670" y="806"/>
                    </a:cubicBezTo>
                    <a:cubicBezTo>
                      <a:pt x="8639" y="829"/>
                      <a:pt x="8639" y="838"/>
                      <a:pt x="8644" y="876"/>
                    </a:cubicBezTo>
                    <a:cubicBezTo>
                      <a:pt x="8649" y="913"/>
                      <a:pt x="8633" y="962"/>
                      <a:pt x="8596" y="950"/>
                    </a:cubicBezTo>
                    <a:cubicBezTo>
                      <a:pt x="8558" y="940"/>
                      <a:pt x="8521" y="849"/>
                      <a:pt x="8451" y="844"/>
                    </a:cubicBezTo>
                    <a:cubicBezTo>
                      <a:pt x="8381" y="838"/>
                      <a:pt x="8243" y="806"/>
                      <a:pt x="8178" y="849"/>
                    </a:cubicBezTo>
                    <a:cubicBezTo>
                      <a:pt x="8116" y="893"/>
                      <a:pt x="8093" y="908"/>
                      <a:pt x="8077" y="854"/>
                    </a:cubicBezTo>
                    <a:cubicBezTo>
                      <a:pt x="8061" y="801"/>
                      <a:pt x="8012" y="673"/>
                      <a:pt x="7892" y="684"/>
                    </a:cubicBezTo>
                    <a:cubicBezTo>
                      <a:pt x="7768" y="694"/>
                      <a:pt x="7655" y="732"/>
                      <a:pt x="7608" y="711"/>
                    </a:cubicBezTo>
                    <a:cubicBezTo>
                      <a:pt x="7560" y="689"/>
                      <a:pt x="7560" y="545"/>
                      <a:pt x="7453" y="555"/>
                    </a:cubicBezTo>
                    <a:cubicBezTo>
                      <a:pt x="7345" y="567"/>
                      <a:pt x="7271" y="604"/>
                      <a:pt x="7244" y="551"/>
                    </a:cubicBezTo>
                    <a:cubicBezTo>
                      <a:pt x="7218" y="496"/>
                      <a:pt x="7170" y="422"/>
                      <a:pt x="7133" y="422"/>
                    </a:cubicBezTo>
                    <a:cubicBezTo>
                      <a:pt x="7096" y="422"/>
                      <a:pt x="7015" y="513"/>
                      <a:pt x="7015" y="567"/>
                    </a:cubicBezTo>
                    <a:cubicBezTo>
                      <a:pt x="7015" y="620"/>
                      <a:pt x="7015" y="641"/>
                      <a:pt x="6966" y="657"/>
                    </a:cubicBezTo>
                    <a:cubicBezTo>
                      <a:pt x="6918" y="673"/>
                      <a:pt x="6838" y="647"/>
                      <a:pt x="6796" y="652"/>
                    </a:cubicBezTo>
                    <a:cubicBezTo>
                      <a:pt x="6754" y="657"/>
                      <a:pt x="6648" y="604"/>
                      <a:pt x="6616" y="684"/>
                    </a:cubicBezTo>
                    <a:cubicBezTo>
                      <a:pt x="6584" y="764"/>
                      <a:pt x="6571" y="732"/>
                      <a:pt x="6519" y="694"/>
                    </a:cubicBezTo>
                    <a:cubicBezTo>
                      <a:pt x="6465" y="657"/>
                      <a:pt x="6428" y="636"/>
                      <a:pt x="6438" y="577"/>
                    </a:cubicBezTo>
                    <a:cubicBezTo>
                      <a:pt x="6449" y="518"/>
                      <a:pt x="6364" y="466"/>
                      <a:pt x="6290" y="454"/>
                    </a:cubicBezTo>
                    <a:cubicBezTo>
                      <a:pt x="6213" y="444"/>
                      <a:pt x="6157" y="422"/>
                      <a:pt x="6144" y="481"/>
                    </a:cubicBezTo>
                    <a:cubicBezTo>
                      <a:pt x="6134" y="540"/>
                      <a:pt x="6080" y="535"/>
                      <a:pt x="6043" y="528"/>
                    </a:cubicBezTo>
                    <a:cubicBezTo>
                      <a:pt x="6006" y="523"/>
                      <a:pt x="5858" y="471"/>
                      <a:pt x="5794" y="459"/>
                    </a:cubicBezTo>
                    <a:cubicBezTo>
                      <a:pt x="5730" y="449"/>
                      <a:pt x="5611" y="459"/>
                      <a:pt x="5585" y="427"/>
                    </a:cubicBezTo>
                    <a:cubicBezTo>
                      <a:pt x="5558" y="395"/>
                      <a:pt x="5553" y="337"/>
                      <a:pt x="5488" y="395"/>
                    </a:cubicBezTo>
                    <a:cubicBezTo>
                      <a:pt x="5424" y="454"/>
                      <a:pt x="5419" y="370"/>
                      <a:pt x="5500" y="326"/>
                    </a:cubicBezTo>
                    <a:cubicBezTo>
                      <a:pt x="5579" y="283"/>
                      <a:pt x="5643" y="273"/>
                      <a:pt x="5643" y="209"/>
                    </a:cubicBezTo>
                    <a:cubicBezTo>
                      <a:pt x="5643" y="145"/>
                      <a:pt x="5616" y="108"/>
                      <a:pt x="5521" y="108"/>
                    </a:cubicBezTo>
                    <a:cubicBezTo>
                      <a:pt x="5424" y="108"/>
                      <a:pt x="5264" y="150"/>
                      <a:pt x="5285" y="92"/>
                    </a:cubicBezTo>
                    <a:cubicBezTo>
                      <a:pt x="5306" y="32"/>
                      <a:pt x="5290" y="5"/>
                      <a:pt x="5227" y="5"/>
                    </a:cubicBezTo>
                    <a:cubicBezTo>
                      <a:pt x="5163" y="5"/>
                      <a:pt x="5093" y="0"/>
                      <a:pt x="5056" y="49"/>
                    </a:cubicBezTo>
                    <a:cubicBezTo>
                      <a:pt x="5018" y="96"/>
                      <a:pt x="5013" y="86"/>
                      <a:pt x="4960" y="96"/>
                    </a:cubicBezTo>
                    <a:cubicBezTo>
                      <a:pt x="4905" y="108"/>
                      <a:pt x="4937" y="182"/>
                      <a:pt x="4858" y="177"/>
                    </a:cubicBezTo>
                    <a:cubicBezTo>
                      <a:pt x="4779" y="172"/>
                      <a:pt x="4720" y="133"/>
                      <a:pt x="4651" y="161"/>
                    </a:cubicBezTo>
                    <a:cubicBezTo>
                      <a:pt x="4581" y="188"/>
                      <a:pt x="4490" y="198"/>
                      <a:pt x="4394" y="235"/>
                    </a:cubicBezTo>
                    <a:cubicBezTo>
                      <a:pt x="4298" y="273"/>
                      <a:pt x="4138" y="321"/>
                      <a:pt x="4175" y="370"/>
                    </a:cubicBezTo>
                    <a:cubicBezTo>
                      <a:pt x="4212" y="417"/>
                      <a:pt x="4148" y="427"/>
                      <a:pt x="4090" y="427"/>
                    </a:cubicBezTo>
                    <a:cubicBezTo>
                      <a:pt x="4032" y="427"/>
                      <a:pt x="3963" y="432"/>
                      <a:pt x="3963" y="459"/>
                    </a:cubicBezTo>
                    <a:cubicBezTo>
                      <a:pt x="3963" y="486"/>
                      <a:pt x="4032" y="545"/>
                      <a:pt x="3995" y="577"/>
                    </a:cubicBezTo>
                    <a:cubicBezTo>
                      <a:pt x="3955" y="609"/>
                      <a:pt x="3866" y="476"/>
                      <a:pt x="3812" y="496"/>
                    </a:cubicBezTo>
                    <a:cubicBezTo>
                      <a:pt x="3758" y="518"/>
                      <a:pt x="3732" y="567"/>
                      <a:pt x="3727" y="604"/>
                    </a:cubicBezTo>
                    <a:cubicBezTo>
                      <a:pt x="3721" y="641"/>
                      <a:pt x="3653" y="625"/>
                      <a:pt x="3663" y="555"/>
                    </a:cubicBezTo>
                    <a:cubicBezTo>
                      <a:pt x="3674" y="486"/>
                      <a:pt x="3621" y="466"/>
                      <a:pt x="3600" y="523"/>
                    </a:cubicBezTo>
                    <a:cubicBezTo>
                      <a:pt x="3578" y="583"/>
                      <a:pt x="3587" y="758"/>
                      <a:pt x="3610" y="817"/>
                    </a:cubicBezTo>
                    <a:cubicBezTo>
                      <a:pt x="3632" y="876"/>
                      <a:pt x="3658" y="1047"/>
                      <a:pt x="3616" y="1100"/>
                    </a:cubicBezTo>
                    <a:cubicBezTo>
                      <a:pt x="3573" y="1153"/>
                      <a:pt x="3541" y="1196"/>
                      <a:pt x="3459" y="1207"/>
                    </a:cubicBezTo>
                    <a:cubicBezTo>
                      <a:pt x="3379" y="1217"/>
                      <a:pt x="3363" y="1186"/>
                      <a:pt x="3427" y="1159"/>
                    </a:cubicBezTo>
                    <a:cubicBezTo>
                      <a:pt x="3491" y="1132"/>
                      <a:pt x="3546" y="1090"/>
                      <a:pt x="3546" y="1004"/>
                    </a:cubicBezTo>
                    <a:cubicBezTo>
                      <a:pt x="3546" y="918"/>
                      <a:pt x="3528" y="753"/>
                      <a:pt x="3509" y="732"/>
                    </a:cubicBezTo>
                    <a:cubicBezTo>
                      <a:pt x="3486" y="711"/>
                      <a:pt x="3491" y="663"/>
                      <a:pt x="3512" y="609"/>
                    </a:cubicBezTo>
                    <a:cubicBezTo>
                      <a:pt x="3536" y="555"/>
                      <a:pt x="3523" y="518"/>
                      <a:pt x="3459" y="528"/>
                    </a:cubicBezTo>
                    <a:cubicBezTo>
                      <a:pt x="3395" y="540"/>
                      <a:pt x="3342" y="540"/>
                      <a:pt x="3316" y="615"/>
                    </a:cubicBezTo>
                    <a:cubicBezTo>
                      <a:pt x="3290" y="689"/>
                      <a:pt x="3204" y="753"/>
                      <a:pt x="3252" y="838"/>
                    </a:cubicBezTo>
                    <a:cubicBezTo>
                      <a:pt x="3300" y="925"/>
                      <a:pt x="3353" y="973"/>
                      <a:pt x="3326" y="989"/>
                    </a:cubicBezTo>
                    <a:cubicBezTo>
                      <a:pt x="3300" y="1004"/>
                      <a:pt x="3146" y="918"/>
                      <a:pt x="3114" y="893"/>
                    </a:cubicBezTo>
                    <a:cubicBezTo>
                      <a:pt x="3080" y="866"/>
                      <a:pt x="2995" y="854"/>
                      <a:pt x="2947" y="844"/>
                    </a:cubicBezTo>
                    <a:cubicBezTo>
                      <a:pt x="2900" y="834"/>
                      <a:pt x="2852" y="838"/>
                      <a:pt x="2895" y="886"/>
                    </a:cubicBezTo>
                    <a:cubicBezTo>
                      <a:pt x="2937" y="935"/>
                      <a:pt x="2884" y="935"/>
                      <a:pt x="2840" y="935"/>
                    </a:cubicBezTo>
                    <a:cubicBezTo>
                      <a:pt x="2798" y="935"/>
                      <a:pt x="2658" y="940"/>
                      <a:pt x="2637" y="950"/>
                    </a:cubicBezTo>
                    <a:cubicBezTo>
                      <a:pt x="2616" y="962"/>
                      <a:pt x="2568" y="977"/>
                      <a:pt x="2568" y="945"/>
                    </a:cubicBezTo>
                    <a:cubicBezTo>
                      <a:pt x="2568" y="913"/>
                      <a:pt x="2526" y="871"/>
                      <a:pt x="2435" y="935"/>
                    </a:cubicBezTo>
                    <a:cubicBezTo>
                      <a:pt x="2344" y="999"/>
                      <a:pt x="2263" y="1052"/>
                      <a:pt x="2263" y="1074"/>
                    </a:cubicBezTo>
                    <a:cubicBezTo>
                      <a:pt x="2263" y="1095"/>
                      <a:pt x="2168" y="1106"/>
                      <a:pt x="2173" y="1058"/>
                    </a:cubicBezTo>
                    <a:cubicBezTo>
                      <a:pt x="2178" y="1010"/>
                      <a:pt x="2125" y="950"/>
                      <a:pt x="2094" y="955"/>
                    </a:cubicBezTo>
                    <a:cubicBezTo>
                      <a:pt x="2062" y="962"/>
                      <a:pt x="2008" y="1010"/>
                      <a:pt x="2040" y="1036"/>
                    </a:cubicBezTo>
                    <a:cubicBezTo>
                      <a:pt x="2072" y="1063"/>
                      <a:pt x="2046" y="1127"/>
                      <a:pt x="2008" y="1138"/>
                    </a:cubicBezTo>
                    <a:cubicBezTo>
                      <a:pt x="1971" y="1148"/>
                      <a:pt x="1894" y="1191"/>
                      <a:pt x="1869" y="1217"/>
                    </a:cubicBezTo>
                    <a:cubicBezTo>
                      <a:pt x="1841" y="1244"/>
                      <a:pt x="1714" y="1372"/>
                      <a:pt x="1624" y="1352"/>
                    </a:cubicBezTo>
                    <a:cubicBezTo>
                      <a:pt x="1532" y="1330"/>
                      <a:pt x="1586" y="1228"/>
                      <a:pt x="1543" y="1191"/>
                    </a:cubicBezTo>
                    <a:cubicBezTo>
                      <a:pt x="1500" y="1154"/>
                      <a:pt x="1559" y="1127"/>
                      <a:pt x="1624" y="1154"/>
                    </a:cubicBezTo>
                    <a:cubicBezTo>
                      <a:pt x="1688" y="1180"/>
                      <a:pt x="1737" y="1228"/>
                      <a:pt x="1832" y="1154"/>
                    </a:cubicBezTo>
                    <a:cubicBezTo>
                      <a:pt x="1927" y="1079"/>
                      <a:pt x="1853" y="1026"/>
                      <a:pt x="1790" y="994"/>
                    </a:cubicBezTo>
                    <a:cubicBezTo>
                      <a:pt x="1725" y="962"/>
                      <a:pt x="1490" y="866"/>
                      <a:pt x="1437" y="849"/>
                    </a:cubicBezTo>
                    <a:cubicBezTo>
                      <a:pt x="1384" y="834"/>
                      <a:pt x="1400" y="689"/>
                      <a:pt x="1196" y="705"/>
                    </a:cubicBezTo>
                    <a:cubicBezTo>
                      <a:pt x="994" y="721"/>
                      <a:pt x="795" y="716"/>
                      <a:pt x="652" y="893"/>
                    </a:cubicBezTo>
                    <a:cubicBezTo>
                      <a:pt x="508" y="1068"/>
                      <a:pt x="384" y="1217"/>
                      <a:pt x="342" y="1293"/>
                    </a:cubicBezTo>
                    <a:cubicBezTo>
                      <a:pt x="299" y="1367"/>
                      <a:pt x="315" y="1458"/>
                      <a:pt x="172" y="1506"/>
                    </a:cubicBezTo>
                    <a:cubicBezTo>
                      <a:pt x="26" y="1554"/>
                      <a:pt x="10" y="1629"/>
                      <a:pt x="10" y="1735"/>
                    </a:cubicBezTo>
                    <a:cubicBezTo>
                      <a:pt x="10" y="1843"/>
                      <a:pt x="0" y="1976"/>
                      <a:pt x="103" y="1960"/>
                    </a:cubicBezTo>
                    <a:cubicBezTo>
                      <a:pt x="204" y="1944"/>
                      <a:pt x="262" y="1890"/>
                      <a:pt x="278" y="1843"/>
                    </a:cubicBezTo>
                    <a:cubicBezTo>
                      <a:pt x="294" y="1794"/>
                      <a:pt x="347" y="1859"/>
                      <a:pt x="336" y="1923"/>
                    </a:cubicBezTo>
                    <a:cubicBezTo>
                      <a:pt x="326" y="1986"/>
                      <a:pt x="379" y="2061"/>
                      <a:pt x="384" y="2098"/>
                    </a:cubicBezTo>
                    <a:cubicBezTo>
                      <a:pt x="392" y="2135"/>
                      <a:pt x="400" y="2231"/>
                      <a:pt x="443" y="2216"/>
                    </a:cubicBezTo>
                    <a:cubicBezTo>
                      <a:pt x="488" y="2199"/>
                      <a:pt x="498" y="2162"/>
                      <a:pt x="541" y="2114"/>
                    </a:cubicBezTo>
                    <a:cubicBezTo>
                      <a:pt x="583" y="2066"/>
                      <a:pt x="641" y="2072"/>
                      <a:pt x="626" y="1981"/>
                    </a:cubicBezTo>
                    <a:cubicBezTo>
                      <a:pt x="610" y="1890"/>
                      <a:pt x="636" y="1875"/>
                      <a:pt x="663" y="1863"/>
                    </a:cubicBezTo>
                    <a:cubicBezTo>
                      <a:pt x="689" y="1853"/>
                      <a:pt x="774" y="1784"/>
                      <a:pt x="710" y="1747"/>
                    </a:cubicBezTo>
                    <a:cubicBezTo>
                      <a:pt x="647" y="1708"/>
                      <a:pt x="641" y="1655"/>
                      <a:pt x="636" y="1629"/>
                    </a:cubicBezTo>
                    <a:cubicBezTo>
                      <a:pt x="631" y="1602"/>
                      <a:pt x="610" y="1549"/>
                      <a:pt x="689" y="1511"/>
                    </a:cubicBezTo>
                    <a:cubicBezTo>
                      <a:pt x="769" y="1474"/>
                      <a:pt x="823" y="1377"/>
                      <a:pt x="838" y="1330"/>
                    </a:cubicBezTo>
                    <a:cubicBezTo>
                      <a:pt x="855" y="1281"/>
                      <a:pt x="907" y="1244"/>
                      <a:pt x="968" y="1244"/>
                    </a:cubicBezTo>
                    <a:cubicBezTo>
                      <a:pt x="1026" y="1244"/>
                      <a:pt x="1111" y="1271"/>
                      <a:pt x="1042" y="1325"/>
                    </a:cubicBezTo>
                    <a:cubicBezTo>
                      <a:pt x="973" y="1377"/>
                      <a:pt x="823" y="1511"/>
                      <a:pt x="851" y="1634"/>
                    </a:cubicBezTo>
                    <a:cubicBezTo>
                      <a:pt x="875" y="1757"/>
                      <a:pt x="865" y="1848"/>
                      <a:pt x="952" y="1789"/>
                    </a:cubicBezTo>
                    <a:cubicBezTo>
                      <a:pt x="1036" y="1730"/>
                      <a:pt x="1116" y="1720"/>
                      <a:pt x="1181" y="1708"/>
                    </a:cubicBezTo>
                    <a:cubicBezTo>
                      <a:pt x="1245" y="1698"/>
                      <a:pt x="1297" y="1735"/>
                      <a:pt x="1297" y="1757"/>
                    </a:cubicBezTo>
                    <a:cubicBezTo>
                      <a:pt x="1297" y="1779"/>
                      <a:pt x="1218" y="1831"/>
                      <a:pt x="1137" y="1826"/>
                    </a:cubicBezTo>
                    <a:cubicBezTo>
                      <a:pt x="1058" y="1821"/>
                      <a:pt x="984" y="1794"/>
                      <a:pt x="984" y="1853"/>
                    </a:cubicBezTo>
                    <a:cubicBezTo>
                      <a:pt x="984" y="1912"/>
                      <a:pt x="1036" y="1912"/>
                      <a:pt x="1021" y="1981"/>
                    </a:cubicBezTo>
                    <a:cubicBezTo>
                      <a:pt x="1005" y="2050"/>
                      <a:pt x="931" y="2066"/>
                      <a:pt x="925" y="2018"/>
                    </a:cubicBezTo>
                    <a:cubicBezTo>
                      <a:pt x="920" y="1971"/>
                      <a:pt x="952" y="1896"/>
                      <a:pt x="907" y="1907"/>
                    </a:cubicBezTo>
                    <a:cubicBezTo>
                      <a:pt x="865" y="1917"/>
                      <a:pt x="865" y="2008"/>
                      <a:pt x="838" y="2050"/>
                    </a:cubicBezTo>
                    <a:cubicBezTo>
                      <a:pt x="811" y="2093"/>
                      <a:pt x="801" y="2142"/>
                      <a:pt x="834" y="2169"/>
                    </a:cubicBezTo>
                    <a:cubicBezTo>
                      <a:pt x="865" y="2194"/>
                      <a:pt x="806" y="2183"/>
                      <a:pt x="774" y="2226"/>
                    </a:cubicBezTo>
                    <a:cubicBezTo>
                      <a:pt x="742" y="2270"/>
                      <a:pt x="1047" y="3124"/>
                      <a:pt x="1047" y="3124"/>
                    </a:cubicBezTo>
                    <a:lnTo>
                      <a:pt x="1190" y="32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8" name="iṣḻíḋè"/>
              <p:cNvSpPr/>
              <p:nvPr/>
            </p:nvSpPr>
            <p:spPr bwMode="auto">
              <a:xfrm>
                <a:off x="1902" y="2488"/>
                <a:ext cx="229" cy="90"/>
              </a:xfrm>
              <a:custGeom>
                <a:avLst/>
                <a:gdLst>
                  <a:gd name="T0" fmla="*/ 29 w 588"/>
                  <a:gd name="T1" fmla="*/ 48 h 231"/>
                  <a:gd name="T2" fmla="*/ 121 w 588"/>
                  <a:gd name="T3" fmla="*/ 4 h 231"/>
                  <a:gd name="T4" fmla="*/ 261 w 588"/>
                  <a:gd name="T5" fmla="*/ 10 h 231"/>
                  <a:gd name="T6" fmla="*/ 309 w 588"/>
                  <a:gd name="T7" fmla="*/ 38 h 231"/>
                  <a:gd name="T8" fmla="*/ 429 w 588"/>
                  <a:gd name="T9" fmla="*/ 112 h 231"/>
                  <a:gd name="T10" fmla="*/ 526 w 588"/>
                  <a:gd name="T11" fmla="*/ 167 h 231"/>
                  <a:gd name="T12" fmla="*/ 568 w 588"/>
                  <a:gd name="T13" fmla="*/ 211 h 231"/>
                  <a:gd name="T14" fmla="*/ 487 w 588"/>
                  <a:gd name="T15" fmla="*/ 225 h 231"/>
                  <a:gd name="T16" fmla="*/ 409 w 588"/>
                  <a:gd name="T17" fmla="*/ 183 h 231"/>
                  <a:gd name="T18" fmla="*/ 345 w 588"/>
                  <a:gd name="T19" fmla="*/ 122 h 231"/>
                  <a:gd name="T20" fmla="*/ 271 w 588"/>
                  <a:gd name="T21" fmla="*/ 90 h 231"/>
                  <a:gd name="T22" fmla="*/ 201 w 588"/>
                  <a:gd name="T23" fmla="*/ 48 h 231"/>
                  <a:gd name="T24" fmla="*/ 114 w 588"/>
                  <a:gd name="T25" fmla="*/ 68 h 231"/>
                  <a:gd name="T26" fmla="*/ 87 w 588"/>
                  <a:gd name="T27" fmla="*/ 119 h 231"/>
                  <a:gd name="T28" fmla="*/ 15 w 588"/>
                  <a:gd name="T29" fmla="*/ 93 h 231"/>
                  <a:gd name="T30" fmla="*/ 29 w 588"/>
                  <a:gd name="T31" fmla="*/ 48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8" h="231">
                    <a:moveTo>
                      <a:pt x="29" y="48"/>
                    </a:moveTo>
                    <a:cubicBezTo>
                      <a:pt x="55" y="48"/>
                      <a:pt x="89" y="0"/>
                      <a:pt x="121" y="4"/>
                    </a:cubicBezTo>
                    <a:cubicBezTo>
                      <a:pt x="153" y="8"/>
                      <a:pt x="237" y="14"/>
                      <a:pt x="261" y="10"/>
                    </a:cubicBezTo>
                    <a:cubicBezTo>
                      <a:pt x="287" y="8"/>
                      <a:pt x="297" y="20"/>
                      <a:pt x="309" y="38"/>
                    </a:cubicBezTo>
                    <a:cubicBezTo>
                      <a:pt x="324" y="58"/>
                      <a:pt x="403" y="102"/>
                      <a:pt x="429" y="112"/>
                    </a:cubicBezTo>
                    <a:cubicBezTo>
                      <a:pt x="454" y="122"/>
                      <a:pt x="504" y="147"/>
                      <a:pt x="526" y="167"/>
                    </a:cubicBezTo>
                    <a:cubicBezTo>
                      <a:pt x="549" y="186"/>
                      <a:pt x="588" y="193"/>
                      <a:pt x="568" y="211"/>
                    </a:cubicBezTo>
                    <a:cubicBezTo>
                      <a:pt x="549" y="231"/>
                      <a:pt x="526" y="225"/>
                      <a:pt x="487" y="225"/>
                    </a:cubicBezTo>
                    <a:cubicBezTo>
                      <a:pt x="445" y="225"/>
                      <a:pt x="409" y="209"/>
                      <a:pt x="409" y="183"/>
                    </a:cubicBezTo>
                    <a:cubicBezTo>
                      <a:pt x="409" y="157"/>
                      <a:pt x="373" y="129"/>
                      <a:pt x="345" y="122"/>
                    </a:cubicBezTo>
                    <a:cubicBezTo>
                      <a:pt x="316" y="116"/>
                      <a:pt x="284" y="116"/>
                      <a:pt x="271" y="90"/>
                    </a:cubicBezTo>
                    <a:cubicBezTo>
                      <a:pt x="259" y="65"/>
                      <a:pt x="237" y="48"/>
                      <a:pt x="201" y="48"/>
                    </a:cubicBezTo>
                    <a:cubicBezTo>
                      <a:pt x="166" y="48"/>
                      <a:pt x="82" y="32"/>
                      <a:pt x="114" y="68"/>
                    </a:cubicBezTo>
                    <a:cubicBezTo>
                      <a:pt x="146" y="102"/>
                      <a:pt x="121" y="129"/>
                      <a:pt x="87" y="119"/>
                    </a:cubicBezTo>
                    <a:cubicBezTo>
                      <a:pt x="50" y="109"/>
                      <a:pt x="32" y="109"/>
                      <a:pt x="15" y="93"/>
                    </a:cubicBezTo>
                    <a:cubicBezTo>
                      <a:pt x="0" y="78"/>
                      <a:pt x="10" y="48"/>
                      <a:pt x="2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9" name="îŝ1ïḓê"/>
              <p:cNvSpPr/>
              <p:nvPr/>
            </p:nvSpPr>
            <p:spPr bwMode="auto">
              <a:xfrm>
                <a:off x="2126" y="2580"/>
                <a:ext cx="130" cy="69"/>
              </a:xfrm>
              <a:custGeom>
                <a:avLst/>
                <a:gdLst>
                  <a:gd name="T0" fmla="*/ 30 w 332"/>
                  <a:gd name="T1" fmla="*/ 98 h 175"/>
                  <a:gd name="T2" fmla="*/ 58 w 332"/>
                  <a:gd name="T3" fmla="*/ 22 h 175"/>
                  <a:gd name="T4" fmla="*/ 173 w 332"/>
                  <a:gd name="T5" fmla="*/ 10 h 175"/>
                  <a:gd name="T6" fmla="*/ 306 w 332"/>
                  <a:gd name="T7" fmla="*/ 61 h 175"/>
                  <a:gd name="T8" fmla="*/ 285 w 332"/>
                  <a:gd name="T9" fmla="*/ 121 h 175"/>
                  <a:gd name="T10" fmla="*/ 208 w 332"/>
                  <a:gd name="T11" fmla="*/ 150 h 175"/>
                  <a:gd name="T12" fmla="*/ 118 w 332"/>
                  <a:gd name="T13" fmla="*/ 150 h 175"/>
                  <a:gd name="T14" fmla="*/ 21 w 332"/>
                  <a:gd name="T15" fmla="*/ 153 h 175"/>
                  <a:gd name="T16" fmla="*/ 30 w 332"/>
                  <a:gd name="T17" fmla="*/ 9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2" h="175">
                    <a:moveTo>
                      <a:pt x="30" y="98"/>
                    </a:moveTo>
                    <a:cubicBezTo>
                      <a:pt x="48" y="98"/>
                      <a:pt x="37" y="41"/>
                      <a:pt x="58" y="22"/>
                    </a:cubicBezTo>
                    <a:cubicBezTo>
                      <a:pt x="77" y="2"/>
                      <a:pt x="131" y="0"/>
                      <a:pt x="173" y="10"/>
                    </a:cubicBezTo>
                    <a:cubicBezTo>
                      <a:pt x="215" y="19"/>
                      <a:pt x="290" y="48"/>
                      <a:pt x="306" y="61"/>
                    </a:cubicBezTo>
                    <a:cubicBezTo>
                      <a:pt x="322" y="73"/>
                      <a:pt x="332" y="121"/>
                      <a:pt x="285" y="121"/>
                    </a:cubicBezTo>
                    <a:cubicBezTo>
                      <a:pt x="237" y="121"/>
                      <a:pt x="230" y="125"/>
                      <a:pt x="208" y="150"/>
                    </a:cubicBezTo>
                    <a:cubicBezTo>
                      <a:pt x="185" y="175"/>
                      <a:pt x="163" y="157"/>
                      <a:pt x="118" y="150"/>
                    </a:cubicBezTo>
                    <a:cubicBezTo>
                      <a:pt x="74" y="143"/>
                      <a:pt x="45" y="150"/>
                      <a:pt x="21" y="153"/>
                    </a:cubicBezTo>
                    <a:cubicBezTo>
                      <a:pt x="0" y="157"/>
                      <a:pt x="10" y="98"/>
                      <a:pt x="30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0" name="îsľíde"/>
              <p:cNvSpPr/>
              <p:nvPr/>
            </p:nvSpPr>
            <p:spPr bwMode="auto">
              <a:xfrm>
                <a:off x="2035" y="2606"/>
                <a:ext cx="63" cy="36"/>
              </a:xfrm>
              <a:custGeom>
                <a:avLst/>
                <a:gdLst>
                  <a:gd name="T0" fmla="*/ 76 w 162"/>
                  <a:gd name="T1" fmla="*/ 7 h 91"/>
                  <a:gd name="T2" fmla="*/ 27 w 162"/>
                  <a:gd name="T3" fmla="*/ 32 h 91"/>
                  <a:gd name="T4" fmla="*/ 91 w 162"/>
                  <a:gd name="T5" fmla="*/ 81 h 91"/>
                  <a:gd name="T6" fmla="*/ 141 w 162"/>
                  <a:gd name="T7" fmla="*/ 81 h 91"/>
                  <a:gd name="T8" fmla="*/ 118 w 162"/>
                  <a:gd name="T9" fmla="*/ 39 h 91"/>
                  <a:gd name="T10" fmla="*/ 76 w 162"/>
                  <a:gd name="T11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" h="91">
                    <a:moveTo>
                      <a:pt x="76" y="7"/>
                    </a:moveTo>
                    <a:cubicBezTo>
                      <a:pt x="55" y="0"/>
                      <a:pt x="0" y="0"/>
                      <a:pt x="27" y="32"/>
                    </a:cubicBezTo>
                    <a:cubicBezTo>
                      <a:pt x="51" y="64"/>
                      <a:pt x="81" y="71"/>
                      <a:pt x="91" y="81"/>
                    </a:cubicBezTo>
                    <a:cubicBezTo>
                      <a:pt x="99" y="91"/>
                      <a:pt x="123" y="87"/>
                      <a:pt x="141" y="81"/>
                    </a:cubicBezTo>
                    <a:cubicBezTo>
                      <a:pt x="162" y="74"/>
                      <a:pt x="141" y="55"/>
                      <a:pt x="118" y="39"/>
                    </a:cubicBezTo>
                    <a:cubicBezTo>
                      <a:pt x="97" y="22"/>
                      <a:pt x="97" y="14"/>
                      <a:pt x="7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1" name="îṥľíḋê"/>
              <p:cNvSpPr/>
              <p:nvPr/>
            </p:nvSpPr>
            <p:spPr bwMode="auto">
              <a:xfrm>
                <a:off x="2132" y="2532"/>
                <a:ext cx="28" cy="23"/>
              </a:xfrm>
              <a:custGeom>
                <a:avLst/>
                <a:gdLst>
                  <a:gd name="T0" fmla="*/ 5 w 71"/>
                  <a:gd name="T1" fmla="*/ 26 h 61"/>
                  <a:gd name="T2" fmla="*/ 33 w 71"/>
                  <a:gd name="T3" fmla="*/ 61 h 61"/>
                  <a:gd name="T4" fmla="*/ 64 w 71"/>
                  <a:gd name="T5" fmla="*/ 23 h 61"/>
                  <a:gd name="T6" fmla="*/ 5 w 71"/>
                  <a:gd name="T7" fmla="*/ 2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61">
                    <a:moveTo>
                      <a:pt x="5" y="26"/>
                    </a:moveTo>
                    <a:cubicBezTo>
                      <a:pt x="0" y="37"/>
                      <a:pt x="17" y="61"/>
                      <a:pt x="33" y="61"/>
                    </a:cubicBezTo>
                    <a:cubicBezTo>
                      <a:pt x="50" y="61"/>
                      <a:pt x="71" y="45"/>
                      <a:pt x="64" y="23"/>
                    </a:cubicBezTo>
                    <a:cubicBezTo>
                      <a:pt x="59" y="0"/>
                      <a:pt x="15" y="3"/>
                      <a:pt x="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2" name="ïṣļíḓé"/>
              <p:cNvSpPr/>
              <p:nvPr/>
            </p:nvSpPr>
            <p:spPr bwMode="auto">
              <a:xfrm>
                <a:off x="2263" y="2596"/>
                <a:ext cx="79" cy="38"/>
              </a:xfrm>
              <a:custGeom>
                <a:avLst/>
                <a:gdLst>
                  <a:gd name="T0" fmla="*/ 65 w 202"/>
                  <a:gd name="T1" fmla="*/ 13 h 96"/>
                  <a:gd name="T2" fmla="*/ 10 w 202"/>
                  <a:gd name="T3" fmla="*/ 52 h 96"/>
                  <a:gd name="T4" fmla="*/ 59 w 202"/>
                  <a:gd name="T5" fmla="*/ 86 h 96"/>
                  <a:gd name="T6" fmla="*/ 134 w 202"/>
                  <a:gd name="T7" fmla="*/ 38 h 96"/>
                  <a:gd name="T8" fmla="*/ 163 w 202"/>
                  <a:gd name="T9" fmla="*/ 0 h 96"/>
                  <a:gd name="T10" fmla="*/ 65 w 202"/>
                  <a:gd name="T11" fmla="*/ 1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2" h="96">
                    <a:moveTo>
                      <a:pt x="65" y="13"/>
                    </a:moveTo>
                    <a:cubicBezTo>
                      <a:pt x="36" y="13"/>
                      <a:pt x="0" y="25"/>
                      <a:pt x="10" y="52"/>
                    </a:cubicBezTo>
                    <a:cubicBezTo>
                      <a:pt x="20" y="77"/>
                      <a:pt x="23" y="96"/>
                      <a:pt x="59" y="86"/>
                    </a:cubicBezTo>
                    <a:cubicBezTo>
                      <a:pt x="92" y="77"/>
                      <a:pt x="118" y="47"/>
                      <a:pt x="134" y="38"/>
                    </a:cubicBezTo>
                    <a:cubicBezTo>
                      <a:pt x="150" y="29"/>
                      <a:pt x="202" y="0"/>
                      <a:pt x="163" y="0"/>
                    </a:cubicBezTo>
                    <a:cubicBezTo>
                      <a:pt x="124" y="0"/>
                      <a:pt x="84" y="13"/>
                      <a:pt x="6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3" name="íṧ1îḓè"/>
              <p:cNvSpPr/>
              <p:nvPr/>
            </p:nvSpPr>
            <p:spPr bwMode="auto">
              <a:xfrm>
                <a:off x="2385" y="2812"/>
                <a:ext cx="38" cy="36"/>
              </a:xfrm>
              <a:custGeom>
                <a:avLst/>
                <a:gdLst>
                  <a:gd name="T0" fmla="*/ 6 w 96"/>
                  <a:gd name="T1" fmla="*/ 51 h 93"/>
                  <a:gd name="T2" fmla="*/ 46 w 96"/>
                  <a:gd name="T3" fmla="*/ 89 h 93"/>
                  <a:gd name="T4" fmla="*/ 96 w 96"/>
                  <a:gd name="T5" fmla="*/ 35 h 93"/>
                  <a:gd name="T6" fmla="*/ 53 w 96"/>
                  <a:gd name="T7" fmla="*/ 7 h 93"/>
                  <a:gd name="T8" fmla="*/ 6 w 96"/>
                  <a:gd name="T9" fmla="*/ 5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3">
                    <a:moveTo>
                      <a:pt x="6" y="51"/>
                    </a:moveTo>
                    <a:cubicBezTo>
                      <a:pt x="16" y="79"/>
                      <a:pt x="16" y="93"/>
                      <a:pt x="46" y="89"/>
                    </a:cubicBezTo>
                    <a:cubicBezTo>
                      <a:pt x="74" y="87"/>
                      <a:pt x="96" y="42"/>
                      <a:pt x="96" y="35"/>
                    </a:cubicBezTo>
                    <a:cubicBezTo>
                      <a:pt x="96" y="29"/>
                      <a:pt x="84" y="0"/>
                      <a:pt x="53" y="7"/>
                    </a:cubicBezTo>
                    <a:cubicBezTo>
                      <a:pt x="21" y="13"/>
                      <a:pt x="0" y="33"/>
                      <a:pt x="6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4" name="îṩḷiḋe"/>
              <p:cNvSpPr/>
              <p:nvPr/>
            </p:nvSpPr>
            <p:spPr bwMode="auto">
              <a:xfrm>
                <a:off x="2431" y="2754"/>
                <a:ext cx="46" cy="43"/>
              </a:xfrm>
              <a:custGeom>
                <a:avLst/>
                <a:gdLst>
                  <a:gd name="T0" fmla="*/ 31 w 119"/>
                  <a:gd name="T1" fmla="*/ 103 h 111"/>
                  <a:gd name="T2" fmla="*/ 22 w 119"/>
                  <a:gd name="T3" fmla="*/ 62 h 111"/>
                  <a:gd name="T4" fmla="*/ 58 w 119"/>
                  <a:gd name="T5" fmla="*/ 14 h 111"/>
                  <a:gd name="T6" fmla="*/ 100 w 119"/>
                  <a:gd name="T7" fmla="*/ 14 h 111"/>
                  <a:gd name="T8" fmla="*/ 84 w 119"/>
                  <a:gd name="T9" fmla="*/ 62 h 111"/>
                  <a:gd name="T10" fmla="*/ 63 w 119"/>
                  <a:gd name="T11" fmla="*/ 91 h 111"/>
                  <a:gd name="T12" fmla="*/ 31 w 119"/>
                  <a:gd name="T13" fmla="*/ 103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11">
                    <a:moveTo>
                      <a:pt x="31" y="103"/>
                    </a:moveTo>
                    <a:cubicBezTo>
                      <a:pt x="3" y="84"/>
                      <a:pt x="0" y="74"/>
                      <a:pt x="22" y="62"/>
                    </a:cubicBezTo>
                    <a:cubicBezTo>
                      <a:pt x="45" y="49"/>
                      <a:pt x="58" y="20"/>
                      <a:pt x="58" y="14"/>
                    </a:cubicBezTo>
                    <a:cubicBezTo>
                      <a:pt x="58" y="8"/>
                      <a:pt x="88" y="0"/>
                      <a:pt x="100" y="14"/>
                    </a:cubicBezTo>
                    <a:cubicBezTo>
                      <a:pt x="111" y="27"/>
                      <a:pt x="119" y="46"/>
                      <a:pt x="84" y="62"/>
                    </a:cubicBezTo>
                    <a:cubicBezTo>
                      <a:pt x="47" y="79"/>
                      <a:pt x="63" y="79"/>
                      <a:pt x="63" y="91"/>
                    </a:cubicBezTo>
                    <a:cubicBezTo>
                      <a:pt x="63" y="103"/>
                      <a:pt x="42" y="111"/>
                      <a:pt x="31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5" name="ïsḷîďé"/>
              <p:cNvSpPr/>
              <p:nvPr/>
            </p:nvSpPr>
            <p:spPr bwMode="auto">
              <a:xfrm>
                <a:off x="2461" y="2730"/>
                <a:ext cx="27" cy="27"/>
              </a:xfrm>
              <a:custGeom>
                <a:avLst/>
                <a:gdLst>
                  <a:gd name="T0" fmla="*/ 2 w 70"/>
                  <a:gd name="T1" fmla="*/ 25 h 70"/>
                  <a:gd name="T2" fmla="*/ 24 w 70"/>
                  <a:gd name="T3" fmla="*/ 0 h 70"/>
                  <a:gd name="T4" fmla="*/ 66 w 70"/>
                  <a:gd name="T5" fmla="*/ 32 h 70"/>
                  <a:gd name="T6" fmla="*/ 28 w 70"/>
                  <a:gd name="T7" fmla="*/ 62 h 70"/>
                  <a:gd name="T8" fmla="*/ 2 w 70"/>
                  <a:gd name="T9" fmla="*/ 2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70">
                    <a:moveTo>
                      <a:pt x="2" y="25"/>
                    </a:moveTo>
                    <a:cubicBezTo>
                      <a:pt x="0" y="15"/>
                      <a:pt x="7" y="0"/>
                      <a:pt x="24" y="0"/>
                    </a:cubicBezTo>
                    <a:cubicBezTo>
                      <a:pt x="44" y="0"/>
                      <a:pt x="70" y="6"/>
                      <a:pt x="66" y="32"/>
                    </a:cubicBezTo>
                    <a:cubicBezTo>
                      <a:pt x="65" y="57"/>
                      <a:pt x="44" y="70"/>
                      <a:pt x="28" y="62"/>
                    </a:cubicBezTo>
                    <a:cubicBezTo>
                      <a:pt x="12" y="57"/>
                      <a:pt x="7" y="34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6" name="ï$ļiḑè"/>
              <p:cNvSpPr/>
              <p:nvPr/>
            </p:nvSpPr>
            <p:spPr bwMode="auto">
              <a:xfrm>
                <a:off x="2448" y="2657"/>
                <a:ext cx="41" cy="37"/>
              </a:xfrm>
              <a:custGeom>
                <a:avLst/>
                <a:gdLst>
                  <a:gd name="T0" fmla="*/ 32 w 106"/>
                  <a:gd name="T1" fmla="*/ 91 h 94"/>
                  <a:gd name="T2" fmla="*/ 18 w 106"/>
                  <a:gd name="T3" fmla="*/ 49 h 94"/>
                  <a:gd name="T4" fmla="*/ 56 w 106"/>
                  <a:gd name="T5" fmla="*/ 24 h 94"/>
                  <a:gd name="T6" fmla="*/ 81 w 106"/>
                  <a:gd name="T7" fmla="*/ 78 h 94"/>
                  <a:gd name="T8" fmla="*/ 32 w 106"/>
                  <a:gd name="T9" fmla="*/ 9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4">
                    <a:moveTo>
                      <a:pt x="32" y="91"/>
                    </a:moveTo>
                    <a:cubicBezTo>
                      <a:pt x="13" y="91"/>
                      <a:pt x="0" y="62"/>
                      <a:pt x="18" y="49"/>
                    </a:cubicBezTo>
                    <a:cubicBezTo>
                      <a:pt x="39" y="36"/>
                      <a:pt x="29" y="0"/>
                      <a:pt x="56" y="24"/>
                    </a:cubicBezTo>
                    <a:cubicBezTo>
                      <a:pt x="86" y="46"/>
                      <a:pt x="106" y="62"/>
                      <a:pt x="81" y="78"/>
                    </a:cubicBezTo>
                    <a:cubicBezTo>
                      <a:pt x="55" y="94"/>
                      <a:pt x="49" y="91"/>
                      <a:pt x="32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7" name="iŝľiḑé"/>
              <p:cNvSpPr/>
              <p:nvPr/>
            </p:nvSpPr>
            <p:spPr bwMode="auto">
              <a:xfrm>
                <a:off x="2424" y="2649"/>
                <a:ext cx="28" cy="16"/>
              </a:xfrm>
              <a:custGeom>
                <a:avLst/>
                <a:gdLst>
                  <a:gd name="T0" fmla="*/ 22 w 71"/>
                  <a:gd name="T1" fmla="*/ 42 h 42"/>
                  <a:gd name="T2" fmla="*/ 0 w 71"/>
                  <a:gd name="T3" fmla="*/ 14 h 42"/>
                  <a:gd name="T4" fmla="*/ 38 w 71"/>
                  <a:gd name="T5" fmla="*/ 0 h 42"/>
                  <a:gd name="T6" fmla="*/ 56 w 71"/>
                  <a:gd name="T7" fmla="*/ 30 h 42"/>
                  <a:gd name="T8" fmla="*/ 22 w 71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2">
                    <a:moveTo>
                      <a:pt x="22" y="42"/>
                    </a:moveTo>
                    <a:cubicBezTo>
                      <a:pt x="10" y="42"/>
                      <a:pt x="0" y="26"/>
                      <a:pt x="0" y="14"/>
                    </a:cubicBezTo>
                    <a:cubicBezTo>
                      <a:pt x="0" y="0"/>
                      <a:pt x="19" y="0"/>
                      <a:pt x="38" y="0"/>
                    </a:cubicBezTo>
                    <a:cubicBezTo>
                      <a:pt x="58" y="0"/>
                      <a:pt x="71" y="16"/>
                      <a:pt x="56" y="30"/>
                    </a:cubicBezTo>
                    <a:cubicBezTo>
                      <a:pt x="38" y="42"/>
                      <a:pt x="32" y="42"/>
                      <a:pt x="22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8" name="î$ḻíḑê"/>
              <p:cNvSpPr/>
              <p:nvPr/>
            </p:nvSpPr>
            <p:spPr bwMode="auto">
              <a:xfrm>
                <a:off x="2468" y="2694"/>
                <a:ext cx="16" cy="22"/>
              </a:xfrm>
              <a:custGeom>
                <a:avLst/>
                <a:gdLst>
                  <a:gd name="T0" fmla="*/ 16 w 42"/>
                  <a:gd name="T1" fmla="*/ 47 h 57"/>
                  <a:gd name="T2" fmla="*/ 16 w 42"/>
                  <a:gd name="T3" fmla="*/ 19 h 57"/>
                  <a:gd name="T4" fmla="*/ 42 w 42"/>
                  <a:gd name="T5" fmla="*/ 19 h 57"/>
                  <a:gd name="T6" fmla="*/ 16 w 42"/>
                  <a:gd name="T7" fmla="*/ 4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57">
                    <a:moveTo>
                      <a:pt x="16" y="47"/>
                    </a:moveTo>
                    <a:cubicBezTo>
                      <a:pt x="9" y="57"/>
                      <a:pt x="0" y="25"/>
                      <a:pt x="16" y="19"/>
                    </a:cubicBezTo>
                    <a:cubicBezTo>
                      <a:pt x="32" y="12"/>
                      <a:pt x="42" y="0"/>
                      <a:pt x="42" y="19"/>
                    </a:cubicBezTo>
                    <a:cubicBezTo>
                      <a:pt x="42" y="39"/>
                      <a:pt x="32" y="32"/>
                      <a:pt x="16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9" name="ïSľiḑé"/>
              <p:cNvSpPr/>
              <p:nvPr/>
            </p:nvSpPr>
            <p:spPr bwMode="auto">
              <a:xfrm>
                <a:off x="2387" y="2606"/>
                <a:ext cx="35" cy="30"/>
              </a:xfrm>
              <a:custGeom>
                <a:avLst/>
                <a:gdLst>
                  <a:gd name="T0" fmla="*/ 34 w 89"/>
                  <a:gd name="T1" fmla="*/ 55 h 77"/>
                  <a:gd name="T2" fmla="*/ 11 w 89"/>
                  <a:gd name="T3" fmla="*/ 29 h 77"/>
                  <a:gd name="T4" fmla="*/ 48 w 89"/>
                  <a:gd name="T5" fmla="*/ 10 h 77"/>
                  <a:gd name="T6" fmla="*/ 72 w 89"/>
                  <a:gd name="T7" fmla="*/ 61 h 77"/>
                  <a:gd name="T8" fmla="*/ 34 w 89"/>
                  <a:gd name="T9" fmla="*/ 5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7">
                    <a:moveTo>
                      <a:pt x="34" y="55"/>
                    </a:moveTo>
                    <a:cubicBezTo>
                      <a:pt x="22" y="50"/>
                      <a:pt x="0" y="42"/>
                      <a:pt x="11" y="29"/>
                    </a:cubicBezTo>
                    <a:cubicBezTo>
                      <a:pt x="26" y="17"/>
                      <a:pt x="17" y="0"/>
                      <a:pt x="48" y="10"/>
                    </a:cubicBezTo>
                    <a:cubicBezTo>
                      <a:pt x="75" y="20"/>
                      <a:pt x="89" y="46"/>
                      <a:pt x="72" y="61"/>
                    </a:cubicBezTo>
                    <a:cubicBezTo>
                      <a:pt x="57" y="77"/>
                      <a:pt x="53" y="64"/>
                      <a:pt x="34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0" name="íṩlíḍe"/>
              <p:cNvSpPr/>
              <p:nvPr/>
            </p:nvSpPr>
            <p:spPr bwMode="auto">
              <a:xfrm>
                <a:off x="2031" y="2415"/>
                <a:ext cx="48" cy="55"/>
              </a:xfrm>
              <a:custGeom>
                <a:avLst/>
                <a:gdLst>
                  <a:gd name="T0" fmla="*/ 27 w 123"/>
                  <a:gd name="T1" fmla="*/ 89 h 142"/>
                  <a:gd name="T2" fmla="*/ 33 w 123"/>
                  <a:gd name="T3" fmla="*/ 30 h 142"/>
                  <a:gd name="T4" fmla="*/ 70 w 123"/>
                  <a:gd name="T5" fmla="*/ 29 h 142"/>
                  <a:gd name="T6" fmla="*/ 74 w 123"/>
                  <a:gd name="T7" fmla="*/ 91 h 142"/>
                  <a:gd name="T8" fmla="*/ 102 w 123"/>
                  <a:gd name="T9" fmla="*/ 115 h 142"/>
                  <a:gd name="T10" fmla="*/ 57 w 123"/>
                  <a:gd name="T11" fmla="*/ 126 h 142"/>
                  <a:gd name="T12" fmla="*/ 27 w 123"/>
                  <a:gd name="T13" fmla="*/ 8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142">
                    <a:moveTo>
                      <a:pt x="27" y="89"/>
                    </a:moveTo>
                    <a:cubicBezTo>
                      <a:pt x="0" y="84"/>
                      <a:pt x="7" y="49"/>
                      <a:pt x="33" y="30"/>
                    </a:cubicBezTo>
                    <a:cubicBezTo>
                      <a:pt x="57" y="13"/>
                      <a:pt x="70" y="0"/>
                      <a:pt x="70" y="29"/>
                    </a:cubicBezTo>
                    <a:cubicBezTo>
                      <a:pt x="70" y="57"/>
                      <a:pt x="61" y="78"/>
                      <a:pt x="74" y="91"/>
                    </a:cubicBezTo>
                    <a:cubicBezTo>
                      <a:pt x="86" y="103"/>
                      <a:pt x="123" y="99"/>
                      <a:pt x="102" y="115"/>
                    </a:cubicBezTo>
                    <a:cubicBezTo>
                      <a:pt x="81" y="131"/>
                      <a:pt x="74" y="142"/>
                      <a:pt x="57" y="126"/>
                    </a:cubicBezTo>
                    <a:cubicBezTo>
                      <a:pt x="40" y="110"/>
                      <a:pt x="37" y="91"/>
                      <a:pt x="27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1" name="i$ḷiḑé"/>
              <p:cNvSpPr/>
              <p:nvPr/>
            </p:nvSpPr>
            <p:spPr bwMode="auto">
              <a:xfrm>
                <a:off x="2058" y="2374"/>
                <a:ext cx="37" cy="55"/>
              </a:xfrm>
              <a:custGeom>
                <a:avLst/>
                <a:gdLst>
                  <a:gd name="T0" fmla="*/ 4 w 93"/>
                  <a:gd name="T1" fmla="*/ 89 h 140"/>
                  <a:gd name="T2" fmla="*/ 11 w 93"/>
                  <a:gd name="T3" fmla="*/ 37 h 140"/>
                  <a:gd name="T4" fmla="*/ 32 w 93"/>
                  <a:gd name="T5" fmla="*/ 12 h 140"/>
                  <a:gd name="T6" fmla="*/ 76 w 93"/>
                  <a:gd name="T7" fmla="*/ 76 h 140"/>
                  <a:gd name="T8" fmla="*/ 79 w 93"/>
                  <a:gd name="T9" fmla="*/ 129 h 140"/>
                  <a:gd name="T10" fmla="*/ 49 w 93"/>
                  <a:gd name="T11" fmla="*/ 133 h 140"/>
                  <a:gd name="T12" fmla="*/ 4 w 93"/>
                  <a:gd name="T13" fmla="*/ 8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40">
                    <a:moveTo>
                      <a:pt x="4" y="89"/>
                    </a:moveTo>
                    <a:cubicBezTo>
                      <a:pt x="14" y="67"/>
                      <a:pt x="24" y="60"/>
                      <a:pt x="11" y="37"/>
                    </a:cubicBezTo>
                    <a:cubicBezTo>
                      <a:pt x="0" y="15"/>
                      <a:pt x="11" y="0"/>
                      <a:pt x="32" y="12"/>
                    </a:cubicBezTo>
                    <a:cubicBezTo>
                      <a:pt x="53" y="24"/>
                      <a:pt x="83" y="40"/>
                      <a:pt x="76" y="76"/>
                    </a:cubicBezTo>
                    <a:cubicBezTo>
                      <a:pt x="69" y="112"/>
                      <a:pt x="68" y="118"/>
                      <a:pt x="79" y="129"/>
                    </a:cubicBezTo>
                    <a:cubicBezTo>
                      <a:pt x="93" y="140"/>
                      <a:pt x="69" y="138"/>
                      <a:pt x="49" y="133"/>
                    </a:cubicBezTo>
                    <a:cubicBezTo>
                      <a:pt x="28" y="128"/>
                      <a:pt x="0" y="101"/>
                      <a:pt x="4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2" name="iślîḑe"/>
              <p:cNvSpPr/>
              <p:nvPr/>
            </p:nvSpPr>
            <p:spPr bwMode="auto">
              <a:xfrm>
                <a:off x="2087" y="2436"/>
                <a:ext cx="24" cy="24"/>
              </a:xfrm>
              <a:custGeom>
                <a:avLst/>
                <a:gdLst>
                  <a:gd name="T0" fmla="*/ 24 w 60"/>
                  <a:gd name="T1" fmla="*/ 61 h 61"/>
                  <a:gd name="T2" fmla="*/ 16 w 60"/>
                  <a:gd name="T3" fmla="*/ 28 h 61"/>
                  <a:gd name="T4" fmla="*/ 49 w 60"/>
                  <a:gd name="T5" fmla="*/ 17 h 61"/>
                  <a:gd name="T6" fmla="*/ 36 w 60"/>
                  <a:gd name="T7" fmla="*/ 57 h 61"/>
                  <a:gd name="T8" fmla="*/ 24 w 60"/>
                  <a:gd name="T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1">
                    <a:moveTo>
                      <a:pt x="24" y="61"/>
                    </a:moveTo>
                    <a:cubicBezTo>
                      <a:pt x="7" y="61"/>
                      <a:pt x="0" y="37"/>
                      <a:pt x="16" y="28"/>
                    </a:cubicBezTo>
                    <a:cubicBezTo>
                      <a:pt x="32" y="19"/>
                      <a:pt x="39" y="0"/>
                      <a:pt x="49" y="17"/>
                    </a:cubicBezTo>
                    <a:cubicBezTo>
                      <a:pt x="60" y="35"/>
                      <a:pt x="36" y="55"/>
                      <a:pt x="36" y="57"/>
                    </a:cubicBezTo>
                    <a:cubicBezTo>
                      <a:pt x="36" y="61"/>
                      <a:pt x="28" y="61"/>
                      <a:pt x="2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3" name="ïŝḻiḑe"/>
              <p:cNvSpPr/>
              <p:nvPr/>
            </p:nvSpPr>
            <p:spPr bwMode="auto">
              <a:xfrm>
                <a:off x="2112" y="2467"/>
                <a:ext cx="31" cy="27"/>
              </a:xfrm>
              <a:custGeom>
                <a:avLst/>
                <a:gdLst>
                  <a:gd name="T0" fmla="*/ 30 w 79"/>
                  <a:gd name="T1" fmla="*/ 47 h 68"/>
                  <a:gd name="T2" fmla="*/ 0 w 79"/>
                  <a:gd name="T3" fmla="*/ 32 h 68"/>
                  <a:gd name="T4" fmla="*/ 25 w 79"/>
                  <a:gd name="T5" fmla="*/ 3 h 68"/>
                  <a:gd name="T6" fmla="*/ 53 w 79"/>
                  <a:gd name="T7" fmla="*/ 31 h 68"/>
                  <a:gd name="T8" fmla="*/ 71 w 79"/>
                  <a:gd name="T9" fmla="*/ 60 h 68"/>
                  <a:gd name="T10" fmla="*/ 30 w 79"/>
                  <a:gd name="T11" fmla="*/ 4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68">
                    <a:moveTo>
                      <a:pt x="30" y="47"/>
                    </a:moveTo>
                    <a:cubicBezTo>
                      <a:pt x="16" y="26"/>
                      <a:pt x="7" y="52"/>
                      <a:pt x="0" y="32"/>
                    </a:cubicBezTo>
                    <a:cubicBezTo>
                      <a:pt x="7" y="11"/>
                      <a:pt x="7" y="0"/>
                      <a:pt x="25" y="3"/>
                    </a:cubicBezTo>
                    <a:cubicBezTo>
                      <a:pt x="45" y="3"/>
                      <a:pt x="40" y="16"/>
                      <a:pt x="53" y="31"/>
                    </a:cubicBezTo>
                    <a:cubicBezTo>
                      <a:pt x="65" y="44"/>
                      <a:pt x="79" y="53"/>
                      <a:pt x="71" y="60"/>
                    </a:cubicBezTo>
                    <a:cubicBezTo>
                      <a:pt x="65" y="68"/>
                      <a:pt x="37" y="57"/>
                      <a:pt x="3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4" name="iṣļïďê"/>
              <p:cNvSpPr/>
              <p:nvPr/>
            </p:nvSpPr>
            <p:spPr bwMode="auto">
              <a:xfrm>
                <a:off x="2018" y="2376"/>
                <a:ext cx="29" cy="31"/>
              </a:xfrm>
              <a:custGeom>
                <a:avLst/>
                <a:gdLst>
                  <a:gd name="T0" fmla="*/ 48 w 76"/>
                  <a:gd name="T1" fmla="*/ 66 h 79"/>
                  <a:gd name="T2" fmla="*/ 71 w 76"/>
                  <a:gd name="T3" fmla="*/ 28 h 79"/>
                  <a:gd name="T4" fmla="*/ 40 w 76"/>
                  <a:gd name="T5" fmla="*/ 10 h 79"/>
                  <a:gd name="T6" fmla="*/ 16 w 76"/>
                  <a:gd name="T7" fmla="*/ 59 h 79"/>
                  <a:gd name="T8" fmla="*/ 48 w 76"/>
                  <a:gd name="T9" fmla="*/ 6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9">
                    <a:moveTo>
                      <a:pt x="48" y="66"/>
                    </a:moveTo>
                    <a:cubicBezTo>
                      <a:pt x="64" y="66"/>
                      <a:pt x="76" y="42"/>
                      <a:pt x="71" y="28"/>
                    </a:cubicBezTo>
                    <a:cubicBezTo>
                      <a:pt x="67" y="14"/>
                      <a:pt x="57" y="0"/>
                      <a:pt x="40" y="10"/>
                    </a:cubicBezTo>
                    <a:cubicBezTo>
                      <a:pt x="22" y="22"/>
                      <a:pt x="0" y="39"/>
                      <a:pt x="16" y="59"/>
                    </a:cubicBezTo>
                    <a:cubicBezTo>
                      <a:pt x="32" y="79"/>
                      <a:pt x="44" y="66"/>
                      <a:pt x="4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5" name="iṣḷïḓe"/>
              <p:cNvSpPr/>
              <p:nvPr/>
            </p:nvSpPr>
            <p:spPr bwMode="auto">
              <a:xfrm>
                <a:off x="2333" y="1702"/>
                <a:ext cx="55" cy="44"/>
              </a:xfrm>
              <a:custGeom>
                <a:avLst/>
                <a:gdLst>
                  <a:gd name="T0" fmla="*/ 91 w 141"/>
                  <a:gd name="T1" fmla="*/ 94 h 111"/>
                  <a:gd name="T2" fmla="*/ 14 w 141"/>
                  <a:gd name="T3" fmla="*/ 45 h 111"/>
                  <a:gd name="T4" fmla="*/ 30 w 141"/>
                  <a:gd name="T5" fmla="*/ 3 h 111"/>
                  <a:gd name="T6" fmla="*/ 114 w 141"/>
                  <a:gd name="T7" fmla="*/ 54 h 111"/>
                  <a:gd name="T8" fmla="*/ 128 w 141"/>
                  <a:gd name="T9" fmla="*/ 97 h 111"/>
                  <a:gd name="T10" fmla="*/ 91 w 141"/>
                  <a:gd name="T11" fmla="*/ 9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11">
                    <a:moveTo>
                      <a:pt x="91" y="94"/>
                    </a:moveTo>
                    <a:cubicBezTo>
                      <a:pt x="69" y="72"/>
                      <a:pt x="30" y="61"/>
                      <a:pt x="14" y="45"/>
                    </a:cubicBezTo>
                    <a:cubicBezTo>
                      <a:pt x="0" y="30"/>
                      <a:pt x="9" y="5"/>
                      <a:pt x="30" y="3"/>
                    </a:cubicBezTo>
                    <a:cubicBezTo>
                      <a:pt x="51" y="0"/>
                      <a:pt x="88" y="27"/>
                      <a:pt x="114" y="54"/>
                    </a:cubicBezTo>
                    <a:cubicBezTo>
                      <a:pt x="141" y="82"/>
                      <a:pt x="141" y="82"/>
                      <a:pt x="128" y="97"/>
                    </a:cubicBezTo>
                    <a:cubicBezTo>
                      <a:pt x="113" y="111"/>
                      <a:pt x="96" y="99"/>
                      <a:pt x="91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6" name="iṧlíďè"/>
              <p:cNvSpPr/>
              <p:nvPr/>
            </p:nvSpPr>
            <p:spPr bwMode="auto">
              <a:xfrm>
                <a:off x="2392" y="1784"/>
                <a:ext cx="38" cy="63"/>
              </a:xfrm>
              <a:custGeom>
                <a:avLst/>
                <a:gdLst>
                  <a:gd name="T0" fmla="*/ 41 w 98"/>
                  <a:gd name="T1" fmla="*/ 85 h 161"/>
                  <a:gd name="T2" fmla="*/ 31 w 98"/>
                  <a:gd name="T3" fmla="*/ 21 h 161"/>
                  <a:gd name="T4" fmla="*/ 73 w 98"/>
                  <a:gd name="T5" fmla="*/ 48 h 161"/>
                  <a:gd name="T6" fmla="*/ 93 w 98"/>
                  <a:gd name="T7" fmla="*/ 116 h 161"/>
                  <a:gd name="T8" fmla="*/ 52 w 98"/>
                  <a:gd name="T9" fmla="*/ 127 h 161"/>
                  <a:gd name="T10" fmla="*/ 41 w 98"/>
                  <a:gd name="T11" fmla="*/ 8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161">
                    <a:moveTo>
                      <a:pt x="41" y="85"/>
                    </a:moveTo>
                    <a:cubicBezTo>
                      <a:pt x="23" y="77"/>
                      <a:pt x="0" y="42"/>
                      <a:pt x="31" y="21"/>
                    </a:cubicBezTo>
                    <a:cubicBezTo>
                      <a:pt x="61" y="0"/>
                      <a:pt x="69" y="18"/>
                      <a:pt x="73" y="48"/>
                    </a:cubicBezTo>
                    <a:cubicBezTo>
                      <a:pt x="76" y="79"/>
                      <a:pt x="98" y="82"/>
                      <a:pt x="93" y="116"/>
                    </a:cubicBezTo>
                    <a:cubicBezTo>
                      <a:pt x="85" y="149"/>
                      <a:pt x="56" y="161"/>
                      <a:pt x="52" y="127"/>
                    </a:cubicBezTo>
                    <a:cubicBezTo>
                      <a:pt x="48" y="94"/>
                      <a:pt x="52" y="92"/>
                      <a:pt x="41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7" name="ïṣļíde"/>
              <p:cNvSpPr/>
              <p:nvPr/>
            </p:nvSpPr>
            <p:spPr bwMode="auto">
              <a:xfrm>
                <a:off x="2314" y="1300"/>
                <a:ext cx="32" cy="36"/>
              </a:xfrm>
              <a:custGeom>
                <a:avLst/>
                <a:gdLst>
                  <a:gd name="T0" fmla="*/ 49 w 83"/>
                  <a:gd name="T1" fmla="*/ 92 h 94"/>
                  <a:gd name="T2" fmla="*/ 31 w 83"/>
                  <a:gd name="T3" fmla="*/ 40 h 94"/>
                  <a:gd name="T4" fmla="*/ 76 w 83"/>
                  <a:gd name="T5" fmla="*/ 35 h 94"/>
                  <a:gd name="T6" fmla="*/ 49 w 83"/>
                  <a:gd name="T7" fmla="*/ 9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94">
                    <a:moveTo>
                      <a:pt x="49" y="92"/>
                    </a:moveTo>
                    <a:cubicBezTo>
                      <a:pt x="26" y="94"/>
                      <a:pt x="0" y="69"/>
                      <a:pt x="31" y="40"/>
                    </a:cubicBezTo>
                    <a:cubicBezTo>
                      <a:pt x="61" y="13"/>
                      <a:pt x="71" y="0"/>
                      <a:pt x="76" y="35"/>
                    </a:cubicBezTo>
                    <a:cubicBezTo>
                      <a:pt x="83" y="69"/>
                      <a:pt x="76" y="89"/>
                      <a:pt x="49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8" name="î$ļíḋê"/>
              <p:cNvSpPr/>
              <p:nvPr/>
            </p:nvSpPr>
            <p:spPr bwMode="auto">
              <a:xfrm>
                <a:off x="1929" y="1262"/>
                <a:ext cx="58" cy="47"/>
              </a:xfrm>
              <a:custGeom>
                <a:avLst/>
                <a:gdLst>
                  <a:gd name="T0" fmla="*/ 91 w 149"/>
                  <a:gd name="T1" fmla="*/ 91 h 121"/>
                  <a:gd name="T2" fmla="*/ 123 w 149"/>
                  <a:gd name="T3" fmla="*/ 49 h 121"/>
                  <a:gd name="T4" fmla="*/ 114 w 149"/>
                  <a:gd name="T5" fmla="*/ 3 h 121"/>
                  <a:gd name="T6" fmla="*/ 23 w 149"/>
                  <a:gd name="T7" fmla="*/ 40 h 121"/>
                  <a:gd name="T8" fmla="*/ 35 w 149"/>
                  <a:gd name="T9" fmla="*/ 109 h 121"/>
                  <a:gd name="T10" fmla="*/ 91 w 149"/>
                  <a:gd name="T11" fmla="*/ 9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9" h="121">
                    <a:moveTo>
                      <a:pt x="91" y="91"/>
                    </a:moveTo>
                    <a:cubicBezTo>
                      <a:pt x="110" y="72"/>
                      <a:pt x="111" y="59"/>
                      <a:pt x="123" y="49"/>
                    </a:cubicBezTo>
                    <a:cubicBezTo>
                      <a:pt x="136" y="40"/>
                      <a:pt x="149" y="0"/>
                      <a:pt x="114" y="3"/>
                    </a:cubicBezTo>
                    <a:cubicBezTo>
                      <a:pt x="81" y="5"/>
                      <a:pt x="39" y="22"/>
                      <a:pt x="23" y="40"/>
                    </a:cubicBezTo>
                    <a:cubicBezTo>
                      <a:pt x="8" y="59"/>
                      <a:pt x="0" y="96"/>
                      <a:pt x="35" y="109"/>
                    </a:cubicBezTo>
                    <a:cubicBezTo>
                      <a:pt x="72" y="121"/>
                      <a:pt x="74" y="106"/>
                      <a:pt x="9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9" name="ïṡḻidê"/>
              <p:cNvSpPr/>
              <p:nvPr/>
            </p:nvSpPr>
            <p:spPr bwMode="auto">
              <a:xfrm>
                <a:off x="2059" y="1039"/>
                <a:ext cx="66" cy="60"/>
              </a:xfrm>
              <a:custGeom>
                <a:avLst/>
                <a:gdLst>
                  <a:gd name="T0" fmla="*/ 48 w 169"/>
                  <a:gd name="T1" fmla="*/ 145 h 154"/>
                  <a:gd name="T2" fmla="*/ 14 w 169"/>
                  <a:gd name="T3" fmla="*/ 94 h 154"/>
                  <a:gd name="T4" fmla="*/ 88 w 169"/>
                  <a:gd name="T5" fmla="*/ 33 h 154"/>
                  <a:gd name="T6" fmla="*/ 130 w 169"/>
                  <a:gd name="T7" fmla="*/ 117 h 154"/>
                  <a:gd name="T8" fmla="*/ 48 w 169"/>
                  <a:gd name="T9" fmla="*/ 14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54">
                    <a:moveTo>
                      <a:pt x="48" y="145"/>
                    </a:moveTo>
                    <a:cubicBezTo>
                      <a:pt x="22" y="145"/>
                      <a:pt x="0" y="133"/>
                      <a:pt x="14" y="94"/>
                    </a:cubicBezTo>
                    <a:cubicBezTo>
                      <a:pt x="30" y="54"/>
                      <a:pt x="53" y="0"/>
                      <a:pt x="88" y="33"/>
                    </a:cubicBezTo>
                    <a:cubicBezTo>
                      <a:pt x="121" y="66"/>
                      <a:pt x="169" y="81"/>
                      <a:pt x="130" y="117"/>
                    </a:cubicBezTo>
                    <a:cubicBezTo>
                      <a:pt x="91" y="154"/>
                      <a:pt x="63" y="145"/>
                      <a:pt x="48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0" name="íṡľïďê"/>
              <p:cNvSpPr/>
              <p:nvPr/>
            </p:nvSpPr>
            <p:spPr bwMode="auto">
              <a:xfrm>
                <a:off x="1115" y="655"/>
                <a:ext cx="168" cy="128"/>
              </a:xfrm>
              <a:custGeom>
                <a:avLst/>
                <a:gdLst>
                  <a:gd name="T0" fmla="*/ 350 w 430"/>
                  <a:gd name="T1" fmla="*/ 212 h 328"/>
                  <a:gd name="T2" fmla="*/ 409 w 430"/>
                  <a:gd name="T3" fmla="*/ 127 h 328"/>
                  <a:gd name="T4" fmla="*/ 333 w 430"/>
                  <a:gd name="T5" fmla="*/ 27 h 328"/>
                  <a:gd name="T6" fmla="*/ 203 w 430"/>
                  <a:gd name="T7" fmla="*/ 87 h 328"/>
                  <a:gd name="T8" fmla="*/ 87 w 430"/>
                  <a:gd name="T9" fmla="*/ 195 h 328"/>
                  <a:gd name="T10" fmla="*/ 14 w 430"/>
                  <a:gd name="T11" fmla="*/ 230 h 328"/>
                  <a:gd name="T12" fmla="*/ 100 w 430"/>
                  <a:gd name="T13" fmla="*/ 289 h 328"/>
                  <a:gd name="T14" fmla="*/ 193 w 430"/>
                  <a:gd name="T15" fmla="*/ 262 h 328"/>
                  <a:gd name="T16" fmla="*/ 309 w 430"/>
                  <a:gd name="T17" fmla="*/ 230 h 328"/>
                  <a:gd name="T18" fmla="*/ 329 w 430"/>
                  <a:gd name="T19" fmla="*/ 280 h 328"/>
                  <a:gd name="T20" fmla="*/ 350 w 430"/>
                  <a:gd name="T21" fmla="*/ 212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0" h="328">
                    <a:moveTo>
                      <a:pt x="350" y="212"/>
                    </a:moveTo>
                    <a:cubicBezTo>
                      <a:pt x="365" y="183"/>
                      <a:pt x="430" y="176"/>
                      <a:pt x="409" y="127"/>
                    </a:cubicBezTo>
                    <a:cubicBezTo>
                      <a:pt x="388" y="79"/>
                      <a:pt x="392" y="0"/>
                      <a:pt x="333" y="27"/>
                    </a:cubicBezTo>
                    <a:cubicBezTo>
                      <a:pt x="277" y="54"/>
                      <a:pt x="244" y="40"/>
                      <a:pt x="203" y="87"/>
                    </a:cubicBezTo>
                    <a:cubicBezTo>
                      <a:pt x="165" y="137"/>
                      <a:pt x="120" y="191"/>
                      <a:pt x="87" y="195"/>
                    </a:cubicBezTo>
                    <a:cubicBezTo>
                      <a:pt x="54" y="197"/>
                      <a:pt x="0" y="176"/>
                      <a:pt x="14" y="230"/>
                    </a:cubicBezTo>
                    <a:cubicBezTo>
                      <a:pt x="29" y="285"/>
                      <a:pt x="54" y="318"/>
                      <a:pt x="100" y="289"/>
                    </a:cubicBezTo>
                    <a:cubicBezTo>
                      <a:pt x="145" y="258"/>
                      <a:pt x="155" y="245"/>
                      <a:pt x="193" y="262"/>
                    </a:cubicBezTo>
                    <a:cubicBezTo>
                      <a:pt x="234" y="276"/>
                      <a:pt x="340" y="173"/>
                      <a:pt x="309" y="230"/>
                    </a:cubicBezTo>
                    <a:cubicBezTo>
                      <a:pt x="278" y="289"/>
                      <a:pt x="291" y="328"/>
                      <a:pt x="329" y="280"/>
                    </a:cubicBezTo>
                    <a:cubicBezTo>
                      <a:pt x="365" y="230"/>
                      <a:pt x="340" y="230"/>
                      <a:pt x="350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1" name="ïṡļiḍê"/>
              <p:cNvSpPr/>
              <p:nvPr/>
            </p:nvSpPr>
            <p:spPr bwMode="auto">
              <a:xfrm>
                <a:off x="1244" y="686"/>
                <a:ext cx="236" cy="146"/>
              </a:xfrm>
              <a:custGeom>
                <a:avLst/>
                <a:gdLst>
                  <a:gd name="T0" fmla="*/ 37 w 605"/>
                  <a:gd name="T1" fmla="*/ 222 h 373"/>
                  <a:gd name="T2" fmla="*/ 94 w 605"/>
                  <a:gd name="T3" fmla="*/ 164 h 373"/>
                  <a:gd name="T4" fmla="*/ 158 w 605"/>
                  <a:gd name="T5" fmla="*/ 106 h 373"/>
                  <a:gd name="T6" fmla="*/ 263 w 605"/>
                  <a:gd name="T7" fmla="*/ 173 h 373"/>
                  <a:gd name="T8" fmla="*/ 343 w 605"/>
                  <a:gd name="T9" fmla="*/ 225 h 373"/>
                  <a:gd name="T10" fmla="*/ 442 w 605"/>
                  <a:gd name="T11" fmla="*/ 203 h 373"/>
                  <a:gd name="T12" fmla="*/ 394 w 605"/>
                  <a:gd name="T13" fmla="*/ 122 h 373"/>
                  <a:gd name="T14" fmla="*/ 467 w 605"/>
                  <a:gd name="T15" fmla="*/ 58 h 373"/>
                  <a:gd name="T16" fmla="*/ 509 w 605"/>
                  <a:gd name="T17" fmla="*/ 149 h 373"/>
                  <a:gd name="T18" fmla="*/ 595 w 605"/>
                  <a:gd name="T19" fmla="*/ 188 h 373"/>
                  <a:gd name="T20" fmla="*/ 551 w 605"/>
                  <a:gd name="T21" fmla="*/ 316 h 373"/>
                  <a:gd name="T22" fmla="*/ 415 w 605"/>
                  <a:gd name="T23" fmla="*/ 309 h 373"/>
                  <a:gd name="T24" fmla="*/ 264 w 605"/>
                  <a:gd name="T25" fmla="*/ 361 h 373"/>
                  <a:gd name="T26" fmla="*/ 200 w 605"/>
                  <a:gd name="T27" fmla="*/ 318 h 373"/>
                  <a:gd name="T28" fmla="*/ 178 w 605"/>
                  <a:gd name="T29" fmla="*/ 274 h 373"/>
                  <a:gd name="T30" fmla="*/ 58 w 605"/>
                  <a:gd name="T31" fmla="*/ 291 h 373"/>
                  <a:gd name="T32" fmla="*/ 37 w 605"/>
                  <a:gd name="T33" fmla="*/ 222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5" h="373">
                    <a:moveTo>
                      <a:pt x="37" y="222"/>
                    </a:moveTo>
                    <a:cubicBezTo>
                      <a:pt x="68" y="212"/>
                      <a:pt x="82" y="201"/>
                      <a:pt x="94" y="164"/>
                    </a:cubicBezTo>
                    <a:cubicBezTo>
                      <a:pt x="106" y="127"/>
                      <a:pt x="121" y="109"/>
                      <a:pt x="158" y="106"/>
                    </a:cubicBezTo>
                    <a:cubicBezTo>
                      <a:pt x="195" y="104"/>
                      <a:pt x="230" y="155"/>
                      <a:pt x="263" y="173"/>
                    </a:cubicBezTo>
                    <a:cubicBezTo>
                      <a:pt x="295" y="191"/>
                      <a:pt x="329" y="218"/>
                      <a:pt x="343" y="225"/>
                    </a:cubicBezTo>
                    <a:cubicBezTo>
                      <a:pt x="358" y="230"/>
                      <a:pt x="444" y="230"/>
                      <a:pt x="442" y="203"/>
                    </a:cubicBezTo>
                    <a:cubicBezTo>
                      <a:pt x="437" y="176"/>
                      <a:pt x="378" y="155"/>
                      <a:pt x="394" y="122"/>
                    </a:cubicBezTo>
                    <a:cubicBezTo>
                      <a:pt x="407" y="87"/>
                      <a:pt x="447" y="0"/>
                      <a:pt x="467" y="58"/>
                    </a:cubicBezTo>
                    <a:cubicBezTo>
                      <a:pt x="484" y="116"/>
                      <a:pt x="467" y="143"/>
                      <a:pt x="509" y="149"/>
                    </a:cubicBezTo>
                    <a:cubicBezTo>
                      <a:pt x="551" y="155"/>
                      <a:pt x="605" y="133"/>
                      <a:pt x="595" y="188"/>
                    </a:cubicBezTo>
                    <a:cubicBezTo>
                      <a:pt x="588" y="243"/>
                      <a:pt x="595" y="316"/>
                      <a:pt x="551" y="316"/>
                    </a:cubicBezTo>
                    <a:cubicBezTo>
                      <a:pt x="505" y="316"/>
                      <a:pt x="463" y="291"/>
                      <a:pt x="415" y="309"/>
                    </a:cubicBezTo>
                    <a:cubicBezTo>
                      <a:pt x="364" y="328"/>
                      <a:pt x="301" y="373"/>
                      <a:pt x="264" y="361"/>
                    </a:cubicBezTo>
                    <a:cubicBezTo>
                      <a:pt x="230" y="349"/>
                      <a:pt x="185" y="336"/>
                      <a:pt x="200" y="318"/>
                    </a:cubicBezTo>
                    <a:cubicBezTo>
                      <a:pt x="216" y="301"/>
                      <a:pt x="213" y="249"/>
                      <a:pt x="178" y="274"/>
                    </a:cubicBezTo>
                    <a:cubicBezTo>
                      <a:pt x="141" y="297"/>
                      <a:pt x="116" y="291"/>
                      <a:pt x="58" y="291"/>
                    </a:cubicBezTo>
                    <a:cubicBezTo>
                      <a:pt x="0" y="291"/>
                      <a:pt x="6" y="230"/>
                      <a:pt x="37" y="2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2" name="îṣḻîdê"/>
              <p:cNvSpPr/>
              <p:nvPr/>
            </p:nvSpPr>
            <p:spPr bwMode="auto">
              <a:xfrm>
                <a:off x="1671" y="747"/>
                <a:ext cx="78" cy="62"/>
              </a:xfrm>
              <a:custGeom>
                <a:avLst/>
                <a:gdLst>
                  <a:gd name="T0" fmla="*/ 53 w 200"/>
                  <a:gd name="T1" fmla="*/ 142 h 161"/>
                  <a:gd name="T2" fmla="*/ 153 w 200"/>
                  <a:gd name="T3" fmla="*/ 158 h 161"/>
                  <a:gd name="T4" fmla="*/ 159 w 200"/>
                  <a:gd name="T5" fmla="*/ 88 h 161"/>
                  <a:gd name="T6" fmla="*/ 69 w 200"/>
                  <a:gd name="T7" fmla="*/ 30 h 161"/>
                  <a:gd name="T8" fmla="*/ 13 w 200"/>
                  <a:gd name="T9" fmla="*/ 97 h 161"/>
                  <a:gd name="T10" fmla="*/ 53 w 200"/>
                  <a:gd name="T11" fmla="*/ 14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0" h="161">
                    <a:moveTo>
                      <a:pt x="53" y="142"/>
                    </a:moveTo>
                    <a:cubicBezTo>
                      <a:pt x="105" y="136"/>
                      <a:pt x="137" y="154"/>
                      <a:pt x="153" y="158"/>
                    </a:cubicBezTo>
                    <a:cubicBezTo>
                      <a:pt x="171" y="161"/>
                      <a:pt x="200" y="115"/>
                      <a:pt x="159" y="88"/>
                    </a:cubicBezTo>
                    <a:cubicBezTo>
                      <a:pt x="121" y="61"/>
                      <a:pt x="84" y="0"/>
                      <a:pt x="69" y="30"/>
                    </a:cubicBezTo>
                    <a:cubicBezTo>
                      <a:pt x="53" y="61"/>
                      <a:pt x="31" y="84"/>
                      <a:pt x="13" y="97"/>
                    </a:cubicBezTo>
                    <a:cubicBezTo>
                      <a:pt x="0" y="109"/>
                      <a:pt x="31" y="146"/>
                      <a:pt x="53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3" name="íŝľídé"/>
              <p:cNvSpPr/>
              <p:nvPr/>
            </p:nvSpPr>
            <p:spPr bwMode="auto">
              <a:xfrm>
                <a:off x="1489" y="698"/>
                <a:ext cx="165" cy="97"/>
              </a:xfrm>
              <a:custGeom>
                <a:avLst/>
                <a:gdLst>
                  <a:gd name="T0" fmla="*/ 394 w 422"/>
                  <a:gd name="T1" fmla="*/ 198 h 249"/>
                  <a:gd name="T2" fmla="*/ 412 w 422"/>
                  <a:gd name="T3" fmla="*/ 109 h 249"/>
                  <a:gd name="T4" fmla="*/ 365 w 422"/>
                  <a:gd name="T5" fmla="*/ 40 h 249"/>
                  <a:gd name="T6" fmla="*/ 265 w 422"/>
                  <a:gd name="T7" fmla="*/ 34 h 249"/>
                  <a:gd name="T8" fmla="*/ 181 w 422"/>
                  <a:gd name="T9" fmla="*/ 119 h 249"/>
                  <a:gd name="T10" fmla="*/ 121 w 422"/>
                  <a:gd name="T11" fmla="*/ 116 h 249"/>
                  <a:gd name="T12" fmla="*/ 71 w 422"/>
                  <a:gd name="T13" fmla="*/ 28 h 249"/>
                  <a:gd name="T14" fmla="*/ 14 w 422"/>
                  <a:gd name="T15" fmla="*/ 70 h 249"/>
                  <a:gd name="T16" fmla="*/ 93 w 422"/>
                  <a:gd name="T17" fmla="*/ 182 h 249"/>
                  <a:gd name="T18" fmla="*/ 186 w 422"/>
                  <a:gd name="T19" fmla="*/ 215 h 249"/>
                  <a:gd name="T20" fmla="*/ 288 w 422"/>
                  <a:gd name="T21" fmla="*/ 232 h 249"/>
                  <a:gd name="T22" fmla="*/ 366 w 422"/>
                  <a:gd name="T23" fmla="*/ 246 h 249"/>
                  <a:gd name="T24" fmla="*/ 394 w 422"/>
                  <a:gd name="T25" fmla="*/ 19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2" h="249">
                    <a:moveTo>
                      <a:pt x="394" y="198"/>
                    </a:moveTo>
                    <a:cubicBezTo>
                      <a:pt x="390" y="161"/>
                      <a:pt x="403" y="128"/>
                      <a:pt x="412" y="109"/>
                    </a:cubicBezTo>
                    <a:cubicBezTo>
                      <a:pt x="422" y="92"/>
                      <a:pt x="422" y="37"/>
                      <a:pt x="365" y="40"/>
                    </a:cubicBezTo>
                    <a:cubicBezTo>
                      <a:pt x="307" y="42"/>
                      <a:pt x="301" y="0"/>
                      <a:pt x="265" y="34"/>
                    </a:cubicBezTo>
                    <a:cubicBezTo>
                      <a:pt x="228" y="67"/>
                      <a:pt x="239" y="97"/>
                      <a:pt x="181" y="119"/>
                    </a:cubicBezTo>
                    <a:cubicBezTo>
                      <a:pt x="123" y="140"/>
                      <a:pt x="133" y="149"/>
                      <a:pt x="121" y="116"/>
                    </a:cubicBezTo>
                    <a:cubicBezTo>
                      <a:pt x="108" y="82"/>
                      <a:pt x="102" y="47"/>
                      <a:pt x="71" y="28"/>
                    </a:cubicBezTo>
                    <a:cubicBezTo>
                      <a:pt x="42" y="9"/>
                      <a:pt x="0" y="22"/>
                      <a:pt x="14" y="70"/>
                    </a:cubicBezTo>
                    <a:cubicBezTo>
                      <a:pt x="29" y="119"/>
                      <a:pt x="87" y="155"/>
                      <a:pt x="93" y="182"/>
                    </a:cubicBezTo>
                    <a:cubicBezTo>
                      <a:pt x="101" y="209"/>
                      <a:pt x="133" y="219"/>
                      <a:pt x="186" y="215"/>
                    </a:cubicBezTo>
                    <a:cubicBezTo>
                      <a:pt x="237" y="213"/>
                      <a:pt x="276" y="213"/>
                      <a:pt x="288" y="232"/>
                    </a:cubicBezTo>
                    <a:cubicBezTo>
                      <a:pt x="301" y="249"/>
                      <a:pt x="339" y="246"/>
                      <a:pt x="366" y="246"/>
                    </a:cubicBezTo>
                    <a:cubicBezTo>
                      <a:pt x="394" y="246"/>
                      <a:pt x="397" y="219"/>
                      <a:pt x="394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4" name="íŝľïdè"/>
              <p:cNvSpPr/>
              <p:nvPr/>
            </p:nvSpPr>
            <p:spPr bwMode="auto">
              <a:xfrm>
                <a:off x="1305" y="596"/>
                <a:ext cx="134" cy="93"/>
              </a:xfrm>
              <a:custGeom>
                <a:avLst/>
                <a:gdLst>
                  <a:gd name="T0" fmla="*/ 257 w 343"/>
                  <a:gd name="T1" fmla="*/ 192 h 237"/>
                  <a:gd name="T2" fmla="*/ 268 w 343"/>
                  <a:gd name="T3" fmla="*/ 133 h 237"/>
                  <a:gd name="T4" fmla="*/ 305 w 343"/>
                  <a:gd name="T5" fmla="*/ 76 h 237"/>
                  <a:gd name="T6" fmla="*/ 178 w 343"/>
                  <a:gd name="T7" fmla="*/ 21 h 237"/>
                  <a:gd name="T8" fmla="*/ 105 w 343"/>
                  <a:gd name="T9" fmla="*/ 71 h 237"/>
                  <a:gd name="T10" fmla="*/ 3 w 343"/>
                  <a:gd name="T11" fmla="*/ 71 h 237"/>
                  <a:gd name="T12" fmla="*/ 48 w 343"/>
                  <a:gd name="T13" fmla="*/ 192 h 237"/>
                  <a:gd name="T14" fmla="*/ 147 w 343"/>
                  <a:gd name="T15" fmla="*/ 210 h 237"/>
                  <a:gd name="T16" fmla="*/ 220 w 343"/>
                  <a:gd name="T17" fmla="*/ 234 h 237"/>
                  <a:gd name="T18" fmla="*/ 257 w 343"/>
                  <a:gd name="T19" fmla="*/ 19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3" h="237">
                    <a:moveTo>
                      <a:pt x="257" y="192"/>
                    </a:moveTo>
                    <a:cubicBezTo>
                      <a:pt x="247" y="162"/>
                      <a:pt x="235" y="143"/>
                      <a:pt x="268" y="133"/>
                    </a:cubicBezTo>
                    <a:cubicBezTo>
                      <a:pt x="301" y="125"/>
                      <a:pt x="343" y="110"/>
                      <a:pt x="305" y="76"/>
                    </a:cubicBezTo>
                    <a:cubicBezTo>
                      <a:pt x="264" y="43"/>
                      <a:pt x="206" y="0"/>
                      <a:pt x="178" y="21"/>
                    </a:cubicBezTo>
                    <a:cubicBezTo>
                      <a:pt x="147" y="43"/>
                      <a:pt x="143" y="61"/>
                      <a:pt x="105" y="71"/>
                    </a:cubicBezTo>
                    <a:cubicBezTo>
                      <a:pt x="64" y="79"/>
                      <a:pt x="6" y="25"/>
                      <a:pt x="3" y="71"/>
                    </a:cubicBezTo>
                    <a:cubicBezTo>
                      <a:pt x="0" y="116"/>
                      <a:pt x="13" y="179"/>
                      <a:pt x="48" y="192"/>
                    </a:cubicBezTo>
                    <a:cubicBezTo>
                      <a:pt x="85" y="204"/>
                      <a:pt x="147" y="182"/>
                      <a:pt x="147" y="210"/>
                    </a:cubicBezTo>
                    <a:cubicBezTo>
                      <a:pt x="147" y="237"/>
                      <a:pt x="185" y="237"/>
                      <a:pt x="220" y="234"/>
                    </a:cubicBezTo>
                    <a:cubicBezTo>
                      <a:pt x="252" y="231"/>
                      <a:pt x="264" y="222"/>
                      <a:pt x="257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5" name="íšļîḓè"/>
              <p:cNvSpPr/>
              <p:nvPr/>
            </p:nvSpPr>
            <p:spPr bwMode="auto">
              <a:xfrm>
                <a:off x="1490" y="578"/>
                <a:ext cx="139" cy="101"/>
              </a:xfrm>
              <a:custGeom>
                <a:avLst/>
                <a:gdLst>
                  <a:gd name="T0" fmla="*/ 106 w 355"/>
                  <a:gd name="T1" fmla="*/ 185 h 260"/>
                  <a:gd name="T2" fmla="*/ 197 w 355"/>
                  <a:gd name="T3" fmla="*/ 200 h 260"/>
                  <a:gd name="T4" fmla="*/ 279 w 355"/>
                  <a:gd name="T5" fmla="*/ 252 h 260"/>
                  <a:gd name="T6" fmla="*/ 328 w 355"/>
                  <a:gd name="T7" fmla="*/ 215 h 260"/>
                  <a:gd name="T8" fmla="*/ 289 w 355"/>
                  <a:gd name="T9" fmla="*/ 112 h 260"/>
                  <a:gd name="T10" fmla="*/ 137 w 355"/>
                  <a:gd name="T11" fmla="*/ 63 h 260"/>
                  <a:gd name="T12" fmla="*/ 58 w 355"/>
                  <a:gd name="T13" fmla="*/ 6 h 260"/>
                  <a:gd name="T14" fmla="*/ 27 w 355"/>
                  <a:gd name="T15" fmla="*/ 73 h 260"/>
                  <a:gd name="T16" fmla="*/ 54 w 355"/>
                  <a:gd name="T17" fmla="*/ 133 h 260"/>
                  <a:gd name="T18" fmla="*/ 73 w 355"/>
                  <a:gd name="T19" fmla="*/ 198 h 260"/>
                  <a:gd name="T20" fmla="*/ 106 w 355"/>
                  <a:gd name="T21" fmla="*/ 18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5" h="260">
                    <a:moveTo>
                      <a:pt x="106" y="185"/>
                    </a:moveTo>
                    <a:cubicBezTo>
                      <a:pt x="146" y="175"/>
                      <a:pt x="152" y="164"/>
                      <a:pt x="197" y="200"/>
                    </a:cubicBezTo>
                    <a:cubicBezTo>
                      <a:pt x="243" y="237"/>
                      <a:pt x="252" y="243"/>
                      <a:pt x="279" y="252"/>
                    </a:cubicBezTo>
                    <a:cubicBezTo>
                      <a:pt x="306" y="260"/>
                      <a:pt x="337" y="260"/>
                      <a:pt x="328" y="215"/>
                    </a:cubicBezTo>
                    <a:cubicBezTo>
                      <a:pt x="318" y="169"/>
                      <a:pt x="355" y="133"/>
                      <a:pt x="289" y="112"/>
                    </a:cubicBezTo>
                    <a:cubicBezTo>
                      <a:pt x="221" y="91"/>
                      <a:pt x="164" y="100"/>
                      <a:pt x="137" y="63"/>
                    </a:cubicBezTo>
                    <a:cubicBezTo>
                      <a:pt x="110" y="27"/>
                      <a:pt x="106" y="0"/>
                      <a:pt x="58" y="6"/>
                    </a:cubicBezTo>
                    <a:cubicBezTo>
                      <a:pt x="10" y="12"/>
                      <a:pt x="0" y="42"/>
                      <a:pt x="27" y="73"/>
                    </a:cubicBezTo>
                    <a:cubicBezTo>
                      <a:pt x="54" y="102"/>
                      <a:pt x="68" y="114"/>
                      <a:pt x="54" y="133"/>
                    </a:cubicBezTo>
                    <a:cubicBezTo>
                      <a:pt x="42" y="151"/>
                      <a:pt x="52" y="185"/>
                      <a:pt x="73" y="198"/>
                    </a:cubicBezTo>
                    <a:cubicBezTo>
                      <a:pt x="94" y="208"/>
                      <a:pt x="94" y="188"/>
                      <a:pt x="106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6" name="iSḷîḑé"/>
              <p:cNvSpPr/>
              <p:nvPr/>
            </p:nvSpPr>
            <p:spPr bwMode="auto">
              <a:xfrm>
                <a:off x="1614" y="611"/>
                <a:ext cx="423" cy="214"/>
              </a:xfrm>
              <a:custGeom>
                <a:avLst/>
                <a:gdLst>
                  <a:gd name="T0" fmla="*/ 519 w 1083"/>
                  <a:gd name="T1" fmla="*/ 337 h 549"/>
                  <a:gd name="T2" fmla="*/ 598 w 1083"/>
                  <a:gd name="T3" fmla="*/ 389 h 549"/>
                  <a:gd name="T4" fmla="*/ 691 w 1083"/>
                  <a:gd name="T5" fmla="*/ 410 h 549"/>
                  <a:gd name="T6" fmla="*/ 777 w 1083"/>
                  <a:gd name="T7" fmla="*/ 416 h 549"/>
                  <a:gd name="T8" fmla="*/ 928 w 1083"/>
                  <a:gd name="T9" fmla="*/ 373 h 549"/>
                  <a:gd name="T10" fmla="*/ 1039 w 1083"/>
                  <a:gd name="T11" fmla="*/ 439 h 549"/>
                  <a:gd name="T12" fmla="*/ 967 w 1083"/>
                  <a:gd name="T13" fmla="*/ 530 h 549"/>
                  <a:gd name="T14" fmla="*/ 835 w 1083"/>
                  <a:gd name="T15" fmla="*/ 518 h 549"/>
                  <a:gd name="T16" fmla="*/ 728 w 1083"/>
                  <a:gd name="T17" fmla="*/ 525 h 549"/>
                  <a:gd name="T18" fmla="*/ 582 w 1083"/>
                  <a:gd name="T19" fmla="*/ 503 h 549"/>
                  <a:gd name="T20" fmla="*/ 526 w 1083"/>
                  <a:gd name="T21" fmla="*/ 495 h 549"/>
                  <a:gd name="T22" fmla="*/ 451 w 1083"/>
                  <a:gd name="T23" fmla="*/ 503 h 549"/>
                  <a:gd name="T24" fmla="*/ 403 w 1083"/>
                  <a:gd name="T25" fmla="*/ 428 h 549"/>
                  <a:gd name="T26" fmla="*/ 326 w 1083"/>
                  <a:gd name="T27" fmla="*/ 331 h 549"/>
                  <a:gd name="T28" fmla="*/ 220 w 1083"/>
                  <a:gd name="T29" fmla="*/ 318 h 549"/>
                  <a:gd name="T30" fmla="*/ 177 w 1083"/>
                  <a:gd name="T31" fmla="*/ 233 h 549"/>
                  <a:gd name="T32" fmla="*/ 150 w 1083"/>
                  <a:gd name="T33" fmla="*/ 175 h 549"/>
                  <a:gd name="T34" fmla="*/ 62 w 1083"/>
                  <a:gd name="T35" fmla="*/ 140 h 549"/>
                  <a:gd name="T36" fmla="*/ 62 w 1083"/>
                  <a:gd name="T37" fmla="*/ 24 h 549"/>
                  <a:gd name="T38" fmla="*/ 183 w 1083"/>
                  <a:gd name="T39" fmla="*/ 79 h 549"/>
                  <a:gd name="T40" fmla="*/ 229 w 1083"/>
                  <a:gd name="T41" fmla="*/ 127 h 549"/>
                  <a:gd name="T42" fmla="*/ 303 w 1083"/>
                  <a:gd name="T43" fmla="*/ 192 h 549"/>
                  <a:gd name="T44" fmla="*/ 316 w 1083"/>
                  <a:gd name="T45" fmla="*/ 246 h 549"/>
                  <a:gd name="T46" fmla="*/ 376 w 1083"/>
                  <a:gd name="T47" fmla="*/ 273 h 549"/>
                  <a:gd name="T48" fmla="*/ 430 w 1083"/>
                  <a:gd name="T49" fmla="*/ 271 h 549"/>
                  <a:gd name="T50" fmla="*/ 519 w 1083"/>
                  <a:gd name="T51" fmla="*/ 337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3" h="549">
                    <a:moveTo>
                      <a:pt x="519" y="337"/>
                    </a:moveTo>
                    <a:cubicBezTo>
                      <a:pt x="524" y="359"/>
                      <a:pt x="545" y="397"/>
                      <a:pt x="598" y="389"/>
                    </a:cubicBezTo>
                    <a:cubicBezTo>
                      <a:pt x="649" y="379"/>
                      <a:pt x="678" y="382"/>
                      <a:pt x="691" y="410"/>
                    </a:cubicBezTo>
                    <a:cubicBezTo>
                      <a:pt x="703" y="437"/>
                      <a:pt x="728" y="451"/>
                      <a:pt x="777" y="416"/>
                    </a:cubicBezTo>
                    <a:cubicBezTo>
                      <a:pt x="825" y="379"/>
                      <a:pt x="881" y="364"/>
                      <a:pt x="928" y="373"/>
                    </a:cubicBezTo>
                    <a:cubicBezTo>
                      <a:pt x="973" y="382"/>
                      <a:pt x="1083" y="397"/>
                      <a:pt x="1039" y="439"/>
                    </a:cubicBezTo>
                    <a:cubicBezTo>
                      <a:pt x="997" y="483"/>
                      <a:pt x="1018" y="512"/>
                      <a:pt x="967" y="530"/>
                    </a:cubicBezTo>
                    <a:cubicBezTo>
                      <a:pt x="916" y="549"/>
                      <a:pt x="846" y="507"/>
                      <a:pt x="835" y="518"/>
                    </a:cubicBezTo>
                    <a:cubicBezTo>
                      <a:pt x="822" y="530"/>
                      <a:pt x="772" y="525"/>
                      <a:pt x="728" y="525"/>
                    </a:cubicBezTo>
                    <a:cubicBezTo>
                      <a:pt x="682" y="525"/>
                      <a:pt x="578" y="530"/>
                      <a:pt x="582" y="503"/>
                    </a:cubicBezTo>
                    <a:cubicBezTo>
                      <a:pt x="585" y="476"/>
                      <a:pt x="540" y="479"/>
                      <a:pt x="526" y="495"/>
                    </a:cubicBezTo>
                    <a:cubicBezTo>
                      <a:pt x="514" y="510"/>
                      <a:pt x="487" y="510"/>
                      <a:pt x="451" y="503"/>
                    </a:cubicBezTo>
                    <a:cubicBezTo>
                      <a:pt x="414" y="498"/>
                      <a:pt x="414" y="483"/>
                      <a:pt x="403" y="428"/>
                    </a:cubicBezTo>
                    <a:cubicBezTo>
                      <a:pt x="390" y="373"/>
                      <a:pt x="372" y="325"/>
                      <a:pt x="326" y="331"/>
                    </a:cubicBezTo>
                    <a:cubicBezTo>
                      <a:pt x="282" y="337"/>
                      <a:pt x="255" y="345"/>
                      <a:pt x="220" y="318"/>
                    </a:cubicBezTo>
                    <a:cubicBezTo>
                      <a:pt x="187" y="291"/>
                      <a:pt x="168" y="252"/>
                      <a:pt x="177" y="233"/>
                    </a:cubicBezTo>
                    <a:cubicBezTo>
                      <a:pt x="187" y="215"/>
                      <a:pt x="220" y="169"/>
                      <a:pt x="150" y="175"/>
                    </a:cubicBezTo>
                    <a:cubicBezTo>
                      <a:pt x="79" y="182"/>
                      <a:pt x="71" y="187"/>
                      <a:pt x="62" y="140"/>
                    </a:cubicBezTo>
                    <a:cubicBezTo>
                      <a:pt x="52" y="91"/>
                      <a:pt x="0" y="0"/>
                      <a:pt x="62" y="24"/>
                    </a:cubicBezTo>
                    <a:cubicBezTo>
                      <a:pt x="124" y="48"/>
                      <a:pt x="135" y="69"/>
                      <a:pt x="183" y="79"/>
                    </a:cubicBezTo>
                    <a:cubicBezTo>
                      <a:pt x="232" y="88"/>
                      <a:pt x="235" y="88"/>
                      <a:pt x="229" y="127"/>
                    </a:cubicBezTo>
                    <a:cubicBezTo>
                      <a:pt x="224" y="167"/>
                      <a:pt x="345" y="152"/>
                      <a:pt x="303" y="192"/>
                    </a:cubicBezTo>
                    <a:cubicBezTo>
                      <a:pt x="260" y="231"/>
                      <a:pt x="274" y="242"/>
                      <a:pt x="316" y="246"/>
                    </a:cubicBezTo>
                    <a:cubicBezTo>
                      <a:pt x="361" y="248"/>
                      <a:pt x="376" y="254"/>
                      <a:pt x="376" y="273"/>
                    </a:cubicBezTo>
                    <a:cubicBezTo>
                      <a:pt x="376" y="291"/>
                      <a:pt x="403" y="279"/>
                      <a:pt x="430" y="271"/>
                    </a:cubicBezTo>
                    <a:cubicBezTo>
                      <a:pt x="457" y="261"/>
                      <a:pt x="499" y="271"/>
                      <a:pt x="519" y="3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7" name="îṣḷïḑé"/>
              <p:cNvSpPr/>
              <p:nvPr/>
            </p:nvSpPr>
            <p:spPr bwMode="auto">
              <a:xfrm>
                <a:off x="1702" y="498"/>
                <a:ext cx="165" cy="166"/>
              </a:xfrm>
              <a:custGeom>
                <a:avLst/>
                <a:gdLst>
                  <a:gd name="T0" fmla="*/ 207 w 424"/>
                  <a:gd name="T1" fmla="*/ 422 h 425"/>
                  <a:gd name="T2" fmla="*/ 323 w 424"/>
                  <a:gd name="T3" fmla="*/ 385 h 425"/>
                  <a:gd name="T4" fmla="*/ 402 w 424"/>
                  <a:gd name="T5" fmla="*/ 295 h 425"/>
                  <a:gd name="T6" fmla="*/ 336 w 424"/>
                  <a:gd name="T7" fmla="*/ 212 h 425"/>
                  <a:gd name="T8" fmla="*/ 295 w 424"/>
                  <a:gd name="T9" fmla="*/ 140 h 425"/>
                  <a:gd name="T10" fmla="*/ 180 w 424"/>
                  <a:gd name="T11" fmla="*/ 52 h 425"/>
                  <a:gd name="T12" fmla="*/ 101 w 424"/>
                  <a:gd name="T13" fmla="*/ 36 h 425"/>
                  <a:gd name="T14" fmla="*/ 74 w 424"/>
                  <a:gd name="T15" fmla="*/ 128 h 425"/>
                  <a:gd name="T16" fmla="*/ 47 w 424"/>
                  <a:gd name="T17" fmla="*/ 188 h 425"/>
                  <a:gd name="T18" fmla="*/ 49 w 424"/>
                  <a:gd name="T19" fmla="*/ 261 h 425"/>
                  <a:gd name="T20" fmla="*/ 143 w 424"/>
                  <a:gd name="T21" fmla="*/ 295 h 425"/>
                  <a:gd name="T22" fmla="*/ 101 w 424"/>
                  <a:gd name="T23" fmla="*/ 368 h 425"/>
                  <a:gd name="T24" fmla="*/ 207 w 424"/>
                  <a:gd name="T25" fmla="*/ 422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4" h="425">
                    <a:moveTo>
                      <a:pt x="207" y="422"/>
                    </a:moveTo>
                    <a:cubicBezTo>
                      <a:pt x="267" y="419"/>
                      <a:pt x="286" y="397"/>
                      <a:pt x="323" y="385"/>
                    </a:cubicBezTo>
                    <a:cubicBezTo>
                      <a:pt x="360" y="373"/>
                      <a:pt x="424" y="328"/>
                      <a:pt x="402" y="295"/>
                    </a:cubicBezTo>
                    <a:cubicBezTo>
                      <a:pt x="380" y="261"/>
                      <a:pt x="323" y="254"/>
                      <a:pt x="336" y="212"/>
                    </a:cubicBezTo>
                    <a:cubicBezTo>
                      <a:pt x="347" y="170"/>
                      <a:pt x="352" y="158"/>
                      <a:pt x="295" y="140"/>
                    </a:cubicBezTo>
                    <a:cubicBezTo>
                      <a:pt x="241" y="121"/>
                      <a:pt x="215" y="96"/>
                      <a:pt x="180" y="52"/>
                    </a:cubicBezTo>
                    <a:cubicBezTo>
                      <a:pt x="147" y="7"/>
                      <a:pt x="126" y="0"/>
                      <a:pt x="101" y="36"/>
                    </a:cubicBezTo>
                    <a:cubicBezTo>
                      <a:pt x="78" y="73"/>
                      <a:pt x="74" y="103"/>
                      <a:pt x="74" y="128"/>
                    </a:cubicBezTo>
                    <a:cubicBezTo>
                      <a:pt x="74" y="152"/>
                      <a:pt x="59" y="152"/>
                      <a:pt x="47" y="188"/>
                    </a:cubicBezTo>
                    <a:cubicBezTo>
                      <a:pt x="35" y="225"/>
                      <a:pt x="0" y="258"/>
                      <a:pt x="49" y="261"/>
                    </a:cubicBezTo>
                    <a:cubicBezTo>
                      <a:pt x="99" y="264"/>
                      <a:pt x="143" y="286"/>
                      <a:pt x="143" y="295"/>
                    </a:cubicBezTo>
                    <a:cubicBezTo>
                      <a:pt x="143" y="304"/>
                      <a:pt x="78" y="337"/>
                      <a:pt x="101" y="368"/>
                    </a:cubicBezTo>
                    <a:cubicBezTo>
                      <a:pt x="126" y="397"/>
                      <a:pt x="147" y="425"/>
                      <a:pt x="207" y="4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8" name="ï$liďè"/>
              <p:cNvSpPr/>
              <p:nvPr/>
            </p:nvSpPr>
            <p:spPr bwMode="auto">
              <a:xfrm>
                <a:off x="1789" y="422"/>
                <a:ext cx="590" cy="336"/>
              </a:xfrm>
              <a:custGeom>
                <a:avLst/>
                <a:gdLst>
                  <a:gd name="T0" fmla="*/ 353 w 1514"/>
                  <a:gd name="T1" fmla="*/ 796 h 861"/>
                  <a:gd name="T2" fmla="*/ 499 w 1514"/>
                  <a:gd name="T3" fmla="*/ 782 h 861"/>
                  <a:gd name="T4" fmla="*/ 575 w 1514"/>
                  <a:gd name="T5" fmla="*/ 815 h 861"/>
                  <a:gd name="T6" fmla="*/ 678 w 1514"/>
                  <a:gd name="T7" fmla="*/ 778 h 861"/>
                  <a:gd name="T8" fmla="*/ 647 w 1514"/>
                  <a:gd name="T9" fmla="*/ 720 h 861"/>
                  <a:gd name="T10" fmla="*/ 657 w 1514"/>
                  <a:gd name="T11" fmla="*/ 669 h 861"/>
                  <a:gd name="T12" fmla="*/ 720 w 1514"/>
                  <a:gd name="T13" fmla="*/ 607 h 861"/>
                  <a:gd name="T14" fmla="*/ 826 w 1514"/>
                  <a:gd name="T15" fmla="*/ 560 h 861"/>
                  <a:gd name="T16" fmla="*/ 854 w 1514"/>
                  <a:gd name="T17" fmla="*/ 459 h 861"/>
                  <a:gd name="T18" fmla="*/ 1045 w 1514"/>
                  <a:gd name="T19" fmla="*/ 377 h 861"/>
                  <a:gd name="T20" fmla="*/ 1170 w 1514"/>
                  <a:gd name="T21" fmla="*/ 304 h 861"/>
                  <a:gd name="T22" fmla="*/ 1251 w 1514"/>
                  <a:gd name="T23" fmla="*/ 192 h 861"/>
                  <a:gd name="T24" fmla="*/ 1404 w 1514"/>
                  <a:gd name="T25" fmla="*/ 156 h 861"/>
                  <a:gd name="T26" fmla="*/ 1514 w 1514"/>
                  <a:gd name="T27" fmla="*/ 113 h 861"/>
                  <a:gd name="T28" fmla="*/ 1404 w 1514"/>
                  <a:gd name="T29" fmla="*/ 37 h 861"/>
                  <a:gd name="T30" fmla="*/ 1021 w 1514"/>
                  <a:gd name="T31" fmla="*/ 7 h 861"/>
                  <a:gd name="T32" fmla="*/ 632 w 1514"/>
                  <a:gd name="T33" fmla="*/ 56 h 861"/>
                  <a:gd name="T34" fmla="*/ 388 w 1514"/>
                  <a:gd name="T35" fmla="*/ 106 h 861"/>
                  <a:gd name="T36" fmla="*/ 217 w 1514"/>
                  <a:gd name="T37" fmla="*/ 125 h 861"/>
                  <a:gd name="T38" fmla="*/ 4 w 1514"/>
                  <a:gd name="T39" fmla="*/ 170 h 861"/>
                  <a:gd name="T40" fmla="*/ 89 w 1514"/>
                  <a:gd name="T41" fmla="*/ 268 h 861"/>
                  <a:gd name="T42" fmla="*/ 325 w 1514"/>
                  <a:gd name="T43" fmla="*/ 316 h 861"/>
                  <a:gd name="T44" fmla="*/ 301 w 1514"/>
                  <a:gd name="T45" fmla="*/ 370 h 861"/>
                  <a:gd name="T46" fmla="*/ 198 w 1514"/>
                  <a:gd name="T47" fmla="*/ 434 h 861"/>
                  <a:gd name="T48" fmla="*/ 277 w 1514"/>
                  <a:gd name="T49" fmla="*/ 541 h 861"/>
                  <a:gd name="T50" fmla="*/ 153 w 1514"/>
                  <a:gd name="T51" fmla="*/ 624 h 861"/>
                  <a:gd name="T52" fmla="*/ 183 w 1514"/>
                  <a:gd name="T53" fmla="*/ 732 h 861"/>
                  <a:gd name="T54" fmla="*/ 143 w 1514"/>
                  <a:gd name="T55" fmla="*/ 805 h 861"/>
                  <a:gd name="T56" fmla="*/ 301 w 1514"/>
                  <a:gd name="T57" fmla="*/ 790 h 861"/>
                  <a:gd name="T58" fmla="*/ 353 w 1514"/>
                  <a:gd name="T59" fmla="*/ 796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14" h="861">
                    <a:moveTo>
                      <a:pt x="353" y="796"/>
                    </a:moveTo>
                    <a:cubicBezTo>
                      <a:pt x="353" y="861"/>
                      <a:pt x="474" y="763"/>
                      <a:pt x="499" y="782"/>
                    </a:cubicBezTo>
                    <a:cubicBezTo>
                      <a:pt x="523" y="800"/>
                      <a:pt x="520" y="836"/>
                      <a:pt x="575" y="815"/>
                    </a:cubicBezTo>
                    <a:cubicBezTo>
                      <a:pt x="629" y="794"/>
                      <a:pt x="659" y="802"/>
                      <a:pt x="678" y="778"/>
                    </a:cubicBezTo>
                    <a:cubicBezTo>
                      <a:pt x="696" y="755"/>
                      <a:pt x="674" y="745"/>
                      <a:pt x="647" y="720"/>
                    </a:cubicBezTo>
                    <a:cubicBezTo>
                      <a:pt x="620" y="696"/>
                      <a:pt x="620" y="666"/>
                      <a:pt x="657" y="669"/>
                    </a:cubicBezTo>
                    <a:cubicBezTo>
                      <a:pt x="694" y="671"/>
                      <a:pt x="674" y="605"/>
                      <a:pt x="720" y="607"/>
                    </a:cubicBezTo>
                    <a:cubicBezTo>
                      <a:pt x="766" y="611"/>
                      <a:pt x="824" y="590"/>
                      <a:pt x="826" y="560"/>
                    </a:cubicBezTo>
                    <a:cubicBezTo>
                      <a:pt x="829" y="528"/>
                      <a:pt x="782" y="474"/>
                      <a:pt x="854" y="459"/>
                    </a:cubicBezTo>
                    <a:cubicBezTo>
                      <a:pt x="928" y="444"/>
                      <a:pt x="1007" y="426"/>
                      <a:pt x="1045" y="377"/>
                    </a:cubicBezTo>
                    <a:cubicBezTo>
                      <a:pt x="1086" y="328"/>
                      <a:pt x="1098" y="314"/>
                      <a:pt x="1170" y="304"/>
                    </a:cubicBezTo>
                    <a:cubicBezTo>
                      <a:pt x="1244" y="295"/>
                      <a:pt x="1209" y="235"/>
                      <a:pt x="1251" y="192"/>
                    </a:cubicBezTo>
                    <a:cubicBezTo>
                      <a:pt x="1295" y="150"/>
                      <a:pt x="1350" y="150"/>
                      <a:pt x="1404" y="156"/>
                    </a:cubicBezTo>
                    <a:cubicBezTo>
                      <a:pt x="1457" y="162"/>
                      <a:pt x="1514" y="150"/>
                      <a:pt x="1514" y="113"/>
                    </a:cubicBezTo>
                    <a:cubicBezTo>
                      <a:pt x="1514" y="77"/>
                      <a:pt x="1509" y="37"/>
                      <a:pt x="1404" y="37"/>
                    </a:cubicBezTo>
                    <a:cubicBezTo>
                      <a:pt x="1298" y="37"/>
                      <a:pt x="1137" y="0"/>
                      <a:pt x="1021" y="7"/>
                    </a:cubicBezTo>
                    <a:cubicBezTo>
                      <a:pt x="906" y="12"/>
                      <a:pt x="736" y="40"/>
                      <a:pt x="632" y="56"/>
                    </a:cubicBezTo>
                    <a:cubicBezTo>
                      <a:pt x="529" y="71"/>
                      <a:pt x="451" y="71"/>
                      <a:pt x="388" y="106"/>
                    </a:cubicBezTo>
                    <a:cubicBezTo>
                      <a:pt x="323" y="143"/>
                      <a:pt x="330" y="119"/>
                      <a:pt x="217" y="125"/>
                    </a:cubicBezTo>
                    <a:cubicBezTo>
                      <a:pt x="104" y="131"/>
                      <a:pt x="8" y="123"/>
                      <a:pt x="4" y="170"/>
                    </a:cubicBezTo>
                    <a:cubicBezTo>
                      <a:pt x="0" y="219"/>
                      <a:pt x="25" y="249"/>
                      <a:pt x="89" y="268"/>
                    </a:cubicBezTo>
                    <a:cubicBezTo>
                      <a:pt x="153" y="286"/>
                      <a:pt x="293" y="323"/>
                      <a:pt x="325" y="316"/>
                    </a:cubicBezTo>
                    <a:cubicBezTo>
                      <a:pt x="360" y="310"/>
                      <a:pt x="378" y="383"/>
                      <a:pt x="301" y="370"/>
                    </a:cubicBezTo>
                    <a:cubicBezTo>
                      <a:pt x="225" y="360"/>
                      <a:pt x="158" y="402"/>
                      <a:pt x="198" y="434"/>
                    </a:cubicBezTo>
                    <a:cubicBezTo>
                      <a:pt x="237" y="468"/>
                      <a:pt x="341" y="528"/>
                      <a:pt x="277" y="541"/>
                    </a:cubicBezTo>
                    <a:cubicBezTo>
                      <a:pt x="214" y="553"/>
                      <a:pt x="168" y="587"/>
                      <a:pt x="153" y="624"/>
                    </a:cubicBezTo>
                    <a:cubicBezTo>
                      <a:pt x="138" y="659"/>
                      <a:pt x="231" y="715"/>
                      <a:pt x="183" y="732"/>
                    </a:cubicBezTo>
                    <a:cubicBezTo>
                      <a:pt x="135" y="750"/>
                      <a:pt x="56" y="805"/>
                      <a:pt x="143" y="805"/>
                    </a:cubicBezTo>
                    <a:cubicBezTo>
                      <a:pt x="231" y="805"/>
                      <a:pt x="293" y="817"/>
                      <a:pt x="301" y="790"/>
                    </a:cubicBezTo>
                    <a:cubicBezTo>
                      <a:pt x="311" y="763"/>
                      <a:pt x="353" y="782"/>
                      <a:pt x="353" y="7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9" name="íslîḑe"/>
              <p:cNvSpPr/>
              <p:nvPr/>
            </p:nvSpPr>
            <p:spPr bwMode="auto">
              <a:xfrm>
                <a:off x="135" y="1217"/>
                <a:ext cx="74" cy="45"/>
              </a:xfrm>
              <a:custGeom>
                <a:avLst/>
                <a:gdLst>
                  <a:gd name="T0" fmla="*/ 87 w 190"/>
                  <a:gd name="T1" fmla="*/ 77 h 115"/>
                  <a:gd name="T2" fmla="*/ 166 w 190"/>
                  <a:gd name="T3" fmla="*/ 87 h 115"/>
                  <a:gd name="T4" fmla="*/ 119 w 190"/>
                  <a:gd name="T5" fmla="*/ 13 h 115"/>
                  <a:gd name="T6" fmla="*/ 6 w 190"/>
                  <a:gd name="T7" fmla="*/ 31 h 115"/>
                  <a:gd name="T8" fmla="*/ 87 w 190"/>
                  <a:gd name="T9" fmla="*/ 7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115">
                    <a:moveTo>
                      <a:pt x="87" y="77"/>
                    </a:moveTo>
                    <a:cubicBezTo>
                      <a:pt x="119" y="102"/>
                      <a:pt x="146" y="115"/>
                      <a:pt x="166" y="87"/>
                    </a:cubicBezTo>
                    <a:cubicBezTo>
                      <a:pt x="188" y="60"/>
                      <a:pt x="190" y="28"/>
                      <a:pt x="119" y="13"/>
                    </a:cubicBezTo>
                    <a:cubicBezTo>
                      <a:pt x="45" y="0"/>
                      <a:pt x="0" y="11"/>
                      <a:pt x="6" y="31"/>
                    </a:cubicBezTo>
                    <a:cubicBezTo>
                      <a:pt x="15" y="52"/>
                      <a:pt x="69" y="63"/>
                      <a:pt x="87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0" name="íşlíďé"/>
              <p:cNvSpPr/>
              <p:nvPr/>
            </p:nvSpPr>
            <p:spPr bwMode="auto">
              <a:xfrm>
                <a:off x="223" y="1348"/>
                <a:ext cx="41" cy="35"/>
              </a:xfrm>
              <a:custGeom>
                <a:avLst/>
                <a:gdLst>
                  <a:gd name="T0" fmla="*/ 5 w 106"/>
                  <a:gd name="T1" fmla="*/ 38 h 90"/>
                  <a:gd name="T2" fmla="*/ 43 w 106"/>
                  <a:gd name="T3" fmla="*/ 86 h 90"/>
                  <a:gd name="T4" fmla="*/ 102 w 106"/>
                  <a:gd name="T5" fmla="*/ 52 h 90"/>
                  <a:gd name="T6" fmla="*/ 5 w 106"/>
                  <a:gd name="T7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90">
                    <a:moveTo>
                      <a:pt x="5" y="38"/>
                    </a:moveTo>
                    <a:cubicBezTo>
                      <a:pt x="0" y="48"/>
                      <a:pt x="23" y="84"/>
                      <a:pt x="43" y="86"/>
                    </a:cubicBezTo>
                    <a:cubicBezTo>
                      <a:pt x="64" y="90"/>
                      <a:pt x="100" y="72"/>
                      <a:pt x="102" y="52"/>
                    </a:cubicBezTo>
                    <a:cubicBezTo>
                      <a:pt x="106" y="32"/>
                      <a:pt x="31" y="0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1" name="i$ḷíḑe"/>
              <p:cNvSpPr/>
              <p:nvPr/>
            </p:nvSpPr>
            <p:spPr bwMode="auto">
              <a:xfrm>
                <a:off x="472" y="1436"/>
                <a:ext cx="66" cy="53"/>
              </a:xfrm>
              <a:custGeom>
                <a:avLst/>
                <a:gdLst>
                  <a:gd name="T0" fmla="*/ 79 w 168"/>
                  <a:gd name="T1" fmla="*/ 32 h 136"/>
                  <a:gd name="T2" fmla="*/ 30 w 168"/>
                  <a:gd name="T3" fmla="*/ 103 h 136"/>
                  <a:gd name="T4" fmla="*/ 109 w 168"/>
                  <a:gd name="T5" fmla="*/ 103 h 136"/>
                  <a:gd name="T6" fmla="*/ 151 w 168"/>
                  <a:gd name="T7" fmla="*/ 32 h 136"/>
                  <a:gd name="T8" fmla="*/ 79 w 168"/>
                  <a:gd name="T9" fmla="*/ 3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6">
                    <a:moveTo>
                      <a:pt x="79" y="32"/>
                    </a:moveTo>
                    <a:cubicBezTo>
                      <a:pt x="47" y="56"/>
                      <a:pt x="0" y="76"/>
                      <a:pt x="30" y="103"/>
                    </a:cubicBezTo>
                    <a:cubicBezTo>
                      <a:pt x="61" y="132"/>
                      <a:pt x="72" y="136"/>
                      <a:pt x="109" y="103"/>
                    </a:cubicBezTo>
                    <a:cubicBezTo>
                      <a:pt x="149" y="73"/>
                      <a:pt x="168" y="49"/>
                      <a:pt x="151" y="32"/>
                    </a:cubicBezTo>
                    <a:cubicBezTo>
                      <a:pt x="134" y="15"/>
                      <a:pt x="121" y="0"/>
                      <a:pt x="79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2" name="iŝ1îḓè"/>
              <p:cNvSpPr/>
              <p:nvPr/>
            </p:nvSpPr>
            <p:spPr bwMode="auto">
              <a:xfrm>
                <a:off x="3504" y="1393"/>
                <a:ext cx="177" cy="313"/>
              </a:xfrm>
              <a:custGeom>
                <a:avLst/>
                <a:gdLst>
                  <a:gd name="T0" fmla="*/ 348 w 454"/>
                  <a:gd name="T1" fmla="*/ 447 h 804"/>
                  <a:gd name="T2" fmla="*/ 266 w 454"/>
                  <a:gd name="T3" fmla="*/ 356 h 804"/>
                  <a:gd name="T4" fmla="*/ 205 w 454"/>
                  <a:gd name="T5" fmla="*/ 257 h 804"/>
                  <a:gd name="T6" fmla="*/ 212 w 454"/>
                  <a:gd name="T7" fmla="*/ 151 h 804"/>
                  <a:gd name="T8" fmla="*/ 205 w 454"/>
                  <a:gd name="T9" fmla="*/ 102 h 804"/>
                  <a:gd name="T10" fmla="*/ 115 w 454"/>
                  <a:gd name="T11" fmla="*/ 102 h 804"/>
                  <a:gd name="T12" fmla="*/ 154 w 454"/>
                  <a:gd name="T13" fmla="*/ 53 h 804"/>
                  <a:gd name="T14" fmla="*/ 133 w 454"/>
                  <a:gd name="T15" fmla="*/ 0 h 804"/>
                  <a:gd name="T16" fmla="*/ 41 w 454"/>
                  <a:gd name="T17" fmla="*/ 69 h 804"/>
                  <a:gd name="T18" fmla="*/ 16 w 454"/>
                  <a:gd name="T19" fmla="*/ 143 h 804"/>
                  <a:gd name="T20" fmla="*/ 32 w 454"/>
                  <a:gd name="T21" fmla="*/ 279 h 804"/>
                  <a:gd name="T22" fmla="*/ 69 w 454"/>
                  <a:gd name="T23" fmla="*/ 368 h 804"/>
                  <a:gd name="T24" fmla="*/ 152 w 454"/>
                  <a:gd name="T25" fmla="*/ 385 h 804"/>
                  <a:gd name="T26" fmla="*/ 177 w 454"/>
                  <a:gd name="T27" fmla="*/ 471 h 804"/>
                  <a:gd name="T28" fmla="*/ 93 w 454"/>
                  <a:gd name="T29" fmla="*/ 501 h 804"/>
                  <a:gd name="T30" fmla="*/ 78 w 454"/>
                  <a:gd name="T31" fmla="*/ 607 h 804"/>
                  <a:gd name="T32" fmla="*/ 90 w 454"/>
                  <a:gd name="T33" fmla="*/ 656 h 804"/>
                  <a:gd name="T34" fmla="*/ 64 w 454"/>
                  <a:gd name="T35" fmla="*/ 697 h 804"/>
                  <a:gd name="T36" fmla="*/ 27 w 454"/>
                  <a:gd name="T37" fmla="*/ 783 h 804"/>
                  <a:gd name="T38" fmla="*/ 90 w 454"/>
                  <a:gd name="T39" fmla="*/ 771 h 804"/>
                  <a:gd name="T40" fmla="*/ 195 w 454"/>
                  <a:gd name="T41" fmla="*/ 734 h 804"/>
                  <a:gd name="T42" fmla="*/ 340 w 454"/>
                  <a:gd name="T43" fmla="*/ 709 h 804"/>
                  <a:gd name="T44" fmla="*/ 394 w 454"/>
                  <a:gd name="T45" fmla="*/ 677 h 804"/>
                  <a:gd name="T46" fmla="*/ 422 w 454"/>
                  <a:gd name="T47" fmla="*/ 607 h 804"/>
                  <a:gd name="T48" fmla="*/ 431 w 454"/>
                  <a:gd name="T49" fmla="*/ 533 h 804"/>
                  <a:gd name="T50" fmla="*/ 364 w 454"/>
                  <a:gd name="T51" fmla="*/ 524 h 804"/>
                  <a:gd name="T52" fmla="*/ 348 w 454"/>
                  <a:gd name="T53" fmla="*/ 447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4" h="804">
                    <a:moveTo>
                      <a:pt x="348" y="447"/>
                    </a:moveTo>
                    <a:cubicBezTo>
                      <a:pt x="306" y="415"/>
                      <a:pt x="298" y="405"/>
                      <a:pt x="266" y="356"/>
                    </a:cubicBezTo>
                    <a:cubicBezTo>
                      <a:pt x="232" y="307"/>
                      <a:pt x="221" y="336"/>
                      <a:pt x="205" y="257"/>
                    </a:cubicBezTo>
                    <a:cubicBezTo>
                      <a:pt x="189" y="180"/>
                      <a:pt x="195" y="168"/>
                      <a:pt x="212" y="151"/>
                    </a:cubicBezTo>
                    <a:cubicBezTo>
                      <a:pt x="228" y="136"/>
                      <a:pt x="242" y="102"/>
                      <a:pt x="205" y="102"/>
                    </a:cubicBezTo>
                    <a:cubicBezTo>
                      <a:pt x="167" y="102"/>
                      <a:pt x="115" y="118"/>
                      <a:pt x="115" y="102"/>
                    </a:cubicBezTo>
                    <a:cubicBezTo>
                      <a:pt x="115" y="86"/>
                      <a:pt x="142" y="65"/>
                      <a:pt x="154" y="53"/>
                    </a:cubicBezTo>
                    <a:cubicBezTo>
                      <a:pt x="167" y="40"/>
                      <a:pt x="184" y="0"/>
                      <a:pt x="133" y="0"/>
                    </a:cubicBezTo>
                    <a:cubicBezTo>
                      <a:pt x="85" y="0"/>
                      <a:pt x="56" y="37"/>
                      <a:pt x="41" y="69"/>
                    </a:cubicBezTo>
                    <a:cubicBezTo>
                      <a:pt x="24" y="102"/>
                      <a:pt x="20" y="74"/>
                      <a:pt x="16" y="143"/>
                    </a:cubicBezTo>
                    <a:cubicBezTo>
                      <a:pt x="11" y="213"/>
                      <a:pt x="0" y="242"/>
                      <a:pt x="32" y="279"/>
                    </a:cubicBezTo>
                    <a:cubicBezTo>
                      <a:pt x="64" y="316"/>
                      <a:pt x="41" y="360"/>
                      <a:pt x="69" y="368"/>
                    </a:cubicBezTo>
                    <a:cubicBezTo>
                      <a:pt x="98" y="378"/>
                      <a:pt x="127" y="349"/>
                      <a:pt x="152" y="385"/>
                    </a:cubicBezTo>
                    <a:cubicBezTo>
                      <a:pt x="177" y="422"/>
                      <a:pt x="212" y="443"/>
                      <a:pt x="177" y="471"/>
                    </a:cubicBezTo>
                    <a:cubicBezTo>
                      <a:pt x="138" y="501"/>
                      <a:pt x="93" y="476"/>
                      <a:pt x="93" y="501"/>
                    </a:cubicBezTo>
                    <a:cubicBezTo>
                      <a:pt x="93" y="524"/>
                      <a:pt x="117" y="570"/>
                      <a:pt x="78" y="607"/>
                    </a:cubicBezTo>
                    <a:cubicBezTo>
                      <a:pt x="37" y="644"/>
                      <a:pt x="90" y="656"/>
                      <a:pt x="90" y="656"/>
                    </a:cubicBezTo>
                    <a:cubicBezTo>
                      <a:pt x="90" y="656"/>
                      <a:pt x="85" y="677"/>
                      <a:pt x="64" y="697"/>
                    </a:cubicBezTo>
                    <a:cubicBezTo>
                      <a:pt x="43" y="718"/>
                      <a:pt x="6" y="763"/>
                      <a:pt x="27" y="783"/>
                    </a:cubicBezTo>
                    <a:cubicBezTo>
                      <a:pt x="48" y="804"/>
                      <a:pt x="48" y="783"/>
                      <a:pt x="90" y="771"/>
                    </a:cubicBezTo>
                    <a:cubicBezTo>
                      <a:pt x="130" y="758"/>
                      <a:pt x="121" y="755"/>
                      <a:pt x="195" y="734"/>
                    </a:cubicBezTo>
                    <a:cubicBezTo>
                      <a:pt x="269" y="714"/>
                      <a:pt x="311" y="706"/>
                      <a:pt x="340" y="709"/>
                    </a:cubicBezTo>
                    <a:cubicBezTo>
                      <a:pt x="369" y="714"/>
                      <a:pt x="396" y="714"/>
                      <a:pt x="394" y="677"/>
                    </a:cubicBezTo>
                    <a:cubicBezTo>
                      <a:pt x="390" y="640"/>
                      <a:pt x="401" y="619"/>
                      <a:pt x="422" y="607"/>
                    </a:cubicBezTo>
                    <a:cubicBezTo>
                      <a:pt x="443" y="595"/>
                      <a:pt x="454" y="545"/>
                      <a:pt x="431" y="533"/>
                    </a:cubicBezTo>
                    <a:cubicBezTo>
                      <a:pt x="406" y="521"/>
                      <a:pt x="385" y="550"/>
                      <a:pt x="364" y="524"/>
                    </a:cubicBezTo>
                    <a:cubicBezTo>
                      <a:pt x="343" y="501"/>
                      <a:pt x="369" y="464"/>
                      <a:pt x="348" y="4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3" name="ïṥ1ïďê"/>
              <p:cNvSpPr/>
              <p:nvPr/>
            </p:nvSpPr>
            <p:spPr bwMode="auto">
              <a:xfrm>
                <a:off x="3402" y="1514"/>
                <a:ext cx="113" cy="147"/>
              </a:xfrm>
              <a:custGeom>
                <a:avLst/>
                <a:gdLst>
                  <a:gd name="T0" fmla="*/ 232 w 290"/>
                  <a:gd name="T1" fmla="*/ 201 h 377"/>
                  <a:gd name="T2" fmla="*/ 245 w 290"/>
                  <a:gd name="T3" fmla="*/ 127 h 377"/>
                  <a:gd name="T4" fmla="*/ 258 w 290"/>
                  <a:gd name="T5" fmla="*/ 44 h 377"/>
                  <a:gd name="T6" fmla="*/ 173 w 290"/>
                  <a:gd name="T7" fmla="*/ 28 h 377"/>
                  <a:gd name="T8" fmla="*/ 124 w 290"/>
                  <a:gd name="T9" fmla="*/ 103 h 377"/>
                  <a:gd name="T10" fmla="*/ 65 w 290"/>
                  <a:gd name="T11" fmla="*/ 131 h 377"/>
                  <a:gd name="T12" fmla="*/ 68 w 290"/>
                  <a:gd name="T13" fmla="*/ 209 h 377"/>
                  <a:gd name="T14" fmla="*/ 86 w 290"/>
                  <a:gd name="T15" fmla="*/ 270 h 377"/>
                  <a:gd name="T16" fmla="*/ 32 w 290"/>
                  <a:gd name="T17" fmla="*/ 316 h 377"/>
                  <a:gd name="T18" fmla="*/ 102 w 290"/>
                  <a:gd name="T19" fmla="*/ 353 h 377"/>
                  <a:gd name="T20" fmla="*/ 232 w 290"/>
                  <a:gd name="T21" fmla="*/ 201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0" h="377">
                    <a:moveTo>
                      <a:pt x="232" y="201"/>
                    </a:moveTo>
                    <a:cubicBezTo>
                      <a:pt x="226" y="164"/>
                      <a:pt x="200" y="155"/>
                      <a:pt x="245" y="127"/>
                    </a:cubicBezTo>
                    <a:cubicBezTo>
                      <a:pt x="290" y="98"/>
                      <a:pt x="274" y="61"/>
                      <a:pt x="258" y="44"/>
                    </a:cubicBezTo>
                    <a:cubicBezTo>
                      <a:pt x="242" y="28"/>
                      <a:pt x="205" y="0"/>
                      <a:pt x="173" y="28"/>
                    </a:cubicBezTo>
                    <a:cubicBezTo>
                      <a:pt x="139" y="56"/>
                      <a:pt x="147" y="103"/>
                      <a:pt x="124" y="103"/>
                    </a:cubicBezTo>
                    <a:cubicBezTo>
                      <a:pt x="99" y="103"/>
                      <a:pt x="81" y="103"/>
                      <a:pt x="65" y="131"/>
                    </a:cubicBezTo>
                    <a:cubicBezTo>
                      <a:pt x="48" y="159"/>
                      <a:pt x="53" y="205"/>
                      <a:pt x="68" y="209"/>
                    </a:cubicBezTo>
                    <a:cubicBezTo>
                      <a:pt x="86" y="212"/>
                      <a:pt x="102" y="254"/>
                      <a:pt x="86" y="270"/>
                    </a:cubicBezTo>
                    <a:cubicBezTo>
                      <a:pt x="68" y="286"/>
                      <a:pt x="0" y="279"/>
                      <a:pt x="32" y="316"/>
                    </a:cubicBezTo>
                    <a:cubicBezTo>
                      <a:pt x="65" y="353"/>
                      <a:pt x="48" y="377"/>
                      <a:pt x="102" y="353"/>
                    </a:cubicBezTo>
                    <a:cubicBezTo>
                      <a:pt x="156" y="328"/>
                      <a:pt x="252" y="293"/>
                      <a:pt x="232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4" name="i$1iḋé"/>
              <p:cNvSpPr/>
              <p:nvPr/>
            </p:nvSpPr>
            <p:spPr bwMode="auto">
              <a:xfrm>
                <a:off x="5521" y="2516"/>
                <a:ext cx="343" cy="543"/>
              </a:xfrm>
              <a:custGeom>
                <a:avLst/>
                <a:gdLst>
                  <a:gd name="T0" fmla="*/ 0 w 878"/>
                  <a:gd name="T1" fmla="*/ 148 h 1394"/>
                  <a:gd name="T2" fmla="*/ 42 w 878"/>
                  <a:gd name="T3" fmla="*/ 296 h 1394"/>
                  <a:gd name="T4" fmla="*/ 83 w 878"/>
                  <a:gd name="T5" fmla="*/ 419 h 1394"/>
                  <a:gd name="T6" fmla="*/ 181 w 878"/>
                  <a:gd name="T7" fmla="*/ 394 h 1394"/>
                  <a:gd name="T8" fmla="*/ 272 w 878"/>
                  <a:gd name="T9" fmla="*/ 582 h 1394"/>
                  <a:gd name="T10" fmla="*/ 287 w 878"/>
                  <a:gd name="T11" fmla="*/ 836 h 1394"/>
                  <a:gd name="T12" fmla="*/ 320 w 878"/>
                  <a:gd name="T13" fmla="*/ 984 h 1394"/>
                  <a:gd name="T14" fmla="*/ 394 w 878"/>
                  <a:gd name="T15" fmla="*/ 1221 h 1394"/>
                  <a:gd name="T16" fmla="*/ 524 w 878"/>
                  <a:gd name="T17" fmla="*/ 1369 h 1394"/>
                  <a:gd name="T18" fmla="*/ 542 w 878"/>
                  <a:gd name="T19" fmla="*/ 1270 h 1394"/>
                  <a:gd name="T20" fmla="*/ 459 w 878"/>
                  <a:gd name="T21" fmla="*/ 1049 h 1394"/>
                  <a:gd name="T22" fmla="*/ 336 w 878"/>
                  <a:gd name="T23" fmla="*/ 770 h 1394"/>
                  <a:gd name="T24" fmla="*/ 394 w 878"/>
                  <a:gd name="T25" fmla="*/ 599 h 1394"/>
                  <a:gd name="T26" fmla="*/ 589 w 878"/>
                  <a:gd name="T27" fmla="*/ 836 h 1394"/>
                  <a:gd name="T28" fmla="*/ 788 w 878"/>
                  <a:gd name="T29" fmla="*/ 779 h 1394"/>
                  <a:gd name="T30" fmla="*/ 828 w 878"/>
                  <a:gd name="T31" fmla="*/ 541 h 1394"/>
                  <a:gd name="T32" fmla="*/ 663 w 878"/>
                  <a:gd name="T33" fmla="*/ 264 h 1394"/>
                  <a:gd name="T34" fmla="*/ 721 w 878"/>
                  <a:gd name="T35" fmla="*/ 99 h 1394"/>
                  <a:gd name="T36" fmla="*/ 828 w 878"/>
                  <a:gd name="T37" fmla="*/ 34 h 1394"/>
                  <a:gd name="T38" fmla="*/ 0 w 878"/>
                  <a:gd name="T39" fmla="*/ 148 h 1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78" h="1394">
                    <a:moveTo>
                      <a:pt x="0" y="148"/>
                    </a:moveTo>
                    <a:cubicBezTo>
                      <a:pt x="0" y="214"/>
                      <a:pt x="42" y="246"/>
                      <a:pt x="42" y="296"/>
                    </a:cubicBezTo>
                    <a:cubicBezTo>
                      <a:pt x="42" y="345"/>
                      <a:pt x="33" y="426"/>
                      <a:pt x="83" y="419"/>
                    </a:cubicBezTo>
                    <a:cubicBezTo>
                      <a:pt x="132" y="410"/>
                      <a:pt x="139" y="329"/>
                      <a:pt x="181" y="394"/>
                    </a:cubicBezTo>
                    <a:cubicBezTo>
                      <a:pt x="222" y="459"/>
                      <a:pt x="254" y="500"/>
                      <a:pt x="272" y="582"/>
                    </a:cubicBezTo>
                    <a:cubicBezTo>
                      <a:pt x="287" y="664"/>
                      <a:pt x="312" y="779"/>
                      <a:pt x="287" y="836"/>
                    </a:cubicBezTo>
                    <a:cubicBezTo>
                      <a:pt x="262" y="894"/>
                      <a:pt x="248" y="861"/>
                      <a:pt x="320" y="984"/>
                    </a:cubicBezTo>
                    <a:cubicBezTo>
                      <a:pt x="394" y="1106"/>
                      <a:pt x="362" y="1131"/>
                      <a:pt x="394" y="1221"/>
                    </a:cubicBezTo>
                    <a:cubicBezTo>
                      <a:pt x="426" y="1311"/>
                      <a:pt x="485" y="1345"/>
                      <a:pt x="524" y="1369"/>
                    </a:cubicBezTo>
                    <a:cubicBezTo>
                      <a:pt x="566" y="1394"/>
                      <a:pt x="566" y="1345"/>
                      <a:pt x="542" y="1270"/>
                    </a:cubicBezTo>
                    <a:cubicBezTo>
                      <a:pt x="517" y="1196"/>
                      <a:pt x="517" y="1131"/>
                      <a:pt x="459" y="1049"/>
                    </a:cubicBezTo>
                    <a:cubicBezTo>
                      <a:pt x="403" y="968"/>
                      <a:pt x="312" y="943"/>
                      <a:pt x="336" y="770"/>
                    </a:cubicBezTo>
                    <a:cubicBezTo>
                      <a:pt x="362" y="599"/>
                      <a:pt x="352" y="541"/>
                      <a:pt x="394" y="599"/>
                    </a:cubicBezTo>
                    <a:cubicBezTo>
                      <a:pt x="435" y="656"/>
                      <a:pt x="557" y="787"/>
                      <a:pt x="589" y="836"/>
                    </a:cubicBezTo>
                    <a:cubicBezTo>
                      <a:pt x="623" y="885"/>
                      <a:pt x="697" y="844"/>
                      <a:pt x="788" y="779"/>
                    </a:cubicBezTo>
                    <a:cubicBezTo>
                      <a:pt x="878" y="714"/>
                      <a:pt x="878" y="656"/>
                      <a:pt x="828" y="541"/>
                    </a:cubicBezTo>
                    <a:cubicBezTo>
                      <a:pt x="779" y="426"/>
                      <a:pt x="679" y="311"/>
                      <a:pt x="663" y="264"/>
                    </a:cubicBezTo>
                    <a:cubicBezTo>
                      <a:pt x="647" y="214"/>
                      <a:pt x="673" y="131"/>
                      <a:pt x="721" y="99"/>
                    </a:cubicBezTo>
                    <a:cubicBezTo>
                      <a:pt x="770" y="66"/>
                      <a:pt x="794" y="0"/>
                      <a:pt x="828" y="34"/>
                    </a:cubicBezTo>
                    <a:cubicBezTo>
                      <a:pt x="860" y="66"/>
                      <a:pt x="0" y="148"/>
                      <a:pt x="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5" name="iśľíḋé"/>
              <p:cNvSpPr/>
              <p:nvPr/>
            </p:nvSpPr>
            <p:spPr bwMode="auto">
              <a:xfrm>
                <a:off x="5539" y="2947"/>
                <a:ext cx="266" cy="299"/>
              </a:xfrm>
              <a:custGeom>
                <a:avLst/>
                <a:gdLst>
                  <a:gd name="T0" fmla="*/ 391 w 681"/>
                  <a:gd name="T1" fmla="*/ 266 h 768"/>
                  <a:gd name="T2" fmla="*/ 237 w 681"/>
                  <a:gd name="T3" fmla="*/ 126 h 768"/>
                  <a:gd name="T4" fmla="*/ 138 w 681"/>
                  <a:gd name="T5" fmla="*/ 35 h 768"/>
                  <a:gd name="T6" fmla="*/ 57 w 681"/>
                  <a:gd name="T7" fmla="*/ 76 h 768"/>
                  <a:gd name="T8" fmla="*/ 242 w 681"/>
                  <a:gd name="T9" fmla="*/ 318 h 768"/>
                  <a:gd name="T10" fmla="*/ 398 w 681"/>
                  <a:gd name="T11" fmla="*/ 612 h 768"/>
                  <a:gd name="T12" fmla="*/ 570 w 681"/>
                  <a:gd name="T13" fmla="*/ 762 h 768"/>
                  <a:gd name="T14" fmla="*/ 617 w 681"/>
                  <a:gd name="T15" fmla="*/ 594 h 768"/>
                  <a:gd name="T16" fmla="*/ 484 w 681"/>
                  <a:gd name="T17" fmla="*/ 380 h 768"/>
                  <a:gd name="T18" fmla="*/ 391 w 681"/>
                  <a:gd name="T19" fmla="*/ 266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1" h="768">
                    <a:moveTo>
                      <a:pt x="391" y="266"/>
                    </a:moveTo>
                    <a:cubicBezTo>
                      <a:pt x="335" y="224"/>
                      <a:pt x="259" y="173"/>
                      <a:pt x="237" y="126"/>
                    </a:cubicBezTo>
                    <a:cubicBezTo>
                      <a:pt x="212" y="81"/>
                      <a:pt x="185" y="40"/>
                      <a:pt x="138" y="35"/>
                    </a:cubicBezTo>
                    <a:cubicBezTo>
                      <a:pt x="92" y="29"/>
                      <a:pt x="0" y="0"/>
                      <a:pt x="57" y="76"/>
                    </a:cubicBezTo>
                    <a:cubicBezTo>
                      <a:pt x="114" y="150"/>
                      <a:pt x="208" y="237"/>
                      <a:pt x="242" y="318"/>
                    </a:cubicBezTo>
                    <a:cubicBezTo>
                      <a:pt x="275" y="398"/>
                      <a:pt x="358" y="520"/>
                      <a:pt x="398" y="612"/>
                    </a:cubicBezTo>
                    <a:cubicBezTo>
                      <a:pt x="438" y="704"/>
                      <a:pt x="518" y="768"/>
                      <a:pt x="570" y="762"/>
                    </a:cubicBezTo>
                    <a:cubicBezTo>
                      <a:pt x="623" y="756"/>
                      <a:pt x="681" y="652"/>
                      <a:pt x="617" y="594"/>
                    </a:cubicBezTo>
                    <a:cubicBezTo>
                      <a:pt x="554" y="538"/>
                      <a:pt x="525" y="445"/>
                      <a:pt x="484" y="380"/>
                    </a:cubicBezTo>
                    <a:cubicBezTo>
                      <a:pt x="444" y="318"/>
                      <a:pt x="415" y="283"/>
                      <a:pt x="391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6" name="íṡḷiḑè"/>
              <p:cNvSpPr/>
              <p:nvPr/>
            </p:nvSpPr>
            <p:spPr bwMode="auto">
              <a:xfrm>
                <a:off x="5757" y="3248"/>
                <a:ext cx="211" cy="83"/>
              </a:xfrm>
              <a:custGeom>
                <a:avLst/>
                <a:gdLst>
                  <a:gd name="T0" fmla="*/ 237 w 543"/>
                  <a:gd name="T1" fmla="*/ 52 h 213"/>
                  <a:gd name="T2" fmla="*/ 97 w 543"/>
                  <a:gd name="T3" fmla="*/ 5 h 213"/>
                  <a:gd name="T4" fmla="*/ 79 w 543"/>
                  <a:gd name="T5" fmla="*/ 114 h 213"/>
                  <a:gd name="T6" fmla="*/ 265 w 543"/>
                  <a:gd name="T7" fmla="*/ 144 h 213"/>
                  <a:gd name="T8" fmla="*/ 474 w 543"/>
                  <a:gd name="T9" fmla="*/ 201 h 213"/>
                  <a:gd name="T10" fmla="*/ 474 w 543"/>
                  <a:gd name="T11" fmla="*/ 132 h 213"/>
                  <a:gd name="T12" fmla="*/ 358 w 543"/>
                  <a:gd name="T13" fmla="*/ 40 h 213"/>
                  <a:gd name="T14" fmla="*/ 237 w 543"/>
                  <a:gd name="T15" fmla="*/ 5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3" h="213">
                    <a:moveTo>
                      <a:pt x="237" y="52"/>
                    </a:moveTo>
                    <a:cubicBezTo>
                      <a:pt x="188" y="52"/>
                      <a:pt x="138" y="11"/>
                      <a:pt x="97" y="5"/>
                    </a:cubicBezTo>
                    <a:cubicBezTo>
                      <a:pt x="57" y="0"/>
                      <a:pt x="0" y="86"/>
                      <a:pt x="79" y="114"/>
                    </a:cubicBezTo>
                    <a:cubicBezTo>
                      <a:pt x="160" y="144"/>
                      <a:pt x="190" y="127"/>
                      <a:pt x="265" y="144"/>
                    </a:cubicBezTo>
                    <a:cubicBezTo>
                      <a:pt x="339" y="161"/>
                      <a:pt x="444" y="190"/>
                      <a:pt x="474" y="201"/>
                    </a:cubicBezTo>
                    <a:cubicBezTo>
                      <a:pt x="502" y="213"/>
                      <a:pt x="543" y="156"/>
                      <a:pt x="474" y="132"/>
                    </a:cubicBezTo>
                    <a:cubicBezTo>
                      <a:pt x="402" y="109"/>
                      <a:pt x="419" y="58"/>
                      <a:pt x="358" y="40"/>
                    </a:cubicBezTo>
                    <a:cubicBezTo>
                      <a:pt x="292" y="22"/>
                      <a:pt x="281" y="52"/>
                      <a:pt x="23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7" name="îṣļiḓe"/>
              <p:cNvSpPr/>
              <p:nvPr/>
            </p:nvSpPr>
            <p:spPr bwMode="auto">
              <a:xfrm>
                <a:off x="5835" y="2916"/>
                <a:ext cx="212" cy="295"/>
              </a:xfrm>
              <a:custGeom>
                <a:avLst/>
                <a:gdLst>
                  <a:gd name="T0" fmla="*/ 213 w 542"/>
                  <a:gd name="T1" fmla="*/ 670 h 757"/>
                  <a:gd name="T2" fmla="*/ 393 w 542"/>
                  <a:gd name="T3" fmla="*/ 670 h 757"/>
                  <a:gd name="T4" fmla="*/ 479 w 542"/>
                  <a:gd name="T5" fmla="*/ 491 h 757"/>
                  <a:gd name="T6" fmla="*/ 490 w 542"/>
                  <a:gd name="T7" fmla="*/ 405 h 757"/>
                  <a:gd name="T8" fmla="*/ 484 w 542"/>
                  <a:gd name="T9" fmla="*/ 267 h 757"/>
                  <a:gd name="T10" fmla="*/ 520 w 542"/>
                  <a:gd name="T11" fmla="*/ 168 h 757"/>
                  <a:gd name="T12" fmla="*/ 501 w 542"/>
                  <a:gd name="T13" fmla="*/ 53 h 757"/>
                  <a:gd name="T14" fmla="*/ 415 w 542"/>
                  <a:gd name="T15" fmla="*/ 41 h 757"/>
                  <a:gd name="T16" fmla="*/ 341 w 542"/>
                  <a:gd name="T17" fmla="*/ 162 h 757"/>
                  <a:gd name="T18" fmla="*/ 247 w 542"/>
                  <a:gd name="T19" fmla="*/ 243 h 757"/>
                  <a:gd name="T20" fmla="*/ 161 w 542"/>
                  <a:gd name="T21" fmla="*/ 301 h 757"/>
                  <a:gd name="T22" fmla="*/ 97 w 542"/>
                  <a:gd name="T23" fmla="*/ 330 h 757"/>
                  <a:gd name="T24" fmla="*/ 21 w 542"/>
                  <a:gd name="T25" fmla="*/ 364 h 757"/>
                  <a:gd name="T26" fmla="*/ 52 w 542"/>
                  <a:gd name="T27" fmla="*/ 550 h 757"/>
                  <a:gd name="T28" fmla="*/ 213 w 542"/>
                  <a:gd name="T29" fmla="*/ 670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2" h="757">
                    <a:moveTo>
                      <a:pt x="213" y="670"/>
                    </a:moveTo>
                    <a:cubicBezTo>
                      <a:pt x="311" y="663"/>
                      <a:pt x="316" y="757"/>
                      <a:pt x="393" y="670"/>
                    </a:cubicBezTo>
                    <a:cubicBezTo>
                      <a:pt x="467" y="584"/>
                      <a:pt x="495" y="567"/>
                      <a:pt x="479" y="491"/>
                    </a:cubicBezTo>
                    <a:cubicBezTo>
                      <a:pt x="462" y="416"/>
                      <a:pt x="443" y="422"/>
                      <a:pt x="490" y="405"/>
                    </a:cubicBezTo>
                    <a:cubicBezTo>
                      <a:pt x="536" y="387"/>
                      <a:pt x="506" y="313"/>
                      <a:pt x="484" y="267"/>
                    </a:cubicBezTo>
                    <a:cubicBezTo>
                      <a:pt x="462" y="220"/>
                      <a:pt x="495" y="192"/>
                      <a:pt x="520" y="168"/>
                    </a:cubicBezTo>
                    <a:cubicBezTo>
                      <a:pt x="542" y="145"/>
                      <a:pt x="531" y="105"/>
                      <a:pt x="501" y="53"/>
                    </a:cubicBezTo>
                    <a:cubicBezTo>
                      <a:pt x="472" y="0"/>
                      <a:pt x="448" y="17"/>
                      <a:pt x="415" y="41"/>
                    </a:cubicBezTo>
                    <a:cubicBezTo>
                      <a:pt x="379" y="64"/>
                      <a:pt x="393" y="145"/>
                      <a:pt x="341" y="162"/>
                    </a:cubicBezTo>
                    <a:cubicBezTo>
                      <a:pt x="289" y="179"/>
                      <a:pt x="289" y="231"/>
                      <a:pt x="247" y="243"/>
                    </a:cubicBezTo>
                    <a:cubicBezTo>
                      <a:pt x="206" y="254"/>
                      <a:pt x="166" y="254"/>
                      <a:pt x="161" y="301"/>
                    </a:cubicBezTo>
                    <a:cubicBezTo>
                      <a:pt x="156" y="347"/>
                      <a:pt x="143" y="341"/>
                      <a:pt x="97" y="330"/>
                    </a:cubicBezTo>
                    <a:cubicBezTo>
                      <a:pt x="52" y="318"/>
                      <a:pt x="46" y="318"/>
                      <a:pt x="21" y="364"/>
                    </a:cubicBezTo>
                    <a:cubicBezTo>
                      <a:pt x="0" y="410"/>
                      <a:pt x="16" y="463"/>
                      <a:pt x="52" y="550"/>
                    </a:cubicBezTo>
                    <a:cubicBezTo>
                      <a:pt x="85" y="636"/>
                      <a:pt x="132" y="675"/>
                      <a:pt x="213" y="6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8" name="íṣľïḓe"/>
              <p:cNvSpPr/>
              <p:nvPr/>
            </p:nvSpPr>
            <p:spPr bwMode="auto">
              <a:xfrm>
                <a:off x="6000" y="3316"/>
                <a:ext cx="55" cy="30"/>
              </a:xfrm>
              <a:custGeom>
                <a:avLst/>
                <a:gdLst>
                  <a:gd name="T0" fmla="*/ 80 w 143"/>
                  <a:gd name="T1" fmla="*/ 63 h 77"/>
                  <a:gd name="T2" fmla="*/ 6 w 143"/>
                  <a:gd name="T3" fmla="*/ 28 h 77"/>
                  <a:gd name="T4" fmla="*/ 69 w 143"/>
                  <a:gd name="T5" fmla="*/ 11 h 77"/>
                  <a:gd name="T6" fmla="*/ 80 w 143"/>
                  <a:gd name="T7" fmla="*/ 6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77">
                    <a:moveTo>
                      <a:pt x="80" y="63"/>
                    </a:moveTo>
                    <a:cubicBezTo>
                      <a:pt x="54" y="77"/>
                      <a:pt x="11" y="58"/>
                      <a:pt x="6" y="28"/>
                    </a:cubicBezTo>
                    <a:cubicBezTo>
                      <a:pt x="0" y="0"/>
                      <a:pt x="46" y="11"/>
                      <a:pt x="69" y="11"/>
                    </a:cubicBezTo>
                    <a:cubicBezTo>
                      <a:pt x="91" y="11"/>
                      <a:pt x="143" y="28"/>
                      <a:pt x="80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9" name="iṩ1íḋé"/>
              <p:cNvSpPr/>
              <p:nvPr/>
            </p:nvSpPr>
            <p:spPr bwMode="auto">
              <a:xfrm>
                <a:off x="6131" y="3297"/>
                <a:ext cx="111" cy="70"/>
              </a:xfrm>
              <a:custGeom>
                <a:avLst/>
                <a:gdLst>
                  <a:gd name="T0" fmla="*/ 41 w 284"/>
                  <a:gd name="T1" fmla="*/ 138 h 179"/>
                  <a:gd name="T2" fmla="*/ 163 w 284"/>
                  <a:gd name="T3" fmla="*/ 47 h 179"/>
                  <a:gd name="T4" fmla="*/ 221 w 284"/>
                  <a:gd name="T5" fmla="*/ 52 h 179"/>
                  <a:gd name="T6" fmla="*/ 99 w 284"/>
                  <a:gd name="T7" fmla="*/ 138 h 179"/>
                  <a:gd name="T8" fmla="*/ 41 w 284"/>
                  <a:gd name="T9" fmla="*/ 13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179">
                    <a:moveTo>
                      <a:pt x="41" y="138"/>
                    </a:moveTo>
                    <a:cubicBezTo>
                      <a:pt x="94" y="86"/>
                      <a:pt x="105" y="63"/>
                      <a:pt x="163" y="47"/>
                    </a:cubicBezTo>
                    <a:cubicBezTo>
                      <a:pt x="221" y="29"/>
                      <a:pt x="284" y="0"/>
                      <a:pt x="221" y="52"/>
                    </a:cubicBezTo>
                    <a:cubicBezTo>
                      <a:pt x="157" y="103"/>
                      <a:pt x="132" y="110"/>
                      <a:pt x="99" y="138"/>
                    </a:cubicBezTo>
                    <a:cubicBezTo>
                      <a:pt x="63" y="168"/>
                      <a:pt x="0" y="179"/>
                      <a:pt x="4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0" name="îS1ide"/>
              <p:cNvSpPr/>
              <p:nvPr/>
            </p:nvSpPr>
            <p:spPr bwMode="auto">
              <a:xfrm>
                <a:off x="6047" y="3340"/>
                <a:ext cx="43" cy="22"/>
              </a:xfrm>
              <a:custGeom>
                <a:avLst/>
                <a:gdLst>
                  <a:gd name="T0" fmla="*/ 53 w 112"/>
                  <a:gd name="T1" fmla="*/ 45 h 57"/>
                  <a:gd name="T2" fmla="*/ 23 w 112"/>
                  <a:gd name="T3" fmla="*/ 10 h 57"/>
                  <a:gd name="T4" fmla="*/ 78 w 112"/>
                  <a:gd name="T5" fmla="*/ 14 h 57"/>
                  <a:gd name="T6" fmla="*/ 106 w 112"/>
                  <a:gd name="T7" fmla="*/ 47 h 57"/>
                  <a:gd name="T8" fmla="*/ 53 w 112"/>
                  <a:gd name="T9" fmla="*/ 4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7">
                    <a:moveTo>
                      <a:pt x="53" y="45"/>
                    </a:moveTo>
                    <a:cubicBezTo>
                      <a:pt x="37" y="35"/>
                      <a:pt x="0" y="13"/>
                      <a:pt x="23" y="10"/>
                    </a:cubicBezTo>
                    <a:cubicBezTo>
                      <a:pt x="48" y="9"/>
                      <a:pt x="63" y="0"/>
                      <a:pt x="78" y="14"/>
                    </a:cubicBezTo>
                    <a:cubicBezTo>
                      <a:pt x="91" y="27"/>
                      <a:pt x="112" y="37"/>
                      <a:pt x="106" y="47"/>
                    </a:cubicBezTo>
                    <a:cubicBezTo>
                      <a:pt x="101" y="57"/>
                      <a:pt x="64" y="52"/>
                      <a:pt x="5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1" name="îŝľîḋè"/>
              <p:cNvSpPr/>
              <p:nvPr/>
            </p:nvSpPr>
            <p:spPr bwMode="auto">
              <a:xfrm>
                <a:off x="6065" y="3310"/>
                <a:ext cx="76" cy="23"/>
              </a:xfrm>
              <a:custGeom>
                <a:avLst/>
                <a:gdLst>
                  <a:gd name="T0" fmla="*/ 32 w 195"/>
                  <a:gd name="T1" fmla="*/ 37 h 58"/>
                  <a:gd name="T2" fmla="*/ 107 w 195"/>
                  <a:gd name="T3" fmla="*/ 52 h 58"/>
                  <a:gd name="T4" fmla="*/ 149 w 195"/>
                  <a:gd name="T5" fmla="*/ 34 h 58"/>
                  <a:gd name="T6" fmla="*/ 165 w 195"/>
                  <a:gd name="T7" fmla="*/ 15 h 58"/>
                  <a:gd name="T8" fmla="*/ 90 w 195"/>
                  <a:gd name="T9" fmla="*/ 7 h 58"/>
                  <a:gd name="T10" fmla="*/ 23 w 195"/>
                  <a:gd name="T11" fmla="*/ 6 h 58"/>
                  <a:gd name="T12" fmla="*/ 32 w 195"/>
                  <a:gd name="T13" fmla="*/ 3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5" h="58">
                    <a:moveTo>
                      <a:pt x="32" y="37"/>
                    </a:moveTo>
                    <a:cubicBezTo>
                      <a:pt x="49" y="39"/>
                      <a:pt x="89" y="58"/>
                      <a:pt x="107" y="52"/>
                    </a:cubicBezTo>
                    <a:cubicBezTo>
                      <a:pt x="128" y="46"/>
                      <a:pt x="134" y="34"/>
                      <a:pt x="149" y="34"/>
                    </a:cubicBezTo>
                    <a:cubicBezTo>
                      <a:pt x="163" y="36"/>
                      <a:pt x="195" y="19"/>
                      <a:pt x="165" y="15"/>
                    </a:cubicBezTo>
                    <a:cubicBezTo>
                      <a:pt x="139" y="12"/>
                      <a:pt x="113" y="12"/>
                      <a:pt x="90" y="7"/>
                    </a:cubicBezTo>
                    <a:cubicBezTo>
                      <a:pt x="65" y="2"/>
                      <a:pt x="45" y="0"/>
                      <a:pt x="23" y="6"/>
                    </a:cubicBezTo>
                    <a:cubicBezTo>
                      <a:pt x="0" y="14"/>
                      <a:pt x="7" y="36"/>
                      <a:pt x="3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2" name="îšḻîḋè"/>
              <p:cNvSpPr/>
              <p:nvPr/>
            </p:nvSpPr>
            <p:spPr bwMode="auto">
              <a:xfrm>
                <a:off x="6039" y="3059"/>
                <a:ext cx="160" cy="179"/>
              </a:xfrm>
              <a:custGeom>
                <a:avLst/>
                <a:gdLst>
                  <a:gd name="T0" fmla="*/ 26 w 411"/>
                  <a:gd name="T1" fmla="*/ 414 h 460"/>
                  <a:gd name="T2" fmla="*/ 16 w 411"/>
                  <a:gd name="T3" fmla="*/ 327 h 460"/>
                  <a:gd name="T4" fmla="*/ 37 w 411"/>
                  <a:gd name="T5" fmla="*/ 222 h 460"/>
                  <a:gd name="T6" fmla="*/ 58 w 411"/>
                  <a:gd name="T7" fmla="*/ 117 h 460"/>
                  <a:gd name="T8" fmla="*/ 131 w 411"/>
                  <a:gd name="T9" fmla="*/ 29 h 460"/>
                  <a:gd name="T10" fmla="*/ 306 w 411"/>
                  <a:gd name="T11" fmla="*/ 26 h 460"/>
                  <a:gd name="T12" fmla="*/ 348 w 411"/>
                  <a:gd name="T13" fmla="*/ 47 h 460"/>
                  <a:gd name="T14" fmla="*/ 217 w 411"/>
                  <a:gd name="T15" fmla="*/ 71 h 460"/>
                  <a:gd name="T16" fmla="*/ 105 w 411"/>
                  <a:gd name="T17" fmla="*/ 117 h 460"/>
                  <a:gd name="T18" fmla="*/ 206 w 411"/>
                  <a:gd name="T19" fmla="*/ 167 h 460"/>
                  <a:gd name="T20" fmla="*/ 206 w 411"/>
                  <a:gd name="T21" fmla="*/ 226 h 460"/>
                  <a:gd name="T22" fmla="*/ 179 w 411"/>
                  <a:gd name="T23" fmla="*/ 310 h 460"/>
                  <a:gd name="T24" fmla="*/ 238 w 411"/>
                  <a:gd name="T25" fmla="*/ 414 h 460"/>
                  <a:gd name="T26" fmla="*/ 151 w 411"/>
                  <a:gd name="T27" fmla="*/ 394 h 460"/>
                  <a:gd name="T28" fmla="*/ 117 w 411"/>
                  <a:gd name="T29" fmla="*/ 335 h 460"/>
                  <a:gd name="T30" fmla="*/ 79 w 411"/>
                  <a:gd name="T31" fmla="*/ 451 h 460"/>
                  <a:gd name="T32" fmla="*/ 26 w 411"/>
                  <a:gd name="T33" fmla="*/ 414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1" h="460">
                    <a:moveTo>
                      <a:pt x="26" y="414"/>
                    </a:moveTo>
                    <a:cubicBezTo>
                      <a:pt x="37" y="382"/>
                      <a:pt x="33" y="364"/>
                      <a:pt x="16" y="327"/>
                    </a:cubicBezTo>
                    <a:cubicBezTo>
                      <a:pt x="0" y="288"/>
                      <a:pt x="33" y="251"/>
                      <a:pt x="37" y="222"/>
                    </a:cubicBezTo>
                    <a:cubicBezTo>
                      <a:pt x="42" y="192"/>
                      <a:pt x="54" y="172"/>
                      <a:pt x="58" y="117"/>
                    </a:cubicBezTo>
                    <a:cubicBezTo>
                      <a:pt x="64" y="63"/>
                      <a:pt x="30" y="26"/>
                      <a:pt x="131" y="29"/>
                    </a:cubicBezTo>
                    <a:cubicBezTo>
                      <a:pt x="230" y="33"/>
                      <a:pt x="272" y="51"/>
                      <a:pt x="306" y="26"/>
                    </a:cubicBezTo>
                    <a:cubicBezTo>
                      <a:pt x="338" y="0"/>
                      <a:pt x="411" y="0"/>
                      <a:pt x="348" y="47"/>
                    </a:cubicBezTo>
                    <a:cubicBezTo>
                      <a:pt x="285" y="93"/>
                      <a:pt x="280" y="80"/>
                      <a:pt x="217" y="71"/>
                    </a:cubicBezTo>
                    <a:cubicBezTo>
                      <a:pt x="156" y="63"/>
                      <a:pt x="100" y="71"/>
                      <a:pt x="105" y="117"/>
                    </a:cubicBezTo>
                    <a:cubicBezTo>
                      <a:pt x="109" y="163"/>
                      <a:pt x="179" y="172"/>
                      <a:pt x="206" y="167"/>
                    </a:cubicBezTo>
                    <a:cubicBezTo>
                      <a:pt x="230" y="163"/>
                      <a:pt x="248" y="197"/>
                      <a:pt x="206" y="226"/>
                    </a:cubicBezTo>
                    <a:cubicBezTo>
                      <a:pt x="164" y="256"/>
                      <a:pt x="143" y="285"/>
                      <a:pt x="179" y="310"/>
                    </a:cubicBezTo>
                    <a:cubicBezTo>
                      <a:pt x="217" y="335"/>
                      <a:pt x="290" y="376"/>
                      <a:pt x="238" y="414"/>
                    </a:cubicBezTo>
                    <a:cubicBezTo>
                      <a:pt x="188" y="451"/>
                      <a:pt x="168" y="448"/>
                      <a:pt x="151" y="394"/>
                    </a:cubicBezTo>
                    <a:cubicBezTo>
                      <a:pt x="133" y="339"/>
                      <a:pt x="133" y="276"/>
                      <a:pt x="117" y="335"/>
                    </a:cubicBezTo>
                    <a:cubicBezTo>
                      <a:pt x="100" y="394"/>
                      <a:pt x="121" y="451"/>
                      <a:pt x="79" y="451"/>
                    </a:cubicBezTo>
                    <a:cubicBezTo>
                      <a:pt x="37" y="451"/>
                      <a:pt x="10" y="460"/>
                      <a:pt x="26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3" name="íšľïḓé"/>
              <p:cNvSpPr/>
              <p:nvPr/>
            </p:nvSpPr>
            <p:spPr bwMode="auto">
              <a:xfrm>
                <a:off x="6298" y="3107"/>
                <a:ext cx="407" cy="275"/>
              </a:xfrm>
              <a:custGeom>
                <a:avLst/>
                <a:gdLst>
                  <a:gd name="T0" fmla="*/ 19 w 1042"/>
                  <a:gd name="T1" fmla="*/ 72 h 707"/>
                  <a:gd name="T2" fmla="*/ 65 w 1042"/>
                  <a:gd name="T3" fmla="*/ 18 h 707"/>
                  <a:gd name="T4" fmla="*/ 168 w 1042"/>
                  <a:gd name="T5" fmla="*/ 50 h 707"/>
                  <a:gd name="T6" fmla="*/ 193 w 1042"/>
                  <a:gd name="T7" fmla="*/ 151 h 707"/>
                  <a:gd name="T8" fmla="*/ 266 w 1042"/>
                  <a:gd name="T9" fmla="*/ 159 h 707"/>
                  <a:gd name="T10" fmla="*/ 336 w 1042"/>
                  <a:gd name="T11" fmla="*/ 80 h 707"/>
                  <a:gd name="T12" fmla="*/ 452 w 1042"/>
                  <a:gd name="T13" fmla="*/ 101 h 707"/>
                  <a:gd name="T14" fmla="*/ 630 w 1042"/>
                  <a:gd name="T15" fmla="*/ 193 h 707"/>
                  <a:gd name="T16" fmla="*/ 783 w 1042"/>
                  <a:gd name="T17" fmla="*/ 285 h 707"/>
                  <a:gd name="T18" fmla="*/ 893 w 1042"/>
                  <a:gd name="T19" fmla="*/ 418 h 707"/>
                  <a:gd name="T20" fmla="*/ 901 w 1042"/>
                  <a:gd name="T21" fmla="*/ 514 h 707"/>
                  <a:gd name="T22" fmla="*/ 1030 w 1042"/>
                  <a:gd name="T23" fmla="*/ 644 h 707"/>
                  <a:gd name="T24" fmla="*/ 993 w 1042"/>
                  <a:gd name="T25" fmla="*/ 677 h 707"/>
                  <a:gd name="T26" fmla="*/ 877 w 1042"/>
                  <a:gd name="T27" fmla="*/ 623 h 707"/>
                  <a:gd name="T28" fmla="*/ 775 w 1042"/>
                  <a:gd name="T29" fmla="*/ 514 h 707"/>
                  <a:gd name="T30" fmla="*/ 674 w 1042"/>
                  <a:gd name="T31" fmla="*/ 514 h 707"/>
                  <a:gd name="T32" fmla="*/ 588 w 1042"/>
                  <a:gd name="T33" fmla="*/ 565 h 707"/>
                  <a:gd name="T34" fmla="*/ 482 w 1042"/>
                  <a:gd name="T35" fmla="*/ 514 h 707"/>
                  <a:gd name="T36" fmla="*/ 425 w 1042"/>
                  <a:gd name="T37" fmla="*/ 472 h 707"/>
                  <a:gd name="T38" fmla="*/ 387 w 1042"/>
                  <a:gd name="T39" fmla="*/ 361 h 707"/>
                  <a:gd name="T40" fmla="*/ 287 w 1042"/>
                  <a:gd name="T41" fmla="*/ 280 h 707"/>
                  <a:gd name="T42" fmla="*/ 177 w 1042"/>
                  <a:gd name="T43" fmla="*/ 210 h 707"/>
                  <a:gd name="T44" fmla="*/ 61 w 1042"/>
                  <a:gd name="T45" fmla="*/ 151 h 707"/>
                  <a:gd name="T46" fmla="*/ 19 w 1042"/>
                  <a:gd name="T47" fmla="*/ 72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42" h="707">
                    <a:moveTo>
                      <a:pt x="19" y="72"/>
                    </a:moveTo>
                    <a:cubicBezTo>
                      <a:pt x="0" y="47"/>
                      <a:pt x="19" y="30"/>
                      <a:pt x="65" y="18"/>
                    </a:cubicBezTo>
                    <a:cubicBezTo>
                      <a:pt x="111" y="5"/>
                      <a:pt x="168" y="0"/>
                      <a:pt x="168" y="50"/>
                    </a:cubicBezTo>
                    <a:cubicBezTo>
                      <a:pt x="168" y="101"/>
                      <a:pt x="161" y="114"/>
                      <a:pt x="193" y="151"/>
                    </a:cubicBezTo>
                    <a:cubicBezTo>
                      <a:pt x="227" y="189"/>
                      <a:pt x="240" y="193"/>
                      <a:pt x="266" y="159"/>
                    </a:cubicBezTo>
                    <a:cubicBezTo>
                      <a:pt x="289" y="126"/>
                      <a:pt x="294" y="84"/>
                      <a:pt x="336" y="80"/>
                    </a:cubicBezTo>
                    <a:cubicBezTo>
                      <a:pt x="377" y="75"/>
                      <a:pt x="408" y="84"/>
                      <a:pt x="452" y="101"/>
                    </a:cubicBezTo>
                    <a:cubicBezTo>
                      <a:pt x="499" y="117"/>
                      <a:pt x="575" y="171"/>
                      <a:pt x="630" y="193"/>
                    </a:cubicBezTo>
                    <a:cubicBezTo>
                      <a:pt x="683" y="213"/>
                      <a:pt x="746" y="238"/>
                      <a:pt x="783" y="285"/>
                    </a:cubicBezTo>
                    <a:cubicBezTo>
                      <a:pt x="822" y="331"/>
                      <a:pt x="916" y="393"/>
                      <a:pt x="893" y="418"/>
                    </a:cubicBezTo>
                    <a:cubicBezTo>
                      <a:pt x="867" y="443"/>
                      <a:pt x="859" y="485"/>
                      <a:pt x="901" y="514"/>
                    </a:cubicBezTo>
                    <a:cubicBezTo>
                      <a:pt x="943" y="544"/>
                      <a:pt x="1018" y="623"/>
                      <a:pt x="1030" y="644"/>
                    </a:cubicBezTo>
                    <a:cubicBezTo>
                      <a:pt x="1042" y="665"/>
                      <a:pt x="1042" y="707"/>
                      <a:pt x="993" y="677"/>
                    </a:cubicBezTo>
                    <a:cubicBezTo>
                      <a:pt x="943" y="649"/>
                      <a:pt x="901" y="662"/>
                      <a:pt x="877" y="623"/>
                    </a:cubicBezTo>
                    <a:cubicBezTo>
                      <a:pt x="851" y="586"/>
                      <a:pt x="841" y="539"/>
                      <a:pt x="775" y="514"/>
                    </a:cubicBezTo>
                    <a:cubicBezTo>
                      <a:pt x="709" y="490"/>
                      <a:pt x="672" y="482"/>
                      <a:pt x="674" y="514"/>
                    </a:cubicBezTo>
                    <a:cubicBezTo>
                      <a:pt x="678" y="548"/>
                      <a:pt x="646" y="565"/>
                      <a:pt x="588" y="565"/>
                    </a:cubicBezTo>
                    <a:cubicBezTo>
                      <a:pt x="529" y="565"/>
                      <a:pt x="520" y="532"/>
                      <a:pt x="482" y="514"/>
                    </a:cubicBezTo>
                    <a:cubicBezTo>
                      <a:pt x="446" y="499"/>
                      <a:pt x="452" y="548"/>
                      <a:pt x="425" y="472"/>
                    </a:cubicBezTo>
                    <a:cubicBezTo>
                      <a:pt x="394" y="398"/>
                      <a:pt x="387" y="403"/>
                      <a:pt x="387" y="361"/>
                    </a:cubicBezTo>
                    <a:cubicBezTo>
                      <a:pt x="387" y="319"/>
                      <a:pt x="331" y="310"/>
                      <a:pt x="287" y="280"/>
                    </a:cubicBezTo>
                    <a:cubicBezTo>
                      <a:pt x="240" y="252"/>
                      <a:pt x="240" y="243"/>
                      <a:pt x="177" y="210"/>
                    </a:cubicBezTo>
                    <a:cubicBezTo>
                      <a:pt x="114" y="176"/>
                      <a:pt x="42" y="184"/>
                      <a:pt x="61" y="151"/>
                    </a:cubicBezTo>
                    <a:cubicBezTo>
                      <a:pt x="77" y="117"/>
                      <a:pt x="35" y="97"/>
                      <a:pt x="19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4" name="íṡļíḍê"/>
              <p:cNvSpPr/>
              <p:nvPr/>
            </p:nvSpPr>
            <p:spPr bwMode="auto">
              <a:xfrm>
                <a:off x="6659" y="3188"/>
                <a:ext cx="96" cy="68"/>
              </a:xfrm>
              <a:custGeom>
                <a:avLst/>
                <a:gdLst>
                  <a:gd name="T0" fmla="*/ 92 w 246"/>
                  <a:gd name="T1" fmla="*/ 171 h 175"/>
                  <a:gd name="T2" fmla="*/ 204 w 246"/>
                  <a:gd name="T3" fmla="*/ 91 h 175"/>
                  <a:gd name="T4" fmla="*/ 221 w 246"/>
                  <a:gd name="T5" fmla="*/ 37 h 175"/>
                  <a:gd name="T6" fmla="*/ 166 w 246"/>
                  <a:gd name="T7" fmla="*/ 45 h 175"/>
                  <a:gd name="T8" fmla="*/ 105 w 246"/>
                  <a:gd name="T9" fmla="*/ 99 h 175"/>
                  <a:gd name="T10" fmla="*/ 23 w 246"/>
                  <a:gd name="T11" fmla="*/ 133 h 175"/>
                  <a:gd name="T12" fmla="*/ 92 w 246"/>
                  <a:gd name="T13" fmla="*/ 17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175">
                    <a:moveTo>
                      <a:pt x="92" y="171"/>
                    </a:moveTo>
                    <a:cubicBezTo>
                      <a:pt x="116" y="168"/>
                      <a:pt x="191" y="108"/>
                      <a:pt x="204" y="91"/>
                    </a:cubicBezTo>
                    <a:cubicBezTo>
                      <a:pt x="216" y="74"/>
                      <a:pt x="246" y="74"/>
                      <a:pt x="221" y="37"/>
                    </a:cubicBezTo>
                    <a:cubicBezTo>
                      <a:pt x="195" y="0"/>
                      <a:pt x="200" y="3"/>
                      <a:pt x="166" y="45"/>
                    </a:cubicBezTo>
                    <a:cubicBezTo>
                      <a:pt x="132" y="87"/>
                      <a:pt x="146" y="91"/>
                      <a:pt x="105" y="99"/>
                    </a:cubicBezTo>
                    <a:cubicBezTo>
                      <a:pt x="63" y="108"/>
                      <a:pt x="50" y="129"/>
                      <a:pt x="23" y="133"/>
                    </a:cubicBezTo>
                    <a:cubicBezTo>
                      <a:pt x="0" y="138"/>
                      <a:pt x="42" y="175"/>
                      <a:pt x="92" y="1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5" name="îS1iḑé"/>
              <p:cNvSpPr/>
              <p:nvPr/>
            </p:nvSpPr>
            <p:spPr bwMode="auto">
              <a:xfrm>
                <a:off x="6782" y="3237"/>
                <a:ext cx="44" cy="52"/>
              </a:xfrm>
              <a:custGeom>
                <a:avLst/>
                <a:gdLst>
                  <a:gd name="T0" fmla="*/ 50 w 112"/>
                  <a:gd name="T1" fmla="*/ 104 h 134"/>
                  <a:gd name="T2" fmla="*/ 13 w 112"/>
                  <a:gd name="T3" fmla="*/ 46 h 134"/>
                  <a:gd name="T4" fmla="*/ 37 w 112"/>
                  <a:gd name="T5" fmla="*/ 42 h 134"/>
                  <a:gd name="T6" fmla="*/ 104 w 112"/>
                  <a:gd name="T7" fmla="*/ 109 h 134"/>
                  <a:gd name="T8" fmla="*/ 50 w 112"/>
                  <a:gd name="T9" fmla="*/ 10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4">
                    <a:moveTo>
                      <a:pt x="50" y="104"/>
                    </a:moveTo>
                    <a:cubicBezTo>
                      <a:pt x="21" y="92"/>
                      <a:pt x="16" y="79"/>
                      <a:pt x="13" y="46"/>
                    </a:cubicBezTo>
                    <a:cubicBezTo>
                      <a:pt x="9" y="13"/>
                      <a:pt x="0" y="0"/>
                      <a:pt x="37" y="42"/>
                    </a:cubicBezTo>
                    <a:cubicBezTo>
                      <a:pt x="75" y="84"/>
                      <a:pt x="112" y="84"/>
                      <a:pt x="104" y="109"/>
                    </a:cubicBezTo>
                    <a:cubicBezTo>
                      <a:pt x="97" y="134"/>
                      <a:pt x="88" y="121"/>
                      <a:pt x="50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6" name="íṥľíḑe"/>
              <p:cNvSpPr/>
              <p:nvPr/>
            </p:nvSpPr>
            <p:spPr bwMode="auto">
              <a:xfrm>
                <a:off x="6969" y="3645"/>
                <a:ext cx="75" cy="68"/>
              </a:xfrm>
              <a:custGeom>
                <a:avLst/>
                <a:gdLst>
                  <a:gd name="T0" fmla="*/ 58 w 192"/>
                  <a:gd name="T1" fmla="*/ 105 h 175"/>
                  <a:gd name="T2" fmla="*/ 153 w 192"/>
                  <a:gd name="T3" fmla="*/ 172 h 175"/>
                  <a:gd name="T4" fmla="*/ 153 w 192"/>
                  <a:gd name="T5" fmla="*/ 126 h 175"/>
                  <a:gd name="T6" fmla="*/ 74 w 192"/>
                  <a:gd name="T7" fmla="*/ 63 h 175"/>
                  <a:gd name="T8" fmla="*/ 11 w 192"/>
                  <a:gd name="T9" fmla="*/ 4 h 175"/>
                  <a:gd name="T10" fmla="*/ 58 w 192"/>
                  <a:gd name="T11" fmla="*/ 10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175">
                    <a:moveTo>
                      <a:pt x="58" y="105"/>
                    </a:moveTo>
                    <a:cubicBezTo>
                      <a:pt x="108" y="155"/>
                      <a:pt x="121" y="167"/>
                      <a:pt x="153" y="172"/>
                    </a:cubicBezTo>
                    <a:cubicBezTo>
                      <a:pt x="187" y="175"/>
                      <a:pt x="192" y="147"/>
                      <a:pt x="153" y="126"/>
                    </a:cubicBezTo>
                    <a:cubicBezTo>
                      <a:pt x="116" y="105"/>
                      <a:pt x="113" y="105"/>
                      <a:pt x="74" y="63"/>
                    </a:cubicBezTo>
                    <a:cubicBezTo>
                      <a:pt x="37" y="21"/>
                      <a:pt x="24" y="0"/>
                      <a:pt x="11" y="4"/>
                    </a:cubicBezTo>
                    <a:cubicBezTo>
                      <a:pt x="0" y="9"/>
                      <a:pt x="29" y="75"/>
                      <a:pt x="5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7" name="îṧlïdê"/>
              <p:cNvSpPr/>
              <p:nvPr/>
            </p:nvSpPr>
            <p:spPr bwMode="auto">
              <a:xfrm>
                <a:off x="7151" y="4019"/>
                <a:ext cx="143" cy="213"/>
              </a:xfrm>
              <a:custGeom>
                <a:avLst/>
                <a:gdLst>
                  <a:gd name="T0" fmla="*/ 113 w 367"/>
                  <a:gd name="T1" fmla="*/ 196 h 548"/>
                  <a:gd name="T2" fmla="*/ 71 w 367"/>
                  <a:gd name="T3" fmla="*/ 114 h 548"/>
                  <a:gd name="T4" fmla="*/ 22 w 367"/>
                  <a:gd name="T5" fmla="*/ 21 h 548"/>
                  <a:gd name="T6" fmla="*/ 88 w 367"/>
                  <a:gd name="T7" fmla="*/ 51 h 548"/>
                  <a:gd name="T8" fmla="*/ 143 w 367"/>
                  <a:gd name="T9" fmla="*/ 139 h 548"/>
                  <a:gd name="T10" fmla="*/ 167 w 367"/>
                  <a:gd name="T11" fmla="*/ 218 h 548"/>
                  <a:gd name="T12" fmla="*/ 222 w 367"/>
                  <a:gd name="T13" fmla="*/ 277 h 548"/>
                  <a:gd name="T14" fmla="*/ 307 w 367"/>
                  <a:gd name="T15" fmla="*/ 280 h 548"/>
                  <a:gd name="T16" fmla="*/ 343 w 367"/>
                  <a:gd name="T17" fmla="*/ 314 h 548"/>
                  <a:gd name="T18" fmla="*/ 267 w 367"/>
                  <a:gd name="T19" fmla="*/ 401 h 548"/>
                  <a:gd name="T20" fmla="*/ 225 w 367"/>
                  <a:gd name="T21" fmla="*/ 494 h 548"/>
                  <a:gd name="T22" fmla="*/ 165 w 367"/>
                  <a:gd name="T23" fmla="*/ 536 h 548"/>
                  <a:gd name="T24" fmla="*/ 148 w 367"/>
                  <a:gd name="T25" fmla="*/ 477 h 548"/>
                  <a:gd name="T26" fmla="*/ 104 w 367"/>
                  <a:gd name="T27" fmla="*/ 385 h 548"/>
                  <a:gd name="T28" fmla="*/ 125 w 367"/>
                  <a:gd name="T29" fmla="*/ 347 h 548"/>
                  <a:gd name="T30" fmla="*/ 113 w 367"/>
                  <a:gd name="T31" fmla="*/ 196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7" h="548">
                    <a:moveTo>
                      <a:pt x="113" y="196"/>
                    </a:moveTo>
                    <a:cubicBezTo>
                      <a:pt x="81" y="176"/>
                      <a:pt x="101" y="151"/>
                      <a:pt x="71" y="114"/>
                    </a:cubicBezTo>
                    <a:cubicBezTo>
                      <a:pt x="41" y="75"/>
                      <a:pt x="0" y="42"/>
                      <a:pt x="22" y="21"/>
                    </a:cubicBezTo>
                    <a:cubicBezTo>
                      <a:pt x="41" y="0"/>
                      <a:pt x="50" y="21"/>
                      <a:pt x="88" y="51"/>
                    </a:cubicBezTo>
                    <a:cubicBezTo>
                      <a:pt x="125" y="80"/>
                      <a:pt x="143" y="101"/>
                      <a:pt x="143" y="139"/>
                    </a:cubicBezTo>
                    <a:cubicBezTo>
                      <a:pt x="143" y="176"/>
                      <a:pt x="156" y="213"/>
                      <a:pt x="167" y="218"/>
                    </a:cubicBezTo>
                    <a:cubicBezTo>
                      <a:pt x="180" y="222"/>
                      <a:pt x="198" y="255"/>
                      <a:pt x="222" y="277"/>
                    </a:cubicBezTo>
                    <a:cubicBezTo>
                      <a:pt x="246" y="297"/>
                      <a:pt x="272" y="310"/>
                      <a:pt x="307" y="280"/>
                    </a:cubicBezTo>
                    <a:cubicBezTo>
                      <a:pt x="340" y="250"/>
                      <a:pt x="367" y="264"/>
                      <a:pt x="343" y="314"/>
                    </a:cubicBezTo>
                    <a:cubicBezTo>
                      <a:pt x="319" y="364"/>
                      <a:pt x="286" y="368"/>
                      <a:pt x="267" y="401"/>
                    </a:cubicBezTo>
                    <a:cubicBezTo>
                      <a:pt x="251" y="436"/>
                      <a:pt x="230" y="460"/>
                      <a:pt x="225" y="494"/>
                    </a:cubicBezTo>
                    <a:cubicBezTo>
                      <a:pt x="222" y="527"/>
                      <a:pt x="188" y="548"/>
                      <a:pt x="165" y="536"/>
                    </a:cubicBezTo>
                    <a:cubicBezTo>
                      <a:pt x="138" y="524"/>
                      <a:pt x="160" y="502"/>
                      <a:pt x="148" y="477"/>
                    </a:cubicBezTo>
                    <a:cubicBezTo>
                      <a:pt x="135" y="452"/>
                      <a:pt x="135" y="394"/>
                      <a:pt x="104" y="385"/>
                    </a:cubicBezTo>
                    <a:cubicBezTo>
                      <a:pt x="76" y="376"/>
                      <a:pt x="97" y="368"/>
                      <a:pt x="125" y="347"/>
                    </a:cubicBezTo>
                    <a:cubicBezTo>
                      <a:pt x="156" y="326"/>
                      <a:pt x="148" y="218"/>
                      <a:pt x="113" y="1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8" name="iṩlîdè"/>
              <p:cNvSpPr/>
              <p:nvPr/>
            </p:nvSpPr>
            <p:spPr bwMode="auto">
              <a:xfrm>
                <a:off x="7020" y="4190"/>
                <a:ext cx="173" cy="202"/>
              </a:xfrm>
              <a:custGeom>
                <a:avLst/>
                <a:gdLst>
                  <a:gd name="T0" fmla="*/ 393 w 443"/>
                  <a:gd name="T1" fmla="*/ 205 h 518"/>
                  <a:gd name="T2" fmla="*/ 347 w 443"/>
                  <a:gd name="T3" fmla="*/ 288 h 518"/>
                  <a:gd name="T4" fmla="*/ 263 w 443"/>
                  <a:gd name="T5" fmla="*/ 363 h 518"/>
                  <a:gd name="T6" fmla="*/ 151 w 443"/>
                  <a:gd name="T7" fmla="*/ 501 h 518"/>
                  <a:gd name="T8" fmla="*/ 37 w 443"/>
                  <a:gd name="T9" fmla="*/ 464 h 518"/>
                  <a:gd name="T10" fmla="*/ 30 w 443"/>
                  <a:gd name="T11" fmla="*/ 405 h 518"/>
                  <a:gd name="T12" fmla="*/ 137 w 443"/>
                  <a:gd name="T13" fmla="*/ 292 h 518"/>
                  <a:gd name="T14" fmla="*/ 277 w 443"/>
                  <a:gd name="T15" fmla="*/ 183 h 518"/>
                  <a:gd name="T16" fmla="*/ 317 w 443"/>
                  <a:gd name="T17" fmla="*/ 84 h 518"/>
                  <a:gd name="T18" fmla="*/ 363 w 443"/>
                  <a:gd name="T19" fmla="*/ 37 h 518"/>
                  <a:gd name="T20" fmla="*/ 443 w 443"/>
                  <a:gd name="T21" fmla="*/ 79 h 518"/>
                  <a:gd name="T22" fmla="*/ 393 w 443"/>
                  <a:gd name="T23" fmla="*/ 205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3" h="518">
                    <a:moveTo>
                      <a:pt x="393" y="205"/>
                    </a:moveTo>
                    <a:cubicBezTo>
                      <a:pt x="369" y="228"/>
                      <a:pt x="389" y="255"/>
                      <a:pt x="347" y="288"/>
                    </a:cubicBezTo>
                    <a:cubicBezTo>
                      <a:pt x="305" y="321"/>
                      <a:pt x="284" y="313"/>
                      <a:pt x="263" y="363"/>
                    </a:cubicBezTo>
                    <a:cubicBezTo>
                      <a:pt x="242" y="413"/>
                      <a:pt x="213" y="518"/>
                      <a:pt x="151" y="501"/>
                    </a:cubicBezTo>
                    <a:cubicBezTo>
                      <a:pt x="87" y="484"/>
                      <a:pt x="50" y="460"/>
                      <a:pt x="37" y="464"/>
                    </a:cubicBezTo>
                    <a:cubicBezTo>
                      <a:pt x="26" y="467"/>
                      <a:pt x="0" y="455"/>
                      <a:pt x="30" y="405"/>
                    </a:cubicBezTo>
                    <a:cubicBezTo>
                      <a:pt x="58" y="355"/>
                      <a:pt x="58" y="304"/>
                      <a:pt x="137" y="292"/>
                    </a:cubicBezTo>
                    <a:cubicBezTo>
                      <a:pt x="218" y="279"/>
                      <a:pt x="263" y="234"/>
                      <a:pt x="277" y="183"/>
                    </a:cubicBezTo>
                    <a:cubicBezTo>
                      <a:pt x="289" y="133"/>
                      <a:pt x="317" y="116"/>
                      <a:pt x="317" y="84"/>
                    </a:cubicBezTo>
                    <a:cubicBezTo>
                      <a:pt x="317" y="50"/>
                      <a:pt x="334" y="0"/>
                      <a:pt x="363" y="37"/>
                    </a:cubicBezTo>
                    <a:cubicBezTo>
                      <a:pt x="393" y="75"/>
                      <a:pt x="443" y="42"/>
                      <a:pt x="443" y="79"/>
                    </a:cubicBezTo>
                    <a:cubicBezTo>
                      <a:pt x="443" y="116"/>
                      <a:pt x="435" y="163"/>
                      <a:pt x="393" y="2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9" name="iŝlíḓê"/>
              <p:cNvSpPr/>
              <p:nvPr/>
            </p:nvSpPr>
            <p:spPr bwMode="auto">
              <a:xfrm>
                <a:off x="6556" y="4193"/>
                <a:ext cx="99" cy="106"/>
              </a:xfrm>
              <a:custGeom>
                <a:avLst/>
                <a:gdLst>
                  <a:gd name="T0" fmla="*/ 124 w 253"/>
                  <a:gd name="T1" fmla="*/ 49 h 272"/>
                  <a:gd name="T2" fmla="*/ 203 w 253"/>
                  <a:gd name="T3" fmla="*/ 58 h 272"/>
                  <a:gd name="T4" fmla="*/ 253 w 253"/>
                  <a:gd name="T5" fmla="*/ 63 h 272"/>
                  <a:gd name="T6" fmla="*/ 225 w 253"/>
                  <a:gd name="T7" fmla="*/ 196 h 272"/>
                  <a:gd name="T8" fmla="*/ 144 w 253"/>
                  <a:gd name="T9" fmla="*/ 238 h 272"/>
                  <a:gd name="T10" fmla="*/ 82 w 253"/>
                  <a:gd name="T11" fmla="*/ 129 h 272"/>
                  <a:gd name="T12" fmla="*/ 124 w 253"/>
                  <a:gd name="T13" fmla="*/ 4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" h="272">
                    <a:moveTo>
                      <a:pt x="124" y="49"/>
                    </a:moveTo>
                    <a:cubicBezTo>
                      <a:pt x="166" y="67"/>
                      <a:pt x="170" y="82"/>
                      <a:pt x="203" y="58"/>
                    </a:cubicBezTo>
                    <a:cubicBezTo>
                      <a:pt x="238" y="33"/>
                      <a:pt x="253" y="7"/>
                      <a:pt x="253" y="63"/>
                    </a:cubicBezTo>
                    <a:cubicBezTo>
                      <a:pt x="253" y="116"/>
                      <a:pt x="245" y="163"/>
                      <a:pt x="225" y="196"/>
                    </a:cubicBezTo>
                    <a:cubicBezTo>
                      <a:pt x="203" y="230"/>
                      <a:pt x="179" y="272"/>
                      <a:pt x="144" y="238"/>
                    </a:cubicBezTo>
                    <a:cubicBezTo>
                      <a:pt x="111" y="205"/>
                      <a:pt x="102" y="158"/>
                      <a:pt x="82" y="129"/>
                    </a:cubicBezTo>
                    <a:cubicBezTo>
                      <a:pt x="63" y="100"/>
                      <a:pt x="0" y="0"/>
                      <a:pt x="124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0" name="î$ľîďè"/>
              <p:cNvSpPr/>
              <p:nvPr/>
            </p:nvSpPr>
            <p:spPr bwMode="auto">
              <a:xfrm>
                <a:off x="6189" y="3176"/>
                <a:ext cx="37" cy="23"/>
              </a:xfrm>
              <a:custGeom>
                <a:avLst/>
                <a:gdLst>
                  <a:gd name="T0" fmla="*/ 68 w 95"/>
                  <a:gd name="T1" fmla="*/ 42 h 57"/>
                  <a:gd name="T2" fmla="*/ 21 w 95"/>
                  <a:gd name="T3" fmla="*/ 34 h 57"/>
                  <a:gd name="T4" fmla="*/ 42 w 95"/>
                  <a:gd name="T5" fmla="*/ 9 h 57"/>
                  <a:gd name="T6" fmla="*/ 84 w 95"/>
                  <a:gd name="T7" fmla="*/ 14 h 57"/>
                  <a:gd name="T8" fmla="*/ 68 w 95"/>
                  <a:gd name="T9" fmla="*/ 4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7">
                    <a:moveTo>
                      <a:pt x="68" y="42"/>
                    </a:moveTo>
                    <a:cubicBezTo>
                      <a:pt x="47" y="57"/>
                      <a:pt x="42" y="34"/>
                      <a:pt x="21" y="34"/>
                    </a:cubicBezTo>
                    <a:cubicBezTo>
                      <a:pt x="0" y="34"/>
                      <a:pt x="21" y="17"/>
                      <a:pt x="42" y="9"/>
                    </a:cubicBezTo>
                    <a:cubicBezTo>
                      <a:pt x="63" y="0"/>
                      <a:pt x="72" y="0"/>
                      <a:pt x="84" y="14"/>
                    </a:cubicBezTo>
                    <a:cubicBezTo>
                      <a:pt x="95" y="26"/>
                      <a:pt x="84" y="29"/>
                      <a:pt x="6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1" name="iṥlíḍé"/>
              <p:cNvSpPr/>
              <p:nvPr/>
            </p:nvSpPr>
            <p:spPr bwMode="auto">
              <a:xfrm>
                <a:off x="6224" y="3173"/>
                <a:ext cx="74" cy="24"/>
              </a:xfrm>
              <a:custGeom>
                <a:avLst/>
                <a:gdLst>
                  <a:gd name="T0" fmla="*/ 65 w 188"/>
                  <a:gd name="T1" fmla="*/ 37 h 62"/>
                  <a:gd name="T2" fmla="*/ 46 w 188"/>
                  <a:gd name="T3" fmla="*/ 8 h 62"/>
                  <a:gd name="T4" fmla="*/ 135 w 188"/>
                  <a:gd name="T5" fmla="*/ 8 h 62"/>
                  <a:gd name="T6" fmla="*/ 151 w 188"/>
                  <a:gd name="T7" fmla="*/ 50 h 62"/>
                  <a:gd name="T8" fmla="*/ 65 w 188"/>
                  <a:gd name="T9" fmla="*/ 3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62">
                    <a:moveTo>
                      <a:pt x="65" y="37"/>
                    </a:moveTo>
                    <a:cubicBezTo>
                      <a:pt x="27" y="46"/>
                      <a:pt x="0" y="17"/>
                      <a:pt x="46" y="8"/>
                    </a:cubicBezTo>
                    <a:cubicBezTo>
                      <a:pt x="93" y="0"/>
                      <a:pt x="102" y="4"/>
                      <a:pt x="135" y="8"/>
                    </a:cubicBezTo>
                    <a:cubicBezTo>
                      <a:pt x="168" y="13"/>
                      <a:pt x="188" y="62"/>
                      <a:pt x="151" y="50"/>
                    </a:cubicBezTo>
                    <a:cubicBezTo>
                      <a:pt x="114" y="37"/>
                      <a:pt x="98" y="29"/>
                      <a:pt x="6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2" name="ïšľíde"/>
              <p:cNvSpPr/>
              <p:nvPr/>
            </p:nvSpPr>
            <p:spPr bwMode="auto">
              <a:xfrm>
                <a:off x="7223" y="3638"/>
                <a:ext cx="44" cy="29"/>
              </a:xfrm>
              <a:custGeom>
                <a:avLst/>
                <a:gdLst>
                  <a:gd name="T0" fmla="*/ 76 w 113"/>
                  <a:gd name="T1" fmla="*/ 76 h 76"/>
                  <a:gd name="T2" fmla="*/ 47 w 113"/>
                  <a:gd name="T3" fmla="*/ 29 h 76"/>
                  <a:gd name="T4" fmla="*/ 111 w 113"/>
                  <a:gd name="T5" fmla="*/ 29 h 76"/>
                  <a:gd name="T6" fmla="*/ 76 w 113"/>
                  <a:gd name="T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76">
                    <a:moveTo>
                      <a:pt x="76" y="76"/>
                    </a:moveTo>
                    <a:cubicBezTo>
                      <a:pt x="54" y="76"/>
                      <a:pt x="0" y="46"/>
                      <a:pt x="47" y="29"/>
                    </a:cubicBezTo>
                    <a:cubicBezTo>
                      <a:pt x="92" y="13"/>
                      <a:pt x="106" y="0"/>
                      <a:pt x="111" y="29"/>
                    </a:cubicBezTo>
                    <a:cubicBezTo>
                      <a:pt x="113" y="59"/>
                      <a:pt x="92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3" name="íṡlîḋê"/>
              <p:cNvSpPr/>
              <p:nvPr/>
            </p:nvSpPr>
            <p:spPr bwMode="auto">
              <a:xfrm>
                <a:off x="7263" y="3603"/>
                <a:ext cx="34" cy="27"/>
              </a:xfrm>
              <a:custGeom>
                <a:avLst/>
                <a:gdLst>
                  <a:gd name="T0" fmla="*/ 4 w 88"/>
                  <a:gd name="T1" fmla="*/ 51 h 68"/>
                  <a:gd name="T2" fmla="*/ 79 w 88"/>
                  <a:gd name="T3" fmla="*/ 5 h 68"/>
                  <a:gd name="T4" fmla="*/ 65 w 88"/>
                  <a:gd name="T5" fmla="*/ 51 h 68"/>
                  <a:gd name="T6" fmla="*/ 4 w 88"/>
                  <a:gd name="T7" fmla="*/ 5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68">
                    <a:moveTo>
                      <a:pt x="4" y="51"/>
                    </a:moveTo>
                    <a:cubicBezTo>
                      <a:pt x="11" y="16"/>
                      <a:pt x="69" y="0"/>
                      <a:pt x="79" y="5"/>
                    </a:cubicBezTo>
                    <a:cubicBezTo>
                      <a:pt x="88" y="9"/>
                      <a:pt x="88" y="43"/>
                      <a:pt x="65" y="51"/>
                    </a:cubicBezTo>
                    <a:cubicBezTo>
                      <a:pt x="46" y="59"/>
                      <a:pt x="0" y="68"/>
                      <a:pt x="4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4" name="îšḻïďê"/>
              <p:cNvSpPr/>
              <p:nvPr/>
            </p:nvSpPr>
            <p:spPr bwMode="auto">
              <a:xfrm>
                <a:off x="7024" y="3475"/>
                <a:ext cx="19" cy="36"/>
              </a:xfrm>
              <a:custGeom>
                <a:avLst/>
                <a:gdLst>
                  <a:gd name="T0" fmla="*/ 15 w 48"/>
                  <a:gd name="T1" fmla="*/ 55 h 92"/>
                  <a:gd name="T2" fmla="*/ 32 w 48"/>
                  <a:gd name="T3" fmla="*/ 0 h 92"/>
                  <a:gd name="T4" fmla="*/ 48 w 48"/>
                  <a:gd name="T5" fmla="*/ 37 h 92"/>
                  <a:gd name="T6" fmla="*/ 15 w 48"/>
                  <a:gd name="T7" fmla="*/ 5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92">
                    <a:moveTo>
                      <a:pt x="15" y="55"/>
                    </a:moveTo>
                    <a:cubicBezTo>
                      <a:pt x="0" y="24"/>
                      <a:pt x="22" y="0"/>
                      <a:pt x="32" y="0"/>
                    </a:cubicBezTo>
                    <a:cubicBezTo>
                      <a:pt x="38" y="0"/>
                      <a:pt x="48" y="13"/>
                      <a:pt x="48" y="37"/>
                    </a:cubicBezTo>
                    <a:cubicBezTo>
                      <a:pt x="48" y="64"/>
                      <a:pt x="32" y="92"/>
                      <a:pt x="1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5" name="íšḷîḓè"/>
              <p:cNvSpPr/>
              <p:nvPr/>
            </p:nvSpPr>
            <p:spPr bwMode="auto">
              <a:xfrm>
                <a:off x="6889" y="3323"/>
                <a:ext cx="41" cy="15"/>
              </a:xfrm>
              <a:custGeom>
                <a:avLst/>
                <a:gdLst>
                  <a:gd name="T0" fmla="*/ 58 w 105"/>
                  <a:gd name="T1" fmla="*/ 37 h 37"/>
                  <a:gd name="T2" fmla="*/ 26 w 105"/>
                  <a:gd name="T3" fmla="*/ 0 h 37"/>
                  <a:gd name="T4" fmla="*/ 94 w 105"/>
                  <a:gd name="T5" fmla="*/ 20 h 37"/>
                  <a:gd name="T6" fmla="*/ 58 w 105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37">
                    <a:moveTo>
                      <a:pt x="58" y="37"/>
                    </a:moveTo>
                    <a:cubicBezTo>
                      <a:pt x="31" y="29"/>
                      <a:pt x="0" y="0"/>
                      <a:pt x="26" y="0"/>
                    </a:cubicBezTo>
                    <a:cubicBezTo>
                      <a:pt x="52" y="0"/>
                      <a:pt x="79" y="5"/>
                      <a:pt x="94" y="20"/>
                    </a:cubicBezTo>
                    <a:cubicBezTo>
                      <a:pt x="105" y="37"/>
                      <a:pt x="58" y="37"/>
                      <a:pt x="5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6" name="îSḷiḓé"/>
              <p:cNvSpPr/>
              <p:nvPr/>
            </p:nvSpPr>
            <p:spPr bwMode="auto">
              <a:xfrm>
                <a:off x="6923" y="3363"/>
                <a:ext cx="21" cy="17"/>
              </a:xfrm>
              <a:custGeom>
                <a:avLst/>
                <a:gdLst>
                  <a:gd name="T0" fmla="*/ 3 w 54"/>
                  <a:gd name="T1" fmla="*/ 12 h 45"/>
                  <a:gd name="T2" fmla="*/ 49 w 54"/>
                  <a:gd name="T3" fmla="*/ 45 h 45"/>
                  <a:gd name="T4" fmla="*/ 37 w 54"/>
                  <a:gd name="T5" fmla="*/ 12 h 45"/>
                  <a:gd name="T6" fmla="*/ 3 w 54"/>
                  <a:gd name="T7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5">
                    <a:moveTo>
                      <a:pt x="3" y="12"/>
                    </a:moveTo>
                    <a:cubicBezTo>
                      <a:pt x="12" y="38"/>
                      <a:pt x="49" y="45"/>
                      <a:pt x="49" y="45"/>
                    </a:cubicBezTo>
                    <a:cubicBezTo>
                      <a:pt x="49" y="45"/>
                      <a:pt x="54" y="20"/>
                      <a:pt x="37" y="12"/>
                    </a:cubicBezTo>
                    <a:cubicBezTo>
                      <a:pt x="20" y="3"/>
                      <a:pt x="0" y="0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7" name="îṧ1îḓè"/>
              <p:cNvSpPr/>
              <p:nvPr/>
            </p:nvSpPr>
            <p:spPr bwMode="auto">
              <a:xfrm>
                <a:off x="6842" y="3312"/>
                <a:ext cx="16" cy="21"/>
              </a:xfrm>
              <a:custGeom>
                <a:avLst/>
                <a:gdLst>
                  <a:gd name="T0" fmla="*/ 39 w 39"/>
                  <a:gd name="T1" fmla="*/ 29 h 54"/>
                  <a:gd name="T2" fmla="*/ 13 w 39"/>
                  <a:gd name="T3" fmla="*/ 7 h 54"/>
                  <a:gd name="T4" fmla="*/ 18 w 39"/>
                  <a:gd name="T5" fmla="*/ 41 h 54"/>
                  <a:gd name="T6" fmla="*/ 39 w 39"/>
                  <a:gd name="T7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54">
                    <a:moveTo>
                      <a:pt x="39" y="29"/>
                    </a:moveTo>
                    <a:cubicBezTo>
                      <a:pt x="39" y="11"/>
                      <a:pt x="24" y="0"/>
                      <a:pt x="13" y="7"/>
                    </a:cubicBezTo>
                    <a:cubicBezTo>
                      <a:pt x="0" y="16"/>
                      <a:pt x="0" y="29"/>
                      <a:pt x="18" y="41"/>
                    </a:cubicBezTo>
                    <a:cubicBezTo>
                      <a:pt x="34" y="54"/>
                      <a:pt x="39" y="41"/>
                      <a:pt x="39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8" name="ïšļiḋè"/>
              <p:cNvSpPr/>
              <p:nvPr/>
            </p:nvSpPr>
            <p:spPr bwMode="auto">
              <a:xfrm>
                <a:off x="6211" y="3033"/>
                <a:ext cx="43" cy="74"/>
              </a:xfrm>
              <a:custGeom>
                <a:avLst/>
                <a:gdLst>
                  <a:gd name="T0" fmla="*/ 37 w 110"/>
                  <a:gd name="T1" fmla="*/ 142 h 189"/>
                  <a:gd name="T2" fmla="*/ 33 w 110"/>
                  <a:gd name="T3" fmla="*/ 42 h 189"/>
                  <a:gd name="T4" fmla="*/ 79 w 110"/>
                  <a:gd name="T5" fmla="*/ 54 h 189"/>
                  <a:gd name="T6" fmla="*/ 84 w 110"/>
                  <a:gd name="T7" fmla="*/ 142 h 189"/>
                  <a:gd name="T8" fmla="*/ 37 w 110"/>
                  <a:gd name="T9" fmla="*/ 14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89">
                    <a:moveTo>
                      <a:pt x="37" y="142"/>
                    </a:moveTo>
                    <a:cubicBezTo>
                      <a:pt x="22" y="109"/>
                      <a:pt x="0" y="84"/>
                      <a:pt x="33" y="42"/>
                    </a:cubicBezTo>
                    <a:cubicBezTo>
                      <a:pt x="68" y="0"/>
                      <a:pt x="63" y="12"/>
                      <a:pt x="79" y="54"/>
                    </a:cubicBezTo>
                    <a:cubicBezTo>
                      <a:pt x="98" y="96"/>
                      <a:pt x="110" y="109"/>
                      <a:pt x="84" y="142"/>
                    </a:cubicBezTo>
                    <a:cubicBezTo>
                      <a:pt x="58" y="177"/>
                      <a:pt x="58" y="189"/>
                      <a:pt x="37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9" name="îSḻíde"/>
              <p:cNvSpPr/>
              <p:nvPr/>
            </p:nvSpPr>
            <p:spPr bwMode="auto">
              <a:xfrm>
                <a:off x="6111" y="2843"/>
                <a:ext cx="90" cy="105"/>
              </a:xfrm>
              <a:custGeom>
                <a:avLst/>
                <a:gdLst>
                  <a:gd name="T0" fmla="*/ 195 w 232"/>
                  <a:gd name="T1" fmla="*/ 218 h 272"/>
                  <a:gd name="T2" fmla="*/ 205 w 232"/>
                  <a:gd name="T3" fmla="*/ 163 h 272"/>
                  <a:gd name="T4" fmla="*/ 221 w 232"/>
                  <a:gd name="T5" fmla="*/ 59 h 272"/>
                  <a:gd name="T6" fmla="*/ 170 w 232"/>
                  <a:gd name="T7" fmla="*/ 37 h 272"/>
                  <a:gd name="T8" fmla="*/ 58 w 232"/>
                  <a:gd name="T9" fmla="*/ 79 h 272"/>
                  <a:gd name="T10" fmla="*/ 53 w 232"/>
                  <a:gd name="T11" fmla="*/ 146 h 272"/>
                  <a:gd name="T12" fmla="*/ 111 w 232"/>
                  <a:gd name="T13" fmla="*/ 188 h 272"/>
                  <a:gd name="T14" fmla="*/ 158 w 232"/>
                  <a:gd name="T15" fmla="*/ 251 h 272"/>
                  <a:gd name="T16" fmla="*/ 195 w 232"/>
                  <a:gd name="T17" fmla="*/ 218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2" h="272">
                    <a:moveTo>
                      <a:pt x="195" y="218"/>
                    </a:moveTo>
                    <a:cubicBezTo>
                      <a:pt x="189" y="198"/>
                      <a:pt x="193" y="193"/>
                      <a:pt x="205" y="163"/>
                    </a:cubicBezTo>
                    <a:cubicBezTo>
                      <a:pt x="216" y="134"/>
                      <a:pt x="232" y="83"/>
                      <a:pt x="221" y="59"/>
                    </a:cubicBezTo>
                    <a:cubicBezTo>
                      <a:pt x="207" y="34"/>
                      <a:pt x="216" y="0"/>
                      <a:pt x="170" y="37"/>
                    </a:cubicBezTo>
                    <a:cubicBezTo>
                      <a:pt x="124" y="76"/>
                      <a:pt x="105" y="59"/>
                      <a:pt x="58" y="79"/>
                    </a:cubicBezTo>
                    <a:cubicBezTo>
                      <a:pt x="11" y="101"/>
                      <a:pt x="0" y="143"/>
                      <a:pt x="53" y="146"/>
                    </a:cubicBezTo>
                    <a:cubicBezTo>
                      <a:pt x="109" y="151"/>
                      <a:pt x="124" y="151"/>
                      <a:pt x="111" y="188"/>
                    </a:cubicBezTo>
                    <a:cubicBezTo>
                      <a:pt x="100" y="227"/>
                      <a:pt x="137" y="230"/>
                      <a:pt x="158" y="251"/>
                    </a:cubicBezTo>
                    <a:cubicBezTo>
                      <a:pt x="179" y="272"/>
                      <a:pt x="207" y="251"/>
                      <a:pt x="195" y="2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0" name="íṡļíďè"/>
              <p:cNvSpPr/>
              <p:nvPr/>
            </p:nvSpPr>
            <p:spPr bwMode="auto">
              <a:xfrm>
                <a:off x="6057" y="2608"/>
                <a:ext cx="97" cy="152"/>
              </a:xfrm>
              <a:custGeom>
                <a:avLst/>
                <a:gdLst>
                  <a:gd name="T0" fmla="*/ 99 w 249"/>
                  <a:gd name="T1" fmla="*/ 251 h 389"/>
                  <a:gd name="T2" fmla="*/ 144 w 249"/>
                  <a:gd name="T3" fmla="*/ 130 h 389"/>
                  <a:gd name="T4" fmla="*/ 144 w 249"/>
                  <a:gd name="T5" fmla="*/ 46 h 389"/>
                  <a:gd name="T6" fmla="*/ 109 w 249"/>
                  <a:gd name="T7" fmla="*/ 4 h 389"/>
                  <a:gd name="T8" fmla="*/ 53 w 249"/>
                  <a:gd name="T9" fmla="*/ 50 h 389"/>
                  <a:gd name="T10" fmla="*/ 49 w 249"/>
                  <a:gd name="T11" fmla="*/ 155 h 389"/>
                  <a:gd name="T12" fmla="*/ 20 w 249"/>
                  <a:gd name="T13" fmla="*/ 197 h 389"/>
                  <a:gd name="T14" fmla="*/ 65 w 249"/>
                  <a:gd name="T15" fmla="*/ 314 h 389"/>
                  <a:gd name="T16" fmla="*/ 117 w 249"/>
                  <a:gd name="T17" fmla="*/ 335 h 389"/>
                  <a:gd name="T18" fmla="*/ 205 w 249"/>
                  <a:gd name="T19" fmla="*/ 356 h 389"/>
                  <a:gd name="T20" fmla="*/ 243 w 249"/>
                  <a:gd name="T21" fmla="*/ 343 h 389"/>
                  <a:gd name="T22" fmla="*/ 175 w 249"/>
                  <a:gd name="T23" fmla="*/ 288 h 389"/>
                  <a:gd name="T24" fmla="*/ 99 w 249"/>
                  <a:gd name="T25" fmla="*/ 251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9" h="389">
                    <a:moveTo>
                      <a:pt x="99" y="251"/>
                    </a:moveTo>
                    <a:cubicBezTo>
                      <a:pt x="96" y="205"/>
                      <a:pt x="117" y="167"/>
                      <a:pt x="144" y="130"/>
                    </a:cubicBezTo>
                    <a:cubicBezTo>
                      <a:pt x="175" y="92"/>
                      <a:pt x="149" y="88"/>
                      <a:pt x="144" y="46"/>
                    </a:cubicBezTo>
                    <a:cubicBezTo>
                      <a:pt x="141" y="4"/>
                      <a:pt x="149" y="9"/>
                      <a:pt x="109" y="4"/>
                    </a:cubicBezTo>
                    <a:cubicBezTo>
                      <a:pt x="65" y="0"/>
                      <a:pt x="62" y="25"/>
                      <a:pt x="53" y="50"/>
                    </a:cubicBezTo>
                    <a:cubicBezTo>
                      <a:pt x="44" y="76"/>
                      <a:pt x="49" y="138"/>
                      <a:pt x="49" y="155"/>
                    </a:cubicBezTo>
                    <a:cubicBezTo>
                      <a:pt x="49" y="172"/>
                      <a:pt x="0" y="155"/>
                      <a:pt x="20" y="197"/>
                    </a:cubicBezTo>
                    <a:cubicBezTo>
                      <a:pt x="42" y="239"/>
                      <a:pt x="53" y="277"/>
                      <a:pt x="65" y="314"/>
                    </a:cubicBezTo>
                    <a:cubicBezTo>
                      <a:pt x="79" y="351"/>
                      <a:pt x="86" y="338"/>
                      <a:pt x="117" y="335"/>
                    </a:cubicBezTo>
                    <a:cubicBezTo>
                      <a:pt x="144" y="330"/>
                      <a:pt x="170" y="323"/>
                      <a:pt x="205" y="356"/>
                    </a:cubicBezTo>
                    <a:cubicBezTo>
                      <a:pt x="238" y="389"/>
                      <a:pt x="249" y="372"/>
                      <a:pt x="243" y="343"/>
                    </a:cubicBezTo>
                    <a:cubicBezTo>
                      <a:pt x="233" y="314"/>
                      <a:pt x="207" y="284"/>
                      <a:pt x="175" y="288"/>
                    </a:cubicBezTo>
                    <a:cubicBezTo>
                      <a:pt x="141" y="293"/>
                      <a:pt x="104" y="293"/>
                      <a:pt x="99" y="2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1" name="ïś1ïḑe"/>
              <p:cNvSpPr/>
              <p:nvPr/>
            </p:nvSpPr>
            <p:spPr bwMode="auto">
              <a:xfrm>
                <a:off x="6154" y="2753"/>
                <a:ext cx="32" cy="82"/>
              </a:xfrm>
              <a:custGeom>
                <a:avLst/>
                <a:gdLst>
                  <a:gd name="T0" fmla="*/ 40 w 82"/>
                  <a:gd name="T1" fmla="*/ 126 h 210"/>
                  <a:gd name="T2" fmla="*/ 26 w 82"/>
                  <a:gd name="T3" fmla="*/ 75 h 210"/>
                  <a:gd name="T4" fmla="*/ 35 w 82"/>
                  <a:gd name="T5" fmla="*/ 30 h 210"/>
                  <a:gd name="T6" fmla="*/ 77 w 82"/>
                  <a:gd name="T7" fmla="*/ 63 h 210"/>
                  <a:gd name="T8" fmla="*/ 77 w 82"/>
                  <a:gd name="T9" fmla="*/ 197 h 210"/>
                  <a:gd name="T10" fmla="*/ 40 w 82"/>
                  <a:gd name="T11" fmla="*/ 12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210">
                    <a:moveTo>
                      <a:pt x="40" y="126"/>
                    </a:moveTo>
                    <a:cubicBezTo>
                      <a:pt x="40" y="105"/>
                      <a:pt x="40" y="96"/>
                      <a:pt x="26" y="75"/>
                    </a:cubicBezTo>
                    <a:cubicBezTo>
                      <a:pt x="13" y="54"/>
                      <a:pt x="0" y="33"/>
                      <a:pt x="35" y="30"/>
                    </a:cubicBezTo>
                    <a:cubicBezTo>
                      <a:pt x="68" y="26"/>
                      <a:pt x="77" y="0"/>
                      <a:pt x="77" y="63"/>
                    </a:cubicBezTo>
                    <a:cubicBezTo>
                      <a:pt x="77" y="126"/>
                      <a:pt x="73" y="184"/>
                      <a:pt x="77" y="197"/>
                    </a:cubicBezTo>
                    <a:cubicBezTo>
                      <a:pt x="82" y="210"/>
                      <a:pt x="40" y="176"/>
                      <a:pt x="40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2" name="iśļîdé"/>
              <p:cNvSpPr/>
              <p:nvPr/>
            </p:nvSpPr>
            <p:spPr bwMode="auto">
              <a:xfrm>
                <a:off x="6097" y="2779"/>
                <a:ext cx="59" cy="78"/>
              </a:xfrm>
              <a:custGeom>
                <a:avLst/>
                <a:gdLst>
                  <a:gd name="T0" fmla="*/ 13 w 150"/>
                  <a:gd name="T1" fmla="*/ 92 h 200"/>
                  <a:gd name="T2" fmla="*/ 45 w 150"/>
                  <a:gd name="T3" fmla="*/ 29 h 200"/>
                  <a:gd name="T4" fmla="*/ 124 w 150"/>
                  <a:gd name="T5" fmla="*/ 89 h 200"/>
                  <a:gd name="T6" fmla="*/ 103 w 150"/>
                  <a:gd name="T7" fmla="*/ 168 h 200"/>
                  <a:gd name="T8" fmla="*/ 37 w 150"/>
                  <a:gd name="T9" fmla="*/ 163 h 200"/>
                  <a:gd name="T10" fmla="*/ 13 w 150"/>
                  <a:gd name="T11" fmla="*/ 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0" h="200">
                    <a:moveTo>
                      <a:pt x="13" y="92"/>
                    </a:moveTo>
                    <a:cubicBezTo>
                      <a:pt x="13" y="50"/>
                      <a:pt x="0" y="0"/>
                      <a:pt x="45" y="29"/>
                    </a:cubicBezTo>
                    <a:cubicBezTo>
                      <a:pt x="92" y="59"/>
                      <a:pt x="101" y="71"/>
                      <a:pt x="124" y="89"/>
                    </a:cubicBezTo>
                    <a:cubicBezTo>
                      <a:pt x="150" y="104"/>
                      <a:pt x="124" y="134"/>
                      <a:pt x="103" y="168"/>
                    </a:cubicBezTo>
                    <a:cubicBezTo>
                      <a:pt x="82" y="200"/>
                      <a:pt x="40" y="192"/>
                      <a:pt x="37" y="163"/>
                    </a:cubicBezTo>
                    <a:cubicBezTo>
                      <a:pt x="34" y="134"/>
                      <a:pt x="13" y="121"/>
                      <a:pt x="13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3" name="ïS1îďe"/>
              <p:cNvSpPr/>
              <p:nvPr/>
            </p:nvSpPr>
            <p:spPr bwMode="auto">
              <a:xfrm>
                <a:off x="6004" y="2800"/>
                <a:ext cx="57" cy="82"/>
              </a:xfrm>
              <a:custGeom>
                <a:avLst/>
                <a:gdLst>
                  <a:gd name="T0" fmla="*/ 93 w 146"/>
                  <a:gd name="T1" fmla="*/ 130 h 209"/>
                  <a:gd name="T2" fmla="*/ 125 w 146"/>
                  <a:gd name="T3" fmla="*/ 83 h 209"/>
                  <a:gd name="T4" fmla="*/ 146 w 146"/>
                  <a:gd name="T5" fmla="*/ 37 h 209"/>
                  <a:gd name="T6" fmla="*/ 114 w 146"/>
                  <a:gd name="T7" fmla="*/ 34 h 209"/>
                  <a:gd name="T8" fmla="*/ 72 w 146"/>
                  <a:gd name="T9" fmla="*/ 95 h 209"/>
                  <a:gd name="T10" fmla="*/ 4 w 146"/>
                  <a:gd name="T11" fmla="*/ 175 h 209"/>
                  <a:gd name="T12" fmla="*/ 39 w 146"/>
                  <a:gd name="T13" fmla="*/ 184 h 209"/>
                  <a:gd name="T14" fmla="*/ 93 w 146"/>
                  <a:gd name="T15" fmla="*/ 13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209">
                    <a:moveTo>
                      <a:pt x="93" y="130"/>
                    </a:moveTo>
                    <a:cubicBezTo>
                      <a:pt x="104" y="108"/>
                      <a:pt x="104" y="91"/>
                      <a:pt x="125" y="83"/>
                    </a:cubicBezTo>
                    <a:cubicBezTo>
                      <a:pt x="146" y="75"/>
                      <a:pt x="146" y="66"/>
                      <a:pt x="146" y="37"/>
                    </a:cubicBezTo>
                    <a:cubicBezTo>
                      <a:pt x="146" y="7"/>
                      <a:pt x="130" y="0"/>
                      <a:pt x="114" y="34"/>
                    </a:cubicBezTo>
                    <a:cubicBezTo>
                      <a:pt x="98" y="66"/>
                      <a:pt x="83" y="58"/>
                      <a:pt x="72" y="95"/>
                    </a:cubicBezTo>
                    <a:cubicBezTo>
                      <a:pt x="58" y="133"/>
                      <a:pt x="9" y="145"/>
                      <a:pt x="4" y="175"/>
                    </a:cubicBezTo>
                    <a:cubicBezTo>
                      <a:pt x="0" y="205"/>
                      <a:pt x="4" y="209"/>
                      <a:pt x="39" y="184"/>
                    </a:cubicBezTo>
                    <a:cubicBezTo>
                      <a:pt x="72" y="158"/>
                      <a:pt x="76" y="163"/>
                      <a:pt x="93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í$ḷídé"/>
              <p:cNvSpPr/>
              <p:nvPr/>
            </p:nvSpPr>
            <p:spPr bwMode="auto">
              <a:xfrm>
                <a:off x="5831" y="2572"/>
                <a:ext cx="62" cy="57"/>
              </a:xfrm>
              <a:custGeom>
                <a:avLst/>
                <a:gdLst>
                  <a:gd name="T0" fmla="*/ 14 w 159"/>
                  <a:gd name="T1" fmla="*/ 109 h 147"/>
                  <a:gd name="T2" fmla="*/ 64 w 159"/>
                  <a:gd name="T3" fmla="*/ 142 h 147"/>
                  <a:gd name="T4" fmla="*/ 130 w 159"/>
                  <a:gd name="T5" fmla="*/ 92 h 147"/>
                  <a:gd name="T6" fmla="*/ 117 w 159"/>
                  <a:gd name="T7" fmla="*/ 5 h 147"/>
                  <a:gd name="T8" fmla="*/ 34 w 159"/>
                  <a:gd name="T9" fmla="*/ 38 h 147"/>
                  <a:gd name="T10" fmla="*/ 14 w 159"/>
                  <a:gd name="T11" fmla="*/ 10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9" h="147">
                    <a:moveTo>
                      <a:pt x="14" y="109"/>
                    </a:moveTo>
                    <a:cubicBezTo>
                      <a:pt x="22" y="138"/>
                      <a:pt x="31" y="147"/>
                      <a:pt x="64" y="142"/>
                    </a:cubicBezTo>
                    <a:cubicBezTo>
                      <a:pt x="96" y="138"/>
                      <a:pt x="122" y="122"/>
                      <a:pt x="130" y="92"/>
                    </a:cubicBezTo>
                    <a:cubicBezTo>
                      <a:pt x="138" y="63"/>
                      <a:pt x="159" y="0"/>
                      <a:pt x="117" y="5"/>
                    </a:cubicBezTo>
                    <a:cubicBezTo>
                      <a:pt x="75" y="8"/>
                      <a:pt x="64" y="26"/>
                      <a:pt x="34" y="38"/>
                    </a:cubicBezTo>
                    <a:cubicBezTo>
                      <a:pt x="6" y="50"/>
                      <a:pt x="0" y="67"/>
                      <a:pt x="14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5" name="íś1îḑè"/>
              <p:cNvSpPr/>
              <p:nvPr/>
            </p:nvSpPr>
            <p:spPr bwMode="auto">
              <a:xfrm>
                <a:off x="6078" y="2424"/>
                <a:ext cx="42" cy="96"/>
              </a:xfrm>
              <a:custGeom>
                <a:avLst/>
                <a:gdLst>
                  <a:gd name="T0" fmla="*/ 5 w 110"/>
                  <a:gd name="T1" fmla="*/ 163 h 247"/>
                  <a:gd name="T2" fmla="*/ 26 w 110"/>
                  <a:gd name="T3" fmla="*/ 67 h 247"/>
                  <a:gd name="T4" fmla="*/ 73 w 110"/>
                  <a:gd name="T5" fmla="*/ 3 h 247"/>
                  <a:gd name="T6" fmla="*/ 96 w 110"/>
                  <a:gd name="T7" fmla="*/ 50 h 247"/>
                  <a:gd name="T8" fmla="*/ 68 w 110"/>
                  <a:gd name="T9" fmla="*/ 171 h 247"/>
                  <a:gd name="T10" fmla="*/ 5 w 110"/>
                  <a:gd name="T11" fmla="*/ 16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247">
                    <a:moveTo>
                      <a:pt x="5" y="163"/>
                    </a:moveTo>
                    <a:cubicBezTo>
                      <a:pt x="0" y="138"/>
                      <a:pt x="5" y="91"/>
                      <a:pt x="26" y="67"/>
                    </a:cubicBezTo>
                    <a:cubicBezTo>
                      <a:pt x="46" y="42"/>
                      <a:pt x="58" y="8"/>
                      <a:pt x="73" y="3"/>
                    </a:cubicBezTo>
                    <a:cubicBezTo>
                      <a:pt x="85" y="0"/>
                      <a:pt x="110" y="3"/>
                      <a:pt x="96" y="50"/>
                    </a:cubicBezTo>
                    <a:cubicBezTo>
                      <a:pt x="85" y="96"/>
                      <a:pt x="64" y="138"/>
                      <a:pt x="68" y="171"/>
                    </a:cubicBezTo>
                    <a:cubicBezTo>
                      <a:pt x="73" y="205"/>
                      <a:pt x="17" y="247"/>
                      <a:pt x="5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i$ḻîḓè"/>
              <p:cNvSpPr/>
              <p:nvPr/>
            </p:nvSpPr>
            <p:spPr bwMode="auto">
              <a:xfrm>
                <a:off x="6259" y="1960"/>
                <a:ext cx="264" cy="288"/>
              </a:xfrm>
              <a:custGeom>
                <a:avLst/>
                <a:gdLst>
                  <a:gd name="T0" fmla="*/ 21 w 679"/>
                  <a:gd name="T1" fmla="*/ 643 h 739"/>
                  <a:gd name="T2" fmla="*/ 47 w 679"/>
                  <a:gd name="T3" fmla="*/ 526 h 739"/>
                  <a:gd name="T4" fmla="*/ 154 w 679"/>
                  <a:gd name="T5" fmla="*/ 459 h 739"/>
                  <a:gd name="T6" fmla="*/ 243 w 679"/>
                  <a:gd name="T7" fmla="*/ 425 h 739"/>
                  <a:gd name="T8" fmla="*/ 343 w 679"/>
                  <a:gd name="T9" fmla="*/ 405 h 739"/>
                  <a:gd name="T10" fmla="*/ 416 w 679"/>
                  <a:gd name="T11" fmla="*/ 317 h 739"/>
                  <a:gd name="T12" fmla="*/ 516 w 679"/>
                  <a:gd name="T13" fmla="*/ 217 h 739"/>
                  <a:gd name="T14" fmla="*/ 566 w 679"/>
                  <a:gd name="T15" fmla="*/ 82 h 739"/>
                  <a:gd name="T16" fmla="*/ 590 w 679"/>
                  <a:gd name="T17" fmla="*/ 3 h 739"/>
                  <a:gd name="T18" fmla="*/ 653 w 679"/>
                  <a:gd name="T19" fmla="*/ 49 h 739"/>
                  <a:gd name="T20" fmla="*/ 645 w 679"/>
                  <a:gd name="T21" fmla="*/ 183 h 739"/>
                  <a:gd name="T22" fmla="*/ 606 w 679"/>
                  <a:gd name="T23" fmla="*/ 254 h 739"/>
                  <a:gd name="T24" fmla="*/ 603 w 679"/>
                  <a:gd name="T25" fmla="*/ 380 h 739"/>
                  <a:gd name="T26" fmla="*/ 495 w 679"/>
                  <a:gd name="T27" fmla="*/ 501 h 739"/>
                  <a:gd name="T28" fmla="*/ 381 w 679"/>
                  <a:gd name="T29" fmla="*/ 497 h 739"/>
                  <a:gd name="T30" fmla="*/ 334 w 679"/>
                  <a:gd name="T31" fmla="*/ 568 h 739"/>
                  <a:gd name="T32" fmla="*/ 290 w 679"/>
                  <a:gd name="T33" fmla="*/ 555 h 739"/>
                  <a:gd name="T34" fmla="*/ 268 w 679"/>
                  <a:gd name="T35" fmla="*/ 526 h 739"/>
                  <a:gd name="T36" fmla="*/ 236 w 679"/>
                  <a:gd name="T37" fmla="*/ 585 h 739"/>
                  <a:gd name="T38" fmla="*/ 168 w 679"/>
                  <a:gd name="T39" fmla="*/ 623 h 739"/>
                  <a:gd name="T40" fmla="*/ 163 w 679"/>
                  <a:gd name="T41" fmla="*/ 555 h 739"/>
                  <a:gd name="T42" fmla="*/ 142 w 679"/>
                  <a:gd name="T43" fmla="*/ 539 h 739"/>
                  <a:gd name="T44" fmla="*/ 100 w 679"/>
                  <a:gd name="T45" fmla="*/ 573 h 739"/>
                  <a:gd name="T46" fmla="*/ 110 w 679"/>
                  <a:gd name="T47" fmla="*/ 669 h 739"/>
                  <a:gd name="T48" fmla="*/ 47 w 679"/>
                  <a:gd name="T49" fmla="*/ 735 h 739"/>
                  <a:gd name="T50" fmla="*/ 26 w 679"/>
                  <a:gd name="T51" fmla="*/ 689 h 739"/>
                  <a:gd name="T52" fmla="*/ 21 w 679"/>
                  <a:gd name="T53" fmla="*/ 643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79" h="739">
                    <a:moveTo>
                      <a:pt x="21" y="643"/>
                    </a:moveTo>
                    <a:cubicBezTo>
                      <a:pt x="11" y="603"/>
                      <a:pt x="0" y="539"/>
                      <a:pt x="47" y="526"/>
                    </a:cubicBezTo>
                    <a:cubicBezTo>
                      <a:pt x="94" y="513"/>
                      <a:pt x="121" y="492"/>
                      <a:pt x="154" y="459"/>
                    </a:cubicBezTo>
                    <a:cubicBezTo>
                      <a:pt x="189" y="425"/>
                      <a:pt x="189" y="430"/>
                      <a:pt x="243" y="425"/>
                    </a:cubicBezTo>
                    <a:cubicBezTo>
                      <a:pt x="297" y="422"/>
                      <a:pt x="326" y="447"/>
                      <a:pt x="343" y="405"/>
                    </a:cubicBezTo>
                    <a:cubicBezTo>
                      <a:pt x="359" y="363"/>
                      <a:pt x="376" y="350"/>
                      <a:pt x="416" y="317"/>
                    </a:cubicBezTo>
                    <a:cubicBezTo>
                      <a:pt x="453" y="284"/>
                      <a:pt x="485" y="259"/>
                      <a:pt x="516" y="217"/>
                    </a:cubicBezTo>
                    <a:cubicBezTo>
                      <a:pt x="544" y="175"/>
                      <a:pt x="566" y="121"/>
                      <a:pt x="566" y="82"/>
                    </a:cubicBezTo>
                    <a:cubicBezTo>
                      <a:pt x="566" y="45"/>
                      <a:pt x="561" y="7"/>
                      <a:pt x="590" y="3"/>
                    </a:cubicBezTo>
                    <a:cubicBezTo>
                      <a:pt x="621" y="0"/>
                      <a:pt x="637" y="7"/>
                      <a:pt x="653" y="49"/>
                    </a:cubicBezTo>
                    <a:cubicBezTo>
                      <a:pt x="669" y="91"/>
                      <a:pt x="679" y="163"/>
                      <a:pt x="645" y="183"/>
                    </a:cubicBezTo>
                    <a:cubicBezTo>
                      <a:pt x="611" y="205"/>
                      <a:pt x="606" y="208"/>
                      <a:pt x="606" y="254"/>
                    </a:cubicBezTo>
                    <a:cubicBezTo>
                      <a:pt x="606" y="301"/>
                      <a:pt x="603" y="359"/>
                      <a:pt x="603" y="380"/>
                    </a:cubicBezTo>
                    <a:cubicBezTo>
                      <a:pt x="603" y="401"/>
                      <a:pt x="569" y="492"/>
                      <a:pt x="495" y="501"/>
                    </a:cubicBezTo>
                    <a:cubicBezTo>
                      <a:pt x="418" y="509"/>
                      <a:pt x="390" y="489"/>
                      <a:pt x="381" y="497"/>
                    </a:cubicBezTo>
                    <a:cubicBezTo>
                      <a:pt x="374" y="506"/>
                      <a:pt x="364" y="546"/>
                      <a:pt x="334" y="568"/>
                    </a:cubicBezTo>
                    <a:cubicBezTo>
                      <a:pt x="305" y="588"/>
                      <a:pt x="292" y="576"/>
                      <a:pt x="290" y="555"/>
                    </a:cubicBezTo>
                    <a:cubicBezTo>
                      <a:pt x="284" y="534"/>
                      <a:pt x="263" y="501"/>
                      <a:pt x="268" y="526"/>
                    </a:cubicBezTo>
                    <a:cubicBezTo>
                      <a:pt x="273" y="551"/>
                      <a:pt x="263" y="568"/>
                      <a:pt x="236" y="585"/>
                    </a:cubicBezTo>
                    <a:cubicBezTo>
                      <a:pt x="205" y="601"/>
                      <a:pt x="180" y="656"/>
                      <a:pt x="168" y="623"/>
                    </a:cubicBezTo>
                    <a:cubicBezTo>
                      <a:pt x="154" y="588"/>
                      <a:pt x="142" y="564"/>
                      <a:pt x="163" y="555"/>
                    </a:cubicBezTo>
                    <a:cubicBezTo>
                      <a:pt x="184" y="546"/>
                      <a:pt x="173" y="531"/>
                      <a:pt x="142" y="539"/>
                    </a:cubicBezTo>
                    <a:cubicBezTo>
                      <a:pt x="115" y="546"/>
                      <a:pt x="84" y="546"/>
                      <a:pt x="100" y="573"/>
                    </a:cubicBezTo>
                    <a:cubicBezTo>
                      <a:pt x="117" y="597"/>
                      <a:pt x="117" y="635"/>
                      <a:pt x="110" y="669"/>
                    </a:cubicBezTo>
                    <a:cubicBezTo>
                      <a:pt x="100" y="702"/>
                      <a:pt x="94" y="739"/>
                      <a:pt x="47" y="735"/>
                    </a:cubicBezTo>
                    <a:cubicBezTo>
                      <a:pt x="0" y="731"/>
                      <a:pt x="19" y="711"/>
                      <a:pt x="26" y="689"/>
                    </a:cubicBezTo>
                    <a:cubicBezTo>
                      <a:pt x="33" y="669"/>
                      <a:pt x="26" y="660"/>
                      <a:pt x="21" y="6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7" name="işlíďê"/>
              <p:cNvSpPr/>
              <p:nvPr/>
            </p:nvSpPr>
            <p:spPr bwMode="auto">
              <a:xfrm>
                <a:off x="6469" y="1816"/>
                <a:ext cx="130" cy="126"/>
              </a:xfrm>
              <a:custGeom>
                <a:avLst/>
                <a:gdLst>
                  <a:gd name="T0" fmla="*/ 66 w 334"/>
                  <a:gd name="T1" fmla="*/ 285 h 322"/>
                  <a:gd name="T2" fmla="*/ 97 w 334"/>
                  <a:gd name="T3" fmla="*/ 264 h 322"/>
                  <a:gd name="T4" fmla="*/ 147 w 334"/>
                  <a:gd name="T5" fmla="*/ 288 h 322"/>
                  <a:gd name="T6" fmla="*/ 209 w 334"/>
                  <a:gd name="T7" fmla="*/ 273 h 322"/>
                  <a:gd name="T8" fmla="*/ 260 w 334"/>
                  <a:gd name="T9" fmla="*/ 231 h 322"/>
                  <a:gd name="T10" fmla="*/ 318 w 334"/>
                  <a:gd name="T11" fmla="*/ 201 h 322"/>
                  <a:gd name="T12" fmla="*/ 260 w 334"/>
                  <a:gd name="T13" fmla="*/ 143 h 322"/>
                  <a:gd name="T14" fmla="*/ 176 w 334"/>
                  <a:gd name="T15" fmla="*/ 117 h 322"/>
                  <a:gd name="T16" fmla="*/ 102 w 334"/>
                  <a:gd name="T17" fmla="*/ 17 h 322"/>
                  <a:gd name="T18" fmla="*/ 102 w 334"/>
                  <a:gd name="T19" fmla="*/ 93 h 322"/>
                  <a:gd name="T20" fmla="*/ 105 w 334"/>
                  <a:gd name="T21" fmla="*/ 185 h 322"/>
                  <a:gd name="T22" fmla="*/ 81 w 334"/>
                  <a:gd name="T23" fmla="*/ 218 h 322"/>
                  <a:gd name="T24" fmla="*/ 29 w 334"/>
                  <a:gd name="T25" fmla="*/ 239 h 322"/>
                  <a:gd name="T26" fmla="*/ 8 w 334"/>
                  <a:gd name="T27" fmla="*/ 293 h 322"/>
                  <a:gd name="T28" fmla="*/ 55 w 334"/>
                  <a:gd name="T29" fmla="*/ 318 h 322"/>
                  <a:gd name="T30" fmla="*/ 66 w 334"/>
                  <a:gd name="T31" fmla="*/ 285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4" h="322">
                    <a:moveTo>
                      <a:pt x="66" y="285"/>
                    </a:moveTo>
                    <a:cubicBezTo>
                      <a:pt x="61" y="278"/>
                      <a:pt x="97" y="264"/>
                      <a:pt x="97" y="264"/>
                    </a:cubicBezTo>
                    <a:cubicBezTo>
                      <a:pt x="97" y="264"/>
                      <a:pt x="120" y="280"/>
                      <a:pt x="147" y="288"/>
                    </a:cubicBezTo>
                    <a:cubicBezTo>
                      <a:pt x="171" y="297"/>
                      <a:pt x="197" y="301"/>
                      <a:pt x="209" y="273"/>
                    </a:cubicBezTo>
                    <a:cubicBezTo>
                      <a:pt x="223" y="243"/>
                      <a:pt x="218" y="231"/>
                      <a:pt x="260" y="231"/>
                    </a:cubicBezTo>
                    <a:cubicBezTo>
                      <a:pt x="302" y="231"/>
                      <a:pt x="334" y="231"/>
                      <a:pt x="318" y="201"/>
                    </a:cubicBezTo>
                    <a:cubicBezTo>
                      <a:pt x="302" y="172"/>
                      <a:pt x="325" y="135"/>
                      <a:pt x="260" y="143"/>
                    </a:cubicBezTo>
                    <a:cubicBezTo>
                      <a:pt x="192" y="150"/>
                      <a:pt x="209" y="164"/>
                      <a:pt x="176" y="117"/>
                    </a:cubicBezTo>
                    <a:cubicBezTo>
                      <a:pt x="142" y="71"/>
                      <a:pt x="125" y="0"/>
                      <a:pt x="102" y="17"/>
                    </a:cubicBezTo>
                    <a:cubicBezTo>
                      <a:pt x="76" y="34"/>
                      <a:pt x="83" y="51"/>
                      <a:pt x="102" y="93"/>
                    </a:cubicBezTo>
                    <a:cubicBezTo>
                      <a:pt x="118" y="135"/>
                      <a:pt x="120" y="167"/>
                      <a:pt x="105" y="185"/>
                    </a:cubicBezTo>
                    <a:cubicBezTo>
                      <a:pt x="87" y="201"/>
                      <a:pt x="105" y="209"/>
                      <a:pt x="81" y="218"/>
                    </a:cubicBezTo>
                    <a:cubicBezTo>
                      <a:pt x="55" y="226"/>
                      <a:pt x="50" y="218"/>
                      <a:pt x="29" y="239"/>
                    </a:cubicBezTo>
                    <a:cubicBezTo>
                      <a:pt x="8" y="259"/>
                      <a:pt x="0" y="280"/>
                      <a:pt x="8" y="293"/>
                    </a:cubicBezTo>
                    <a:cubicBezTo>
                      <a:pt x="18" y="306"/>
                      <a:pt x="34" y="322"/>
                      <a:pt x="55" y="318"/>
                    </a:cubicBezTo>
                    <a:cubicBezTo>
                      <a:pt x="76" y="313"/>
                      <a:pt x="76" y="297"/>
                      <a:pt x="66" y="2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îṧḻíḑe"/>
              <p:cNvSpPr/>
              <p:nvPr/>
            </p:nvSpPr>
            <p:spPr bwMode="auto">
              <a:xfrm>
                <a:off x="6513" y="1564"/>
                <a:ext cx="72" cy="258"/>
              </a:xfrm>
              <a:custGeom>
                <a:avLst/>
                <a:gdLst>
                  <a:gd name="T0" fmla="*/ 34 w 184"/>
                  <a:gd name="T1" fmla="*/ 536 h 662"/>
                  <a:gd name="T2" fmla="*/ 34 w 184"/>
                  <a:gd name="T3" fmla="*/ 422 h 662"/>
                  <a:gd name="T4" fmla="*/ 37 w 184"/>
                  <a:gd name="T5" fmla="*/ 264 h 662"/>
                  <a:gd name="T6" fmla="*/ 21 w 184"/>
                  <a:gd name="T7" fmla="*/ 156 h 662"/>
                  <a:gd name="T8" fmla="*/ 47 w 184"/>
                  <a:gd name="T9" fmla="*/ 84 h 662"/>
                  <a:gd name="T10" fmla="*/ 84 w 184"/>
                  <a:gd name="T11" fmla="*/ 5 h 662"/>
                  <a:gd name="T12" fmla="*/ 113 w 184"/>
                  <a:gd name="T13" fmla="*/ 122 h 662"/>
                  <a:gd name="T14" fmla="*/ 110 w 184"/>
                  <a:gd name="T15" fmla="*/ 259 h 662"/>
                  <a:gd name="T16" fmla="*/ 131 w 184"/>
                  <a:gd name="T17" fmla="*/ 364 h 662"/>
                  <a:gd name="T18" fmla="*/ 71 w 184"/>
                  <a:gd name="T19" fmla="*/ 485 h 662"/>
                  <a:gd name="T20" fmla="*/ 89 w 184"/>
                  <a:gd name="T21" fmla="*/ 598 h 662"/>
                  <a:gd name="T22" fmla="*/ 63 w 184"/>
                  <a:gd name="T23" fmla="*/ 611 h 662"/>
                  <a:gd name="T24" fmla="*/ 21 w 184"/>
                  <a:gd name="T25" fmla="*/ 606 h 662"/>
                  <a:gd name="T26" fmla="*/ 34 w 184"/>
                  <a:gd name="T27" fmla="*/ 536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4" h="662">
                    <a:moveTo>
                      <a:pt x="34" y="536"/>
                    </a:moveTo>
                    <a:cubicBezTo>
                      <a:pt x="34" y="506"/>
                      <a:pt x="34" y="472"/>
                      <a:pt x="34" y="422"/>
                    </a:cubicBezTo>
                    <a:cubicBezTo>
                      <a:pt x="34" y="373"/>
                      <a:pt x="49" y="306"/>
                      <a:pt x="37" y="264"/>
                    </a:cubicBezTo>
                    <a:cubicBezTo>
                      <a:pt x="26" y="222"/>
                      <a:pt x="5" y="205"/>
                      <a:pt x="21" y="156"/>
                    </a:cubicBezTo>
                    <a:cubicBezTo>
                      <a:pt x="37" y="105"/>
                      <a:pt x="37" y="114"/>
                      <a:pt x="47" y="84"/>
                    </a:cubicBezTo>
                    <a:cubicBezTo>
                      <a:pt x="54" y="55"/>
                      <a:pt x="63" y="8"/>
                      <a:pt x="84" y="5"/>
                    </a:cubicBezTo>
                    <a:cubicBezTo>
                      <a:pt x="105" y="0"/>
                      <a:pt x="105" y="92"/>
                      <a:pt x="113" y="122"/>
                    </a:cubicBezTo>
                    <a:cubicBezTo>
                      <a:pt x="121" y="151"/>
                      <a:pt x="89" y="210"/>
                      <a:pt x="110" y="259"/>
                    </a:cubicBezTo>
                    <a:cubicBezTo>
                      <a:pt x="131" y="310"/>
                      <a:pt x="184" y="347"/>
                      <a:pt x="131" y="364"/>
                    </a:cubicBezTo>
                    <a:cubicBezTo>
                      <a:pt x="76" y="380"/>
                      <a:pt x="76" y="435"/>
                      <a:pt x="71" y="485"/>
                    </a:cubicBezTo>
                    <a:cubicBezTo>
                      <a:pt x="68" y="536"/>
                      <a:pt x="76" y="573"/>
                      <a:pt x="89" y="598"/>
                    </a:cubicBezTo>
                    <a:cubicBezTo>
                      <a:pt x="100" y="623"/>
                      <a:pt x="71" y="628"/>
                      <a:pt x="63" y="611"/>
                    </a:cubicBezTo>
                    <a:cubicBezTo>
                      <a:pt x="54" y="593"/>
                      <a:pt x="0" y="662"/>
                      <a:pt x="21" y="606"/>
                    </a:cubicBezTo>
                    <a:cubicBezTo>
                      <a:pt x="42" y="553"/>
                      <a:pt x="34" y="560"/>
                      <a:pt x="34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iṧľídé"/>
              <p:cNvSpPr/>
              <p:nvPr/>
            </p:nvSpPr>
            <p:spPr bwMode="auto">
              <a:xfrm>
                <a:off x="3131" y="1108"/>
                <a:ext cx="241" cy="134"/>
              </a:xfrm>
              <a:custGeom>
                <a:avLst/>
                <a:gdLst>
                  <a:gd name="T0" fmla="*/ 395 w 617"/>
                  <a:gd name="T1" fmla="*/ 298 h 343"/>
                  <a:gd name="T2" fmla="*/ 546 w 617"/>
                  <a:gd name="T3" fmla="*/ 215 h 343"/>
                  <a:gd name="T4" fmla="*/ 578 w 617"/>
                  <a:gd name="T5" fmla="*/ 121 h 343"/>
                  <a:gd name="T6" fmla="*/ 462 w 617"/>
                  <a:gd name="T7" fmla="*/ 39 h 343"/>
                  <a:gd name="T8" fmla="*/ 358 w 617"/>
                  <a:gd name="T9" fmla="*/ 72 h 343"/>
                  <a:gd name="T10" fmla="*/ 222 w 617"/>
                  <a:gd name="T11" fmla="*/ 69 h 343"/>
                  <a:gd name="T12" fmla="*/ 176 w 617"/>
                  <a:gd name="T13" fmla="*/ 76 h 343"/>
                  <a:gd name="T14" fmla="*/ 109 w 617"/>
                  <a:gd name="T15" fmla="*/ 46 h 343"/>
                  <a:gd name="T16" fmla="*/ 45 w 617"/>
                  <a:gd name="T17" fmla="*/ 133 h 343"/>
                  <a:gd name="T18" fmla="*/ 72 w 617"/>
                  <a:gd name="T19" fmla="*/ 185 h 343"/>
                  <a:gd name="T20" fmla="*/ 124 w 617"/>
                  <a:gd name="T21" fmla="*/ 230 h 343"/>
                  <a:gd name="T22" fmla="*/ 180 w 617"/>
                  <a:gd name="T23" fmla="*/ 324 h 343"/>
                  <a:gd name="T24" fmla="*/ 395 w 617"/>
                  <a:gd name="T25" fmla="*/ 298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7" h="343">
                    <a:moveTo>
                      <a:pt x="395" y="298"/>
                    </a:moveTo>
                    <a:cubicBezTo>
                      <a:pt x="450" y="259"/>
                      <a:pt x="507" y="230"/>
                      <a:pt x="546" y="215"/>
                    </a:cubicBezTo>
                    <a:cubicBezTo>
                      <a:pt x="583" y="200"/>
                      <a:pt x="617" y="148"/>
                      <a:pt x="578" y="121"/>
                    </a:cubicBezTo>
                    <a:cubicBezTo>
                      <a:pt x="541" y="96"/>
                      <a:pt x="496" y="15"/>
                      <a:pt x="462" y="39"/>
                    </a:cubicBezTo>
                    <a:cubicBezTo>
                      <a:pt x="428" y="61"/>
                      <a:pt x="411" y="87"/>
                      <a:pt x="358" y="72"/>
                    </a:cubicBezTo>
                    <a:cubicBezTo>
                      <a:pt x="304" y="57"/>
                      <a:pt x="237" y="27"/>
                      <a:pt x="222" y="69"/>
                    </a:cubicBezTo>
                    <a:cubicBezTo>
                      <a:pt x="208" y="110"/>
                      <a:pt x="184" y="121"/>
                      <a:pt x="176" y="76"/>
                    </a:cubicBezTo>
                    <a:cubicBezTo>
                      <a:pt x="169" y="31"/>
                      <a:pt x="151" y="0"/>
                      <a:pt x="109" y="46"/>
                    </a:cubicBezTo>
                    <a:cubicBezTo>
                      <a:pt x="68" y="92"/>
                      <a:pt x="0" y="114"/>
                      <a:pt x="45" y="133"/>
                    </a:cubicBezTo>
                    <a:cubicBezTo>
                      <a:pt x="90" y="151"/>
                      <a:pt x="101" y="185"/>
                      <a:pt x="72" y="185"/>
                    </a:cubicBezTo>
                    <a:cubicBezTo>
                      <a:pt x="42" y="185"/>
                      <a:pt x="105" y="215"/>
                      <a:pt x="124" y="230"/>
                    </a:cubicBezTo>
                    <a:cubicBezTo>
                      <a:pt x="143" y="245"/>
                      <a:pt x="101" y="313"/>
                      <a:pt x="180" y="324"/>
                    </a:cubicBezTo>
                    <a:cubicBezTo>
                      <a:pt x="259" y="336"/>
                      <a:pt x="332" y="343"/>
                      <a:pt x="395" y="2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îṩlíḑè"/>
              <p:cNvSpPr/>
              <p:nvPr/>
            </p:nvSpPr>
            <p:spPr bwMode="auto">
              <a:xfrm>
                <a:off x="3858" y="452"/>
                <a:ext cx="263" cy="301"/>
              </a:xfrm>
              <a:custGeom>
                <a:avLst/>
                <a:gdLst>
                  <a:gd name="T0" fmla="*/ 227 w 675"/>
                  <a:gd name="T1" fmla="*/ 766 h 772"/>
                  <a:gd name="T2" fmla="*/ 283 w 675"/>
                  <a:gd name="T3" fmla="*/ 675 h 772"/>
                  <a:gd name="T4" fmla="*/ 358 w 675"/>
                  <a:gd name="T5" fmla="*/ 473 h 772"/>
                  <a:gd name="T6" fmla="*/ 394 w 675"/>
                  <a:gd name="T7" fmla="*/ 532 h 772"/>
                  <a:gd name="T8" fmla="*/ 477 w 675"/>
                  <a:gd name="T9" fmla="*/ 636 h 772"/>
                  <a:gd name="T10" fmla="*/ 512 w 675"/>
                  <a:gd name="T11" fmla="*/ 512 h 772"/>
                  <a:gd name="T12" fmla="*/ 426 w 675"/>
                  <a:gd name="T13" fmla="*/ 333 h 772"/>
                  <a:gd name="T14" fmla="*/ 432 w 675"/>
                  <a:gd name="T15" fmla="*/ 234 h 772"/>
                  <a:gd name="T16" fmla="*/ 532 w 675"/>
                  <a:gd name="T17" fmla="*/ 270 h 772"/>
                  <a:gd name="T18" fmla="*/ 603 w 675"/>
                  <a:gd name="T19" fmla="*/ 91 h 772"/>
                  <a:gd name="T20" fmla="*/ 385 w 675"/>
                  <a:gd name="T21" fmla="*/ 31 h 772"/>
                  <a:gd name="T22" fmla="*/ 233 w 675"/>
                  <a:gd name="T23" fmla="*/ 115 h 772"/>
                  <a:gd name="T24" fmla="*/ 84 w 675"/>
                  <a:gd name="T25" fmla="*/ 98 h 772"/>
                  <a:gd name="T26" fmla="*/ 36 w 675"/>
                  <a:gd name="T27" fmla="*/ 337 h 772"/>
                  <a:gd name="T28" fmla="*/ 134 w 675"/>
                  <a:gd name="T29" fmla="*/ 480 h 772"/>
                  <a:gd name="T30" fmla="*/ 147 w 675"/>
                  <a:gd name="T31" fmla="*/ 639 h 772"/>
                  <a:gd name="T32" fmla="*/ 227 w 675"/>
                  <a:gd name="T33" fmla="*/ 766 h 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5" h="772">
                    <a:moveTo>
                      <a:pt x="227" y="766"/>
                    </a:moveTo>
                    <a:cubicBezTo>
                      <a:pt x="237" y="772"/>
                      <a:pt x="269" y="730"/>
                      <a:pt x="283" y="675"/>
                    </a:cubicBezTo>
                    <a:cubicBezTo>
                      <a:pt x="292" y="619"/>
                      <a:pt x="337" y="496"/>
                      <a:pt x="358" y="473"/>
                    </a:cubicBezTo>
                    <a:cubicBezTo>
                      <a:pt x="378" y="449"/>
                      <a:pt x="401" y="449"/>
                      <a:pt x="394" y="532"/>
                    </a:cubicBezTo>
                    <a:cubicBezTo>
                      <a:pt x="385" y="616"/>
                      <a:pt x="426" y="639"/>
                      <a:pt x="477" y="636"/>
                    </a:cubicBezTo>
                    <a:cubicBezTo>
                      <a:pt x="528" y="631"/>
                      <a:pt x="548" y="576"/>
                      <a:pt x="512" y="512"/>
                    </a:cubicBezTo>
                    <a:cubicBezTo>
                      <a:pt x="477" y="449"/>
                      <a:pt x="448" y="381"/>
                      <a:pt x="426" y="333"/>
                    </a:cubicBezTo>
                    <a:cubicBezTo>
                      <a:pt x="401" y="286"/>
                      <a:pt x="401" y="242"/>
                      <a:pt x="432" y="234"/>
                    </a:cubicBezTo>
                    <a:cubicBezTo>
                      <a:pt x="464" y="226"/>
                      <a:pt x="464" y="349"/>
                      <a:pt x="532" y="270"/>
                    </a:cubicBezTo>
                    <a:cubicBezTo>
                      <a:pt x="600" y="190"/>
                      <a:pt x="675" y="130"/>
                      <a:pt x="603" y="91"/>
                    </a:cubicBezTo>
                    <a:cubicBezTo>
                      <a:pt x="532" y="51"/>
                      <a:pt x="458" y="0"/>
                      <a:pt x="385" y="31"/>
                    </a:cubicBezTo>
                    <a:cubicBezTo>
                      <a:pt x="315" y="63"/>
                      <a:pt x="315" y="127"/>
                      <a:pt x="233" y="115"/>
                    </a:cubicBezTo>
                    <a:cubicBezTo>
                      <a:pt x="154" y="102"/>
                      <a:pt x="122" y="4"/>
                      <a:pt x="84" y="98"/>
                    </a:cubicBezTo>
                    <a:cubicBezTo>
                      <a:pt x="43" y="194"/>
                      <a:pt x="0" y="286"/>
                      <a:pt x="36" y="337"/>
                    </a:cubicBezTo>
                    <a:cubicBezTo>
                      <a:pt x="70" y="389"/>
                      <a:pt x="147" y="417"/>
                      <a:pt x="134" y="480"/>
                    </a:cubicBezTo>
                    <a:cubicBezTo>
                      <a:pt x="122" y="544"/>
                      <a:pt x="116" y="576"/>
                      <a:pt x="147" y="639"/>
                    </a:cubicBezTo>
                    <a:cubicBezTo>
                      <a:pt x="179" y="703"/>
                      <a:pt x="201" y="755"/>
                      <a:pt x="227" y="7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1" name="iṥļíḓê"/>
              <p:cNvSpPr/>
              <p:nvPr/>
            </p:nvSpPr>
            <p:spPr bwMode="auto">
              <a:xfrm>
                <a:off x="4674" y="671"/>
                <a:ext cx="377" cy="289"/>
              </a:xfrm>
              <a:custGeom>
                <a:avLst/>
                <a:gdLst>
                  <a:gd name="T0" fmla="*/ 298 w 967"/>
                  <a:gd name="T1" fmla="*/ 663 h 741"/>
                  <a:gd name="T2" fmla="*/ 256 w 967"/>
                  <a:gd name="T3" fmla="*/ 545 h 741"/>
                  <a:gd name="T4" fmla="*/ 367 w 967"/>
                  <a:gd name="T5" fmla="*/ 417 h 741"/>
                  <a:gd name="T6" fmla="*/ 467 w 967"/>
                  <a:gd name="T7" fmla="*/ 315 h 741"/>
                  <a:gd name="T8" fmla="*/ 733 w 967"/>
                  <a:gd name="T9" fmla="*/ 192 h 741"/>
                  <a:gd name="T10" fmla="*/ 940 w 967"/>
                  <a:gd name="T11" fmla="*/ 109 h 741"/>
                  <a:gd name="T12" fmla="*/ 866 w 967"/>
                  <a:gd name="T13" fmla="*/ 13 h 741"/>
                  <a:gd name="T14" fmla="*/ 751 w 967"/>
                  <a:gd name="T15" fmla="*/ 92 h 741"/>
                  <a:gd name="T16" fmla="*/ 535 w 967"/>
                  <a:gd name="T17" fmla="*/ 128 h 741"/>
                  <a:gd name="T18" fmla="*/ 343 w 967"/>
                  <a:gd name="T19" fmla="*/ 215 h 741"/>
                  <a:gd name="T20" fmla="*/ 219 w 967"/>
                  <a:gd name="T21" fmla="*/ 380 h 741"/>
                  <a:gd name="T22" fmla="*/ 114 w 967"/>
                  <a:gd name="T23" fmla="*/ 489 h 741"/>
                  <a:gd name="T24" fmla="*/ 59 w 967"/>
                  <a:gd name="T25" fmla="*/ 627 h 741"/>
                  <a:gd name="T26" fmla="*/ 224 w 967"/>
                  <a:gd name="T27" fmla="*/ 709 h 741"/>
                  <a:gd name="T28" fmla="*/ 372 w 967"/>
                  <a:gd name="T29" fmla="*/ 723 h 741"/>
                  <a:gd name="T30" fmla="*/ 298 w 967"/>
                  <a:gd name="T31" fmla="*/ 663 h 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7" h="741">
                    <a:moveTo>
                      <a:pt x="298" y="663"/>
                    </a:moveTo>
                    <a:cubicBezTo>
                      <a:pt x="277" y="652"/>
                      <a:pt x="212" y="617"/>
                      <a:pt x="256" y="545"/>
                    </a:cubicBezTo>
                    <a:cubicBezTo>
                      <a:pt x="303" y="471"/>
                      <a:pt x="310" y="467"/>
                      <a:pt x="367" y="417"/>
                    </a:cubicBezTo>
                    <a:cubicBezTo>
                      <a:pt x="420" y="366"/>
                      <a:pt x="361" y="375"/>
                      <a:pt x="467" y="315"/>
                    </a:cubicBezTo>
                    <a:cubicBezTo>
                      <a:pt x="572" y="256"/>
                      <a:pt x="631" y="224"/>
                      <a:pt x="733" y="192"/>
                    </a:cubicBezTo>
                    <a:cubicBezTo>
                      <a:pt x="834" y="160"/>
                      <a:pt x="910" y="183"/>
                      <a:pt x="940" y="109"/>
                    </a:cubicBezTo>
                    <a:cubicBezTo>
                      <a:pt x="967" y="37"/>
                      <a:pt x="930" y="0"/>
                      <a:pt x="866" y="13"/>
                    </a:cubicBezTo>
                    <a:cubicBezTo>
                      <a:pt x="802" y="27"/>
                      <a:pt x="851" y="82"/>
                      <a:pt x="751" y="92"/>
                    </a:cubicBezTo>
                    <a:cubicBezTo>
                      <a:pt x="651" y="101"/>
                      <a:pt x="572" y="124"/>
                      <a:pt x="535" y="128"/>
                    </a:cubicBezTo>
                    <a:cubicBezTo>
                      <a:pt x="499" y="133"/>
                      <a:pt x="407" y="183"/>
                      <a:pt x="343" y="215"/>
                    </a:cubicBezTo>
                    <a:cubicBezTo>
                      <a:pt x="278" y="247"/>
                      <a:pt x="256" y="343"/>
                      <a:pt x="219" y="380"/>
                    </a:cubicBezTo>
                    <a:cubicBezTo>
                      <a:pt x="183" y="417"/>
                      <a:pt x="166" y="471"/>
                      <a:pt x="114" y="489"/>
                    </a:cubicBezTo>
                    <a:cubicBezTo>
                      <a:pt x="64" y="508"/>
                      <a:pt x="0" y="599"/>
                      <a:pt x="59" y="627"/>
                    </a:cubicBezTo>
                    <a:cubicBezTo>
                      <a:pt x="119" y="654"/>
                      <a:pt x="141" y="686"/>
                      <a:pt x="224" y="709"/>
                    </a:cubicBezTo>
                    <a:cubicBezTo>
                      <a:pt x="308" y="732"/>
                      <a:pt x="367" y="741"/>
                      <a:pt x="372" y="723"/>
                    </a:cubicBezTo>
                    <a:cubicBezTo>
                      <a:pt x="375" y="705"/>
                      <a:pt x="330" y="681"/>
                      <a:pt x="298" y="6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2" name="îsľîḍê"/>
              <p:cNvSpPr/>
              <p:nvPr/>
            </p:nvSpPr>
            <p:spPr bwMode="auto">
              <a:xfrm>
                <a:off x="4472" y="446"/>
                <a:ext cx="218" cy="116"/>
              </a:xfrm>
              <a:custGeom>
                <a:avLst/>
                <a:gdLst>
                  <a:gd name="T0" fmla="*/ 395 w 559"/>
                  <a:gd name="T1" fmla="*/ 247 h 298"/>
                  <a:gd name="T2" fmla="*/ 500 w 559"/>
                  <a:gd name="T3" fmla="*/ 201 h 298"/>
                  <a:gd name="T4" fmla="*/ 545 w 559"/>
                  <a:gd name="T5" fmla="*/ 115 h 298"/>
                  <a:gd name="T6" fmla="*/ 505 w 559"/>
                  <a:gd name="T7" fmla="*/ 46 h 298"/>
                  <a:gd name="T8" fmla="*/ 400 w 559"/>
                  <a:gd name="T9" fmla="*/ 110 h 298"/>
                  <a:gd name="T10" fmla="*/ 212 w 559"/>
                  <a:gd name="T11" fmla="*/ 64 h 298"/>
                  <a:gd name="T12" fmla="*/ 60 w 559"/>
                  <a:gd name="T13" fmla="*/ 155 h 298"/>
                  <a:gd name="T14" fmla="*/ 197 w 559"/>
                  <a:gd name="T15" fmla="*/ 196 h 298"/>
                  <a:gd name="T16" fmla="*/ 244 w 559"/>
                  <a:gd name="T17" fmla="*/ 160 h 298"/>
                  <a:gd name="T18" fmla="*/ 316 w 559"/>
                  <a:gd name="T19" fmla="*/ 164 h 298"/>
                  <a:gd name="T20" fmla="*/ 395 w 559"/>
                  <a:gd name="T21" fmla="*/ 247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9" h="298">
                    <a:moveTo>
                      <a:pt x="395" y="247"/>
                    </a:moveTo>
                    <a:cubicBezTo>
                      <a:pt x="446" y="221"/>
                      <a:pt x="446" y="224"/>
                      <a:pt x="500" y="201"/>
                    </a:cubicBezTo>
                    <a:cubicBezTo>
                      <a:pt x="555" y="179"/>
                      <a:pt x="550" y="160"/>
                      <a:pt x="545" y="115"/>
                    </a:cubicBezTo>
                    <a:cubicBezTo>
                      <a:pt x="542" y="68"/>
                      <a:pt x="559" y="0"/>
                      <a:pt x="505" y="46"/>
                    </a:cubicBezTo>
                    <a:cubicBezTo>
                      <a:pt x="451" y="91"/>
                      <a:pt x="446" y="137"/>
                      <a:pt x="400" y="110"/>
                    </a:cubicBezTo>
                    <a:cubicBezTo>
                      <a:pt x="353" y="83"/>
                      <a:pt x="293" y="32"/>
                      <a:pt x="212" y="64"/>
                    </a:cubicBezTo>
                    <a:cubicBezTo>
                      <a:pt x="130" y="96"/>
                      <a:pt x="0" y="128"/>
                      <a:pt x="60" y="155"/>
                    </a:cubicBezTo>
                    <a:cubicBezTo>
                      <a:pt x="121" y="182"/>
                      <a:pt x="170" y="187"/>
                      <a:pt x="197" y="196"/>
                    </a:cubicBezTo>
                    <a:cubicBezTo>
                      <a:pt x="226" y="206"/>
                      <a:pt x="207" y="187"/>
                      <a:pt x="244" y="160"/>
                    </a:cubicBezTo>
                    <a:cubicBezTo>
                      <a:pt x="279" y="132"/>
                      <a:pt x="326" y="132"/>
                      <a:pt x="316" y="164"/>
                    </a:cubicBezTo>
                    <a:cubicBezTo>
                      <a:pt x="307" y="196"/>
                      <a:pt x="298" y="298"/>
                      <a:pt x="395" y="2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3" name="ïšlïḓè"/>
              <p:cNvSpPr/>
              <p:nvPr/>
            </p:nvSpPr>
            <p:spPr bwMode="auto">
              <a:xfrm>
                <a:off x="4660" y="548"/>
                <a:ext cx="29" cy="26"/>
              </a:xfrm>
              <a:custGeom>
                <a:avLst/>
                <a:gdLst>
                  <a:gd name="T0" fmla="*/ 39 w 75"/>
                  <a:gd name="T1" fmla="*/ 55 h 66"/>
                  <a:gd name="T2" fmla="*/ 49 w 75"/>
                  <a:gd name="T3" fmla="*/ 0 h 66"/>
                  <a:gd name="T4" fmla="*/ 0 w 75"/>
                  <a:gd name="T5" fmla="*/ 28 h 66"/>
                  <a:gd name="T6" fmla="*/ 39 w 75"/>
                  <a:gd name="T7" fmla="*/ 5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" h="66">
                    <a:moveTo>
                      <a:pt x="39" y="55"/>
                    </a:moveTo>
                    <a:cubicBezTo>
                      <a:pt x="75" y="66"/>
                      <a:pt x="67" y="0"/>
                      <a:pt x="49" y="0"/>
                    </a:cubicBezTo>
                    <a:cubicBezTo>
                      <a:pt x="32" y="0"/>
                      <a:pt x="0" y="0"/>
                      <a:pt x="0" y="28"/>
                    </a:cubicBezTo>
                    <a:cubicBezTo>
                      <a:pt x="0" y="55"/>
                      <a:pt x="27" y="50"/>
                      <a:pt x="39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4" name="îSļïḑê"/>
              <p:cNvSpPr/>
              <p:nvPr/>
            </p:nvSpPr>
            <p:spPr bwMode="auto">
              <a:xfrm>
                <a:off x="4704" y="514"/>
                <a:ext cx="31" cy="37"/>
              </a:xfrm>
              <a:custGeom>
                <a:avLst/>
                <a:gdLst>
                  <a:gd name="T0" fmla="*/ 24 w 79"/>
                  <a:gd name="T1" fmla="*/ 83 h 94"/>
                  <a:gd name="T2" fmla="*/ 74 w 79"/>
                  <a:gd name="T3" fmla="*/ 45 h 94"/>
                  <a:gd name="T4" fmla="*/ 32 w 79"/>
                  <a:gd name="T5" fmla="*/ 5 h 94"/>
                  <a:gd name="T6" fmla="*/ 24 w 79"/>
                  <a:gd name="T7" fmla="*/ 8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94">
                    <a:moveTo>
                      <a:pt x="24" y="83"/>
                    </a:moveTo>
                    <a:cubicBezTo>
                      <a:pt x="43" y="94"/>
                      <a:pt x="69" y="73"/>
                      <a:pt x="74" y="45"/>
                    </a:cubicBezTo>
                    <a:cubicBezTo>
                      <a:pt x="79" y="18"/>
                      <a:pt x="59" y="0"/>
                      <a:pt x="32" y="5"/>
                    </a:cubicBezTo>
                    <a:cubicBezTo>
                      <a:pt x="5" y="8"/>
                      <a:pt x="0" y="69"/>
                      <a:pt x="24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ïṣ1iďè"/>
              <p:cNvSpPr/>
              <p:nvPr/>
            </p:nvSpPr>
            <p:spPr bwMode="auto">
              <a:xfrm>
                <a:off x="4852" y="432"/>
                <a:ext cx="65" cy="91"/>
              </a:xfrm>
              <a:custGeom>
                <a:avLst/>
                <a:gdLst>
                  <a:gd name="T0" fmla="*/ 78 w 167"/>
                  <a:gd name="T1" fmla="*/ 233 h 233"/>
                  <a:gd name="T2" fmla="*/ 147 w 167"/>
                  <a:gd name="T3" fmla="*/ 184 h 233"/>
                  <a:gd name="T4" fmla="*/ 147 w 167"/>
                  <a:gd name="T5" fmla="*/ 88 h 233"/>
                  <a:gd name="T6" fmla="*/ 103 w 167"/>
                  <a:gd name="T7" fmla="*/ 0 h 233"/>
                  <a:gd name="T8" fmla="*/ 57 w 167"/>
                  <a:gd name="T9" fmla="*/ 88 h 233"/>
                  <a:gd name="T10" fmla="*/ 10 w 167"/>
                  <a:gd name="T11" fmla="*/ 174 h 233"/>
                  <a:gd name="T12" fmla="*/ 78 w 167"/>
                  <a:gd name="T1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233">
                    <a:moveTo>
                      <a:pt x="78" y="233"/>
                    </a:moveTo>
                    <a:cubicBezTo>
                      <a:pt x="130" y="233"/>
                      <a:pt x="167" y="233"/>
                      <a:pt x="147" y="184"/>
                    </a:cubicBezTo>
                    <a:cubicBezTo>
                      <a:pt x="130" y="133"/>
                      <a:pt x="147" y="105"/>
                      <a:pt x="147" y="88"/>
                    </a:cubicBezTo>
                    <a:cubicBezTo>
                      <a:pt x="147" y="69"/>
                      <a:pt x="147" y="0"/>
                      <a:pt x="103" y="0"/>
                    </a:cubicBezTo>
                    <a:cubicBezTo>
                      <a:pt x="57" y="0"/>
                      <a:pt x="83" y="64"/>
                      <a:pt x="57" y="88"/>
                    </a:cubicBezTo>
                    <a:cubicBezTo>
                      <a:pt x="29" y="110"/>
                      <a:pt x="20" y="115"/>
                      <a:pt x="10" y="174"/>
                    </a:cubicBezTo>
                    <a:cubicBezTo>
                      <a:pt x="0" y="233"/>
                      <a:pt x="29" y="233"/>
                      <a:pt x="78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6" name="íŝľïḍè"/>
              <p:cNvSpPr/>
              <p:nvPr/>
            </p:nvSpPr>
            <p:spPr bwMode="auto">
              <a:xfrm>
                <a:off x="4917" y="394"/>
                <a:ext cx="62" cy="91"/>
              </a:xfrm>
              <a:custGeom>
                <a:avLst/>
                <a:gdLst>
                  <a:gd name="T0" fmla="*/ 34 w 159"/>
                  <a:gd name="T1" fmla="*/ 201 h 232"/>
                  <a:gd name="T2" fmla="*/ 109 w 159"/>
                  <a:gd name="T3" fmla="*/ 197 h 232"/>
                  <a:gd name="T4" fmla="*/ 132 w 159"/>
                  <a:gd name="T5" fmla="*/ 133 h 232"/>
                  <a:gd name="T6" fmla="*/ 96 w 159"/>
                  <a:gd name="T7" fmla="*/ 5 h 232"/>
                  <a:gd name="T8" fmla="*/ 27 w 159"/>
                  <a:gd name="T9" fmla="*/ 64 h 232"/>
                  <a:gd name="T10" fmla="*/ 34 w 159"/>
                  <a:gd name="T11" fmla="*/ 201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9" h="232">
                    <a:moveTo>
                      <a:pt x="34" y="201"/>
                    </a:moveTo>
                    <a:cubicBezTo>
                      <a:pt x="48" y="232"/>
                      <a:pt x="59" y="216"/>
                      <a:pt x="109" y="197"/>
                    </a:cubicBezTo>
                    <a:cubicBezTo>
                      <a:pt x="159" y="179"/>
                      <a:pt x="137" y="211"/>
                      <a:pt x="132" y="133"/>
                    </a:cubicBezTo>
                    <a:cubicBezTo>
                      <a:pt x="127" y="56"/>
                      <a:pt x="137" y="0"/>
                      <a:pt x="96" y="5"/>
                    </a:cubicBezTo>
                    <a:cubicBezTo>
                      <a:pt x="53" y="9"/>
                      <a:pt x="53" y="32"/>
                      <a:pt x="27" y="64"/>
                    </a:cubicBezTo>
                    <a:cubicBezTo>
                      <a:pt x="0" y="96"/>
                      <a:pt x="17" y="155"/>
                      <a:pt x="34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7" name="íṩ1iḓè"/>
              <p:cNvSpPr/>
              <p:nvPr/>
            </p:nvSpPr>
            <p:spPr bwMode="auto">
              <a:xfrm>
                <a:off x="4841" y="548"/>
                <a:ext cx="33" cy="21"/>
              </a:xfrm>
              <a:custGeom>
                <a:avLst/>
                <a:gdLst>
                  <a:gd name="T0" fmla="*/ 66 w 84"/>
                  <a:gd name="T1" fmla="*/ 0 h 55"/>
                  <a:gd name="T2" fmla="*/ 5 w 84"/>
                  <a:gd name="T3" fmla="*/ 18 h 55"/>
                  <a:gd name="T4" fmla="*/ 52 w 84"/>
                  <a:gd name="T5" fmla="*/ 55 h 55"/>
                  <a:gd name="T6" fmla="*/ 66 w 84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55">
                    <a:moveTo>
                      <a:pt x="66" y="0"/>
                    </a:moveTo>
                    <a:cubicBezTo>
                      <a:pt x="37" y="0"/>
                      <a:pt x="10" y="0"/>
                      <a:pt x="5" y="18"/>
                    </a:cubicBezTo>
                    <a:cubicBezTo>
                      <a:pt x="0" y="37"/>
                      <a:pt x="24" y="55"/>
                      <a:pt x="52" y="55"/>
                    </a:cubicBezTo>
                    <a:cubicBezTo>
                      <a:pt x="79" y="55"/>
                      <a:pt x="84" y="0"/>
                      <a:pt x="6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8" name="îślíḍe"/>
              <p:cNvSpPr/>
              <p:nvPr/>
            </p:nvSpPr>
            <p:spPr bwMode="auto">
              <a:xfrm>
                <a:off x="4806" y="494"/>
                <a:ext cx="45" cy="49"/>
              </a:xfrm>
              <a:custGeom>
                <a:avLst/>
                <a:gdLst>
                  <a:gd name="T0" fmla="*/ 72 w 114"/>
                  <a:gd name="T1" fmla="*/ 101 h 124"/>
                  <a:gd name="T2" fmla="*/ 72 w 114"/>
                  <a:gd name="T3" fmla="*/ 19 h 124"/>
                  <a:gd name="T4" fmla="*/ 0 w 114"/>
                  <a:gd name="T5" fmla="*/ 46 h 124"/>
                  <a:gd name="T6" fmla="*/ 12 w 114"/>
                  <a:gd name="T7" fmla="*/ 115 h 124"/>
                  <a:gd name="T8" fmla="*/ 72 w 114"/>
                  <a:gd name="T9" fmla="*/ 10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24">
                    <a:moveTo>
                      <a:pt x="72" y="101"/>
                    </a:moveTo>
                    <a:cubicBezTo>
                      <a:pt x="114" y="101"/>
                      <a:pt x="85" y="27"/>
                      <a:pt x="72" y="19"/>
                    </a:cubicBezTo>
                    <a:cubicBezTo>
                      <a:pt x="58" y="9"/>
                      <a:pt x="0" y="0"/>
                      <a:pt x="0" y="46"/>
                    </a:cubicBezTo>
                    <a:cubicBezTo>
                      <a:pt x="0" y="92"/>
                      <a:pt x="0" y="106"/>
                      <a:pt x="12" y="115"/>
                    </a:cubicBezTo>
                    <a:cubicBezTo>
                      <a:pt x="27" y="124"/>
                      <a:pt x="58" y="101"/>
                      <a:pt x="7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9" name="íšḷïḓè"/>
              <p:cNvSpPr/>
              <p:nvPr/>
            </p:nvSpPr>
            <p:spPr bwMode="auto">
              <a:xfrm>
                <a:off x="4726" y="396"/>
                <a:ext cx="125" cy="154"/>
              </a:xfrm>
              <a:custGeom>
                <a:avLst/>
                <a:gdLst>
                  <a:gd name="T0" fmla="*/ 123 w 321"/>
                  <a:gd name="T1" fmla="*/ 352 h 394"/>
                  <a:gd name="T2" fmla="*/ 160 w 321"/>
                  <a:gd name="T3" fmla="*/ 394 h 394"/>
                  <a:gd name="T4" fmla="*/ 165 w 321"/>
                  <a:gd name="T5" fmla="*/ 329 h 394"/>
                  <a:gd name="T6" fmla="*/ 170 w 321"/>
                  <a:gd name="T7" fmla="*/ 233 h 394"/>
                  <a:gd name="T8" fmla="*/ 182 w 321"/>
                  <a:gd name="T9" fmla="*/ 182 h 394"/>
                  <a:gd name="T10" fmla="*/ 256 w 321"/>
                  <a:gd name="T11" fmla="*/ 110 h 394"/>
                  <a:gd name="T12" fmla="*/ 247 w 321"/>
                  <a:gd name="T13" fmla="*/ 18 h 394"/>
                  <a:gd name="T14" fmla="*/ 118 w 321"/>
                  <a:gd name="T15" fmla="*/ 110 h 394"/>
                  <a:gd name="T16" fmla="*/ 41 w 321"/>
                  <a:gd name="T17" fmla="*/ 155 h 394"/>
                  <a:gd name="T18" fmla="*/ 55 w 321"/>
                  <a:gd name="T19" fmla="*/ 214 h 394"/>
                  <a:gd name="T20" fmla="*/ 106 w 321"/>
                  <a:gd name="T21" fmla="*/ 288 h 394"/>
                  <a:gd name="T22" fmla="*/ 123 w 321"/>
                  <a:gd name="T23" fmla="*/ 352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1" h="394">
                    <a:moveTo>
                      <a:pt x="123" y="352"/>
                    </a:moveTo>
                    <a:cubicBezTo>
                      <a:pt x="136" y="376"/>
                      <a:pt x="143" y="394"/>
                      <a:pt x="160" y="394"/>
                    </a:cubicBezTo>
                    <a:cubicBezTo>
                      <a:pt x="177" y="394"/>
                      <a:pt x="177" y="389"/>
                      <a:pt x="165" y="329"/>
                    </a:cubicBezTo>
                    <a:cubicBezTo>
                      <a:pt x="150" y="270"/>
                      <a:pt x="128" y="251"/>
                      <a:pt x="170" y="233"/>
                    </a:cubicBezTo>
                    <a:cubicBezTo>
                      <a:pt x="210" y="214"/>
                      <a:pt x="170" y="224"/>
                      <a:pt x="182" y="182"/>
                    </a:cubicBezTo>
                    <a:cubicBezTo>
                      <a:pt x="197" y="142"/>
                      <a:pt x="192" y="137"/>
                      <a:pt x="256" y="110"/>
                    </a:cubicBezTo>
                    <a:cubicBezTo>
                      <a:pt x="321" y="83"/>
                      <a:pt x="297" y="0"/>
                      <a:pt x="247" y="18"/>
                    </a:cubicBezTo>
                    <a:cubicBezTo>
                      <a:pt x="197" y="37"/>
                      <a:pt x="150" y="91"/>
                      <a:pt x="118" y="110"/>
                    </a:cubicBezTo>
                    <a:cubicBezTo>
                      <a:pt x="86" y="128"/>
                      <a:pt x="47" y="123"/>
                      <a:pt x="41" y="155"/>
                    </a:cubicBezTo>
                    <a:cubicBezTo>
                      <a:pt x="37" y="187"/>
                      <a:pt x="0" y="196"/>
                      <a:pt x="55" y="214"/>
                    </a:cubicBezTo>
                    <a:cubicBezTo>
                      <a:pt x="111" y="233"/>
                      <a:pt x="101" y="251"/>
                      <a:pt x="106" y="288"/>
                    </a:cubicBezTo>
                    <a:cubicBezTo>
                      <a:pt x="111" y="324"/>
                      <a:pt x="116" y="334"/>
                      <a:pt x="123" y="3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îsḻîḋe"/>
              <p:cNvSpPr/>
              <p:nvPr/>
            </p:nvSpPr>
            <p:spPr bwMode="auto">
              <a:xfrm>
                <a:off x="4615" y="994"/>
                <a:ext cx="52" cy="44"/>
              </a:xfrm>
              <a:custGeom>
                <a:avLst/>
                <a:gdLst>
                  <a:gd name="T0" fmla="*/ 22 w 132"/>
                  <a:gd name="T1" fmla="*/ 50 h 114"/>
                  <a:gd name="T2" fmla="*/ 41 w 132"/>
                  <a:gd name="T3" fmla="*/ 96 h 114"/>
                  <a:gd name="T4" fmla="*/ 115 w 132"/>
                  <a:gd name="T5" fmla="*/ 82 h 114"/>
                  <a:gd name="T6" fmla="*/ 90 w 132"/>
                  <a:gd name="T7" fmla="*/ 0 h 114"/>
                  <a:gd name="T8" fmla="*/ 22 w 132"/>
                  <a:gd name="T9" fmla="*/ 5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14">
                    <a:moveTo>
                      <a:pt x="22" y="50"/>
                    </a:moveTo>
                    <a:cubicBezTo>
                      <a:pt x="15" y="61"/>
                      <a:pt x="0" y="91"/>
                      <a:pt x="41" y="96"/>
                    </a:cubicBezTo>
                    <a:cubicBezTo>
                      <a:pt x="83" y="99"/>
                      <a:pt x="95" y="114"/>
                      <a:pt x="115" y="82"/>
                    </a:cubicBezTo>
                    <a:cubicBezTo>
                      <a:pt x="132" y="50"/>
                      <a:pt x="122" y="0"/>
                      <a:pt x="90" y="0"/>
                    </a:cubicBezTo>
                    <a:cubicBezTo>
                      <a:pt x="58" y="0"/>
                      <a:pt x="41" y="22"/>
                      <a:pt x="22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îṥliḍé"/>
              <p:cNvSpPr/>
              <p:nvPr/>
            </p:nvSpPr>
            <p:spPr bwMode="auto">
              <a:xfrm>
                <a:off x="5663" y="546"/>
                <a:ext cx="113" cy="116"/>
              </a:xfrm>
              <a:custGeom>
                <a:avLst/>
                <a:gdLst>
                  <a:gd name="T0" fmla="*/ 104 w 288"/>
                  <a:gd name="T1" fmla="*/ 260 h 297"/>
                  <a:gd name="T2" fmla="*/ 224 w 288"/>
                  <a:gd name="T3" fmla="*/ 251 h 297"/>
                  <a:gd name="T4" fmla="*/ 278 w 288"/>
                  <a:gd name="T5" fmla="*/ 177 h 297"/>
                  <a:gd name="T6" fmla="*/ 192 w 288"/>
                  <a:gd name="T7" fmla="*/ 81 h 297"/>
                  <a:gd name="T8" fmla="*/ 114 w 288"/>
                  <a:gd name="T9" fmla="*/ 59 h 297"/>
                  <a:gd name="T10" fmla="*/ 59 w 288"/>
                  <a:gd name="T11" fmla="*/ 201 h 297"/>
                  <a:gd name="T12" fmla="*/ 27 w 288"/>
                  <a:gd name="T13" fmla="*/ 292 h 297"/>
                  <a:gd name="T14" fmla="*/ 104 w 288"/>
                  <a:gd name="T15" fmla="*/ 26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8" h="297">
                    <a:moveTo>
                      <a:pt x="104" y="260"/>
                    </a:moveTo>
                    <a:cubicBezTo>
                      <a:pt x="160" y="260"/>
                      <a:pt x="172" y="251"/>
                      <a:pt x="224" y="251"/>
                    </a:cubicBezTo>
                    <a:cubicBezTo>
                      <a:pt x="274" y="251"/>
                      <a:pt x="288" y="236"/>
                      <a:pt x="278" y="177"/>
                    </a:cubicBezTo>
                    <a:cubicBezTo>
                      <a:pt x="269" y="118"/>
                      <a:pt x="251" y="86"/>
                      <a:pt x="192" y="81"/>
                    </a:cubicBezTo>
                    <a:cubicBezTo>
                      <a:pt x="132" y="78"/>
                      <a:pt x="141" y="0"/>
                      <a:pt x="114" y="59"/>
                    </a:cubicBezTo>
                    <a:cubicBezTo>
                      <a:pt x="86" y="118"/>
                      <a:pt x="100" y="132"/>
                      <a:pt x="59" y="201"/>
                    </a:cubicBezTo>
                    <a:cubicBezTo>
                      <a:pt x="17" y="270"/>
                      <a:pt x="0" y="287"/>
                      <a:pt x="27" y="292"/>
                    </a:cubicBezTo>
                    <a:cubicBezTo>
                      <a:pt x="54" y="297"/>
                      <a:pt x="79" y="260"/>
                      <a:pt x="104" y="2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îsļïḑè"/>
              <p:cNvSpPr/>
              <p:nvPr/>
            </p:nvSpPr>
            <p:spPr bwMode="auto">
              <a:xfrm>
                <a:off x="5524" y="514"/>
                <a:ext cx="165" cy="139"/>
              </a:xfrm>
              <a:custGeom>
                <a:avLst/>
                <a:gdLst>
                  <a:gd name="T0" fmla="*/ 385 w 425"/>
                  <a:gd name="T1" fmla="*/ 215 h 356"/>
                  <a:gd name="T2" fmla="*/ 400 w 425"/>
                  <a:gd name="T3" fmla="*/ 142 h 356"/>
                  <a:gd name="T4" fmla="*/ 340 w 425"/>
                  <a:gd name="T5" fmla="*/ 64 h 356"/>
                  <a:gd name="T6" fmla="*/ 161 w 425"/>
                  <a:gd name="T7" fmla="*/ 64 h 356"/>
                  <a:gd name="T8" fmla="*/ 47 w 425"/>
                  <a:gd name="T9" fmla="*/ 164 h 356"/>
                  <a:gd name="T10" fmla="*/ 179 w 425"/>
                  <a:gd name="T11" fmla="*/ 260 h 356"/>
                  <a:gd name="T12" fmla="*/ 308 w 425"/>
                  <a:gd name="T13" fmla="*/ 316 h 356"/>
                  <a:gd name="T14" fmla="*/ 385 w 425"/>
                  <a:gd name="T15" fmla="*/ 21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5" h="356">
                    <a:moveTo>
                      <a:pt x="385" y="215"/>
                    </a:moveTo>
                    <a:cubicBezTo>
                      <a:pt x="375" y="180"/>
                      <a:pt x="372" y="183"/>
                      <a:pt x="400" y="142"/>
                    </a:cubicBezTo>
                    <a:cubicBezTo>
                      <a:pt x="425" y="100"/>
                      <a:pt x="407" y="69"/>
                      <a:pt x="340" y="64"/>
                    </a:cubicBezTo>
                    <a:cubicBezTo>
                      <a:pt x="271" y="59"/>
                      <a:pt x="244" y="0"/>
                      <a:pt x="161" y="64"/>
                    </a:cubicBezTo>
                    <a:cubicBezTo>
                      <a:pt x="77" y="129"/>
                      <a:pt x="0" y="115"/>
                      <a:pt x="47" y="164"/>
                    </a:cubicBezTo>
                    <a:cubicBezTo>
                      <a:pt x="91" y="215"/>
                      <a:pt x="114" y="201"/>
                      <a:pt x="179" y="260"/>
                    </a:cubicBezTo>
                    <a:cubicBezTo>
                      <a:pt x="244" y="319"/>
                      <a:pt x="247" y="356"/>
                      <a:pt x="308" y="316"/>
                    </a:cubicBezTo>
                    <a:cubicBezTo>
                      <a:pt x="367" y="274"/>
                      <a:pt x="393" y="247"/>
                      <a:pt x="385" y="2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3" name="iṣľiḋè"/>
              <p:cNvSpPr/>
              <p:nvPr/>
            </p:nvSpPr>
            <p:spPr bwMode="auto">
              <a:xfrm>
                <a:off x="5489" y="439"/>
                <a:ext cx="123" cy="104"/>
              </a:xfrm>
              <a:custGeom>
                <a:avLst/>
                <a:gdLst>
                  <a:gd name="T0" fmla="*/ 288 w 316"/>
                  <a:gd name="T1" fmla="*/ 182 h 265"/>
                  <a:gd name="T2" fmla="*/ 288 w 316"/>
                  <a:gd name="T3" fmla="*/ 118 h 265"/>
                  <a:gd name="T4" fmla="*/ 204 w 316"/>
                  <a:gd name="T5" fmla="*/ 18 h 265"/>
                  <a:gd name="T6" fmla="*/ 58 w 316"/>
                  <a:gd name="T7" fmla="*/ 101 h 265"/>
                  <a:gd name="T8" fmla="*/ 37 w 316"/>
                  <a:gd name="T9" fmla="*/ 210 h 265"/>
                  <a:gd name="T10" fmla="*/ 142 w 316"/>
                  <a:gd name="T11" fmla="*/ 261 h 265"/>
                  <a:gd name="T12" fmla="*/ 288 w 316"/>
                  <a:gd name="T13" fmla="*/ 182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6" h="265">
                    <a:moveTo>
                      <a:pt x="288" y="182"/>
                    </a:moveTo>
                    <a:cubicBezTo>
                      <a:pt x="316" y="160"/>
                      <a:pt x="311" y="150"/>
                      <a:pt x="288" y="118"/>
                    </a:cubicBezTo>
                    <a:cubicBezTo>
                      <a:pt x="264" y="86"/>
                      <a:pt x="251" y="0"/>
                      <a:pt x="204" y="18"/>
                    </a:cubicBezTo>
                    <a:cubicBezTo>
                      <a:pt x="159" y="37"/>
                      <a:pt x="95" y="40"/>
                      <a:pt x="58" y="101"/>
                    </a:cubicBezTo>
                    <a:cubicBezTo>
                      <a:pt x="21" y="160"/>
                      <a:pt x="0" y="187"/>
                      <a:pt x="37" y="210"/>
                    </a:cubicBezTo>
                    <a:cubicBezTo>
                      <a:pt x="72" y="233"/>
                      <a:pt x="82" y="256"/>
                      <a:pt x="142" y="261"/>
                    </a:cubicBezTo>
                    <a:cubicBezTo>
                      <a:pt x="200" y="265"/>
                      <a:pt x="264" y="200"/>
                      <a:pt x="288" y="1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îṥlïḓe"/>
              <p:cNvSpPr/>
              <p:nvPr/>
            </p:nvSpPr>
            <p:spPr bwMode="auto">
              <a:xfrm>
                <a:off x="5484" y="548"/>
                <a:ext cx="47" cy="27"/>
              </a:xfrm>
              <a:custGeom>
                <a:avLst/>
                <a:gdLst>
                  <a:gd name="T0" fmla="*/ 56 w 120"/>
                  <a:gd name="T1" fmla="*/ 0 h 69"/>
                  <a:gd name="T2" fmla="*/ 16 w 120"/>
                  <a:gd name="T3" fmla="*/ 47 h 69"/>
                  <a:gd name="T4" fmla="*/ 74 w 120"/>
                  <a:gd name="T5" fmla="*/ 69 h 69"/>
                  <a:gd name="T6" fmla="*/ 106 w 120"/>
                  <a:gd name="T7" fmla="*/ 37 h 69"/>
                  <a:gd name="T8" fmla="*/ 56 w 120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9">
                    <a:moveTo>
                      <a:pt x="56" y="0"/>
                    </a:moveTo>
                    <a:cubicBezTo>
                      <a:pt x="24" y="0"/>
                      <a:pt x="0" y="23"/>
                      <a:pt x="16" y="47"/>
                    </a:cubicBezTo>
                    <a:cubicBezTo>
                      <a:pt x="29" y="69"/>
                      <a:pt x="56" y="69"/>
                      <a:pt x="74" y="69"/>
                    </a:cubicBezTo>
                    <a:cubicBezTo>
                      <a:pt x="93" y="69"/>
                      <a:pt x="120" y="64"/>
                      <a:pt x="106" y="37"/>
                    </a:cubicBezTo>
                    <a:cubicBezTo>
                      <a:pt x="93" y="9"/>
                      <a:pt x="64" y="0"/>
                      <a:pt x="5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5" name="îṡ1ïdè"/>
              <p:cNvSpPr/>
              <p:nvPr/>
            </p:nvSpPr>
            <p:spPr bwMode="auto">
              <a:xfrm>
                <a:off x="6424" y="703"/>
                <a:ext cx="157" cy="87"/>
              </a:xfrm>
              <a:custGeom>
                <a:avLst/>
                <a:gdLst>
                  <a:gd name="T0" fmla="*/ 98 w 404"/>
                  <a:gd name="T1" fmla="*/ 216 h 224"/>
                  <a:gd name="T2" fmla="*/ 240 w 404"/>
                  <a:gd name="T3" fmla="*/ 216 h 224"/>
                  <a:gd name="T4" fmla="*/ 340 w 404"/>
                  <a:gd name="T5" fmla="*/ 182 h 224"/>
                  <a:gd name="T6" fmla="*/ 394 w 404"/>
                  <a:gd name="T7" fmla="*/ 142 h 224"/>
                  <a:gd name="T8" fmla="*/ 311 w 404"/>
                  <a:gd name="T9" fmla="*/ 69 h 224"/>
                  <a:gd name="T10" fmla="*/ 208 w 404"/>
                  <a:gd name="T11" fmla="*/ 51 h 224"/>
                  <a:gd name="T12" fmla="*/ 148 w 404"/>
                  <a:gd name="T13" fmla="*/ 69 h 224"/>
                  <a:gd name="T14" fmla="*/ 37 w 404"/>
                  <a:gd name="T15" fmla="*/ 91 h 224"/>
                  <a:gd name="T16" fmla="*/ 98 w 404"/>
                  <a:gd name="T17" fmla="*/ 216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4" h="224">
                    <a:moveTo>
                      <a:pt x="98" y="216"/>
                    </a:moveTo>
                    <a:cubicBezTo>
                      <a:pt x="138" y="221"/>
                      <a:pt x="180" y="224"/>
                      <a:pt x="240" y="216"/>
                    </a:cubicBezTo>
                    <a:cubicBezTo>
                      <a:pt x="298" y="206"/>
                      <a:pt x="304" y="179"/>
                      <a:pt x="340" y="182"/>
                    </a:cubicBezTo>
                    <a:cubicBezTo>
                      <a:pt x="377" y="187"/>
                      <a:pt x="385" y="182"/>
                      <a:pt x="394" y="142"/>
                    </a:cubicBezTo>
                    <a:cubicBezTo>
                      <a:pt x="404" y="101"/>
                      <a:pt x="362" y="64"/>
                      <a:pt x="311" y="69"/>
                    </a:cubicBezTo>
                    <a:cubicBezTo>
                      <a:pt x="262" y="74"/>
                      <a:pt x="220" y="0"/>
                      <a:pt x="208" y="51"/>
                    </a:cubicBezTo>
                    <a:cubicBezTo>
                      <a:pt x="193" y="101"/>
                      <a:pt x="188" y="91"/>
                      <a:pt x="148" y="69"/>
                    </a:cubicBezTo>
                    <a:cubicBezTo>
                      <a:pt x="106" y="46"/>
                      <a:pt x="73" y="59"/>
                      <a:pt x="37" y="91"/>
                    </a:cubicBezTo>
                    <a:cubicBezTo>
                      <a:pt x="0" y="123"/>
                      <a:pt x="37" y="206"/>
                      <a:pt x="98" y="2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6" name="íṥ1iḍe"/>
              <p:cNvSpPr/>
              <p:nvPr/>
            </p:nvSpPr>
            <p:spPr bwMode="auto">
              <a:xfrm>
                <a:off x="6575" y="740"/>
                <a:ext cx="127" cy="48"/>
              </a:xfrm>
              <a:custGeom>
                <a:avLst/>
                <a:gdLst>
                  <a:gd name="T0" fmla="*/ 125 w 326"/>
                  <a:gd name="T1" fmla="*/ 91 h 123"/>
                  <a:gd name="T2" fmla="*/ 88 w 326"/>
                  <a:gd name="T3" fmla="*/ 5 h 123"/>
                  <a:gd name="T4" fmla="*/ 243 w 326"/>
                  <a:gd name="T5" fmla="*/ 24 h 123"/>
                  <a:gd name="T6" fmla="*/ 326 w 326"/>
                  <a:gd name="T7" fmla="*/ 73 h 123"/>
                  <a:gd name="T8" fmla="*/ 257 w 326"/>
                  <a:gd name="T9" fmla="*/ 123 h 123"/>
                  <a:gd name="T10" fmla="*/ 125 w 326"/>
                  <a:gd name="T11" fmla="*/ 9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6" h="123">
                    <a:moveTo>
                      <a:pt x="125" y="91"/>
                    </a:moveTo>
                    <a:cubicBezTo>
                      <a:pt x="94" y="76"/>
                      <a:pt x="0" y="9"/>
                      <a:pt x="88" y="5"/>
                    </a:cubicBezTo>
                    <a:cubicBezTo>
                      <a:pt x="174" y="0"/>
                      <a:pt x="204" y="19"/>
                      <a:pt x="243" y="24"/>
                    </a:cubicBezTo>
                    <a:cubicBezTo>
                      <a:pt x="284" y="27"/>
                      <a:pt x="326" y="32"/>
                      <a:pt x="326" y="73"/>
                    </a:cubicBezTo>
                    <a:cubicBezTo>
                      <a:pt x="326" y="115"/>
                      <a:pt x="326" y="123"/>
                      <a:pt x="257" y="123"/>
                    </a:cubicBezTo>
                    <a:cubicBezTo>
                      <a:pt x="189" y="123"/>
                      <a:pt x="152" y="105"/>
                      <a:pt x="12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7" name="iṥḻîďè"/>
              <p:cNvSpPr/>
              <p:nvPr/>
            </p:nvSpPr>
            <p:spPr bwMode="auto">
              <a:xfrm>
                <a:off x="7275" y="906"/>
                <a:ext cx="95" cy="41"/>
              </a:xfrm>
              <a:custGeom>
                <a:avLst/>
                <a:gdLst>
                  <a:gd name="T0" fmla="*/ 106 w 243"/>
                  <a:gd name="T1" fmla="*/ 101 h 105"/>
                  <a:gd name="T2" fmla="*/ 211 w 243"/>
                  <a:gd name="T3" fmla="*/ 87 h 105"/>
                  <a:gd name="T4" fmla="*/ 172 w 243"/>
                  <a:gd name="T5" fmla="*/ 27 h 105"/>
                  <a:gd name="T6" fmla="*/ 32 w 243"/>
                  <a:gd name="T7" fmla="*/ 40 h 105"/>
                  <a:gd name="T8" fmla="*/ 106 w 243"/>
                  <a:gd name="T9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05">
                    <a:moveTo>
                      <a:pt x="106" y="101"/>
                    </a:moveTo>
                    <a:cubicBezTo>
                      <a:pt x="158" y="104"/>
                      <a:pt x="206" y="105"/>
                      <a:pt x="211" y="87"/>
                    </a:cubicBezTo>
                    <a:cubicBezTo>
                      <a:pt x="216" y="69"/>
                      <a:pt x="243" y="27"/>
                      <a:pt x="172" y="27"/>
                    </a:cubicBezTo>
                    <a:cubicBezTo>
                      <a:pt x="98" y="27"/>
                      <a:pt x="64" y="0"/>
                      <a:pt x="32" y="40"/>
                    </a:cubicBezTo>
                    <a:cubicBezTo>
                      <a:pt x="0" y="82"/>
                      <a:pt x="24" y="96"/>
                      <a:pt x="10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8" name="îṡľíḓe"/>
              <p:cNvSpPr/>
              <p:nvPr/>
            </p:nvSpPr>
            <p:spPr bwMode="auto">
              <a:xfrm>
                <a:off x="6599" y="1848"/>
                <a:ext cx="18" cy="20"/>
              </a:xfrm>
              <a:custGeom>
                <a:avLst/>
                <a:gdLst>
                  <a:gd name="T0" fmla="*/ 15 w 47"/>
                  <a:gd name="T1" fmla="*/ 46 h 51"/>
                  <a:gd name="T2" fmla="*/ 23 w 47"/>
                  <a:gd name="T3" fmla="*/ 0 h 51"/>
                  <a:gd name="T4" fmla="*/ 47 w 47"/>
                  <a:gd name="T5" fmla="*/ 32 h 51"/>
                  <a:gd name="T6" fmla="*/ 15 w 47"/>
                  <a:gd name="T7" fmla="*/ 4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1">
                    <a:moveTo>
                      <a:pt x="15" y="46"/>
                    </a:moveTo>
                    <a:cubicBezTo>
                      <a:pt x="0" y="51"/>
                      <a:pt x="23" y="0"/>
                      <a:pt x="23" y="0"/>
                    </a:cubicBezTo>
                    <a:cubicBezTo>
                      <a:pt x="23" y="0"/>
                      <a:pt x="47" y="19"/>
                      <a:pt x="47" y="32"/>
                    </a:cubicBezTo>
                    <a:cubicBezTo>
                      <a:pt x="47" y="46"/>
                      <a:pt x="28" y="41"/>
                      <a:pt x="1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9" name="iṥḷîdé"/>
              <p:cNvSpPr/>
              <p:nvPr/>
            </p:nvSpPr>
            <p:spPr bwMode="auto">
              <a:xfrm>
                <a:off x="6624" y="1795"/>
                <a:ext cx="42" cy="50"/>
              </a:xfrm>
              <a:custGeom>
                <a:avLst/>
                <a:gdLst>
                  <a:gd name="T0" fmla="*/ 21 w 107"/>
                  <a:gd name="T1" fmla="*/ 109 h 128"/>
                  <a:gd name="T2" fmla="*/ 45 w 107"/>
                  <a:gd name="T3" fmla="*/ 72 h 128"/>
                  <a:gd name="T4" fmla="*/ 90 w 107"/>
                  <a:gd name="T5" fmla="*/ 45 h 128"/>
                  <a:gd name="T6" fmla="*/ 68 w 107"/>
                  <a:gd name="T7" fmla="*/ 113 h 128"/>
                  <a:gd name="T8" fmla="*/ 21 w 107"/>
                  <a:gd name="T9" fmla="*/ 10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28">
                    <a:moveTo>
                      <a:pt x="21" y="109"/>
                    </a:moveTo>
                    <a:cubicBezTo>
                      <a:pt x="0" y="123"/>
                      <a:pt x="21" y="91"/>
                      <a:pt x="45" y="72"/>
                    </a:cubicBezTo>
                    <a:cubicBezTo>
                      <a:pt x="68" y="54"/>
                      <a:pt x="85" y="0"/>
                      <a:pt x="90" y="45"/>
                    </a:cubicBezTo>
                    <a:cubicBezTo>
                      <a:pt x="94" y="91"/>
                      <a:pt x="107" y="99"/>
                      <a:pt x="68" y="113"/>
                    </a:cubicBezTo>
                    <a:cubicBezTo>
                      <a:pt x="26" y="128"/>
                      <a:pt x="36" y="99"/>
                      <a:pt x="21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0" name="ïṧḷiḑe"/>
              <p:cNvSpPr/>
              <p:nvPr/>
            </p:nvSpPr>
            <p:spPr bwMode="auto">
              <a:xfrm>
                <a:off x="6778" y="1649"/>
                <a:ext cx="44" cy="34"/>
              </a:xfrm>
              <a:custGeom>
                <a:avLst/>
                <a:gdLst>
                  <a:gd name="T0" fmla="*/ 30 w 114"/>
                  <a:gd name="T1" fmla="*/ 12 h 87"/>
                  <a:gd name="T2" fmla="*/ 12 w 114"/>
                  <a:gd name="T3" fmla="*/ 61 h 87"/>
                  <a:gd name="T4" fmla="*/ 55 w 114"/>
                  <a:gd name="T5" fmla="*/ 78 h 87"/>
                  <a:gd name="T6" fmla="*/ 97 w 114"/>
                  <a:gd name="T7" fmla="*/ 31 h 87"/>
                  <a:gd name="T8" fmla="*/ 30 w 114"/>
                  <a:gd name="T9" fmla="*/ 1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87">
                    <a:moveTo>
                      <a:pt x="30" y="12"/>
                    </a:moveTo>
                    <a:cubicBezTo>
                      <a:pt x="8" y="27"/>
                      <a:pt x="0" y="40"/>
                      <a:pt x="12" y="61"/>
                    </a:cubicBezTo>
                    <a:cubicBezTo>
                      <a:pt x="23" y="81"/>
                      <a:pt x="33" y="87"/>
                      <a:pt x="55" y="78"/>
                    </a:cubicBezTo>
                    <a:cubicBezTo>
                      <a:pt x="77" y="69"/>
                      <a:pt x="114" y="54"/>
                      <a:pt x="97" y="31"/>
                    </a:cubicBezTo>
                    <a:cubicBezTo>
                      <a:pt x="79" y="9"/>
                      <a:pt x="45" y="0"/>
                      <a:pt x="3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1" name="îṣḻíḑê"/>
              <p:cNvSpPr/>
              <p:nvPr/>
            </p:nvSpPr>
            <p:spPr bwMode="auto">
              <a:xfrm>
                <a:off x="6673" y="1785"/>
                <a:ext cx="29" cy="33"/>
              </a:xfrm>
              <a:custGeom>
                <a:avLst/>
                <a:gdLst>
                  <a:gd name="T0" fmla="*/ 0 w 76"/>
                  <a:gd name="T1" fmla="*/ 61 h 84"/>
                  <a:gd name="T2" fmla="*/ 44 w 76"/>
                  <a:gd name="T3" fmla="*/ 64 h 84"/>
                  <a:gd name="T4" fmla="*/ 70 w 76"/>
                  <a:gd name="T5" fmla="*/ 4 h 84"/>
                  <a:gd name="T6" fmla="*/ 13 w 76"/>
                  <a:gd name="T7" fmla="*/ 24 h 84"/>
                  <a:gd name="T8" fmla="*/ 0 w 76"/>
                  <a:gd name="T9" fmla="*/ 6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4">
                    <a:moveTo>
                      <a:pt x="0" y="61"/>
                    </a:moveTo>
                    <a:cubicBezTo>
                      <a:pt x="0" y="74"/>
                      <a:pt x="12" y="84"/>
                      <a:pt x="44" y="64"/>
                    </a:cubicBezTo>
                    <a:cubicBezTo>
                      <a:pt x="74" y="44"/>
                      <a:pt x="76" y="9"/>
                      <a:pt x="70" y="4"/>
                    </a:cubicBezTo>
                    <a:cubicBezTo>
                      <a:pt x="62" y="0"/>
                      <a:pt x="23" y="14"/>
                      <a:pt x="13" y="24"/>
                    </a:cubicBezTo>
                    <a:cubicBezTo>
                      <a:pt x="5" y="36"/>
                      <a:pt x="0" y="58"/>
                      <a:pt x="0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2" name="iSliďé"/>
              <p:cNvSpPr/>
              <p:nvPr/>
            </p:nvSpPr>
            <p:spPr bwMode="auto">
              <a:xfrm>
                <a:off x="6713" y="1710"/>
                <a:ext cx="63" cy="68"/>
              </a:xfrm>
              <a:custGeom>
                <a:avLst/>
                <a:gdLst>
                  <a:gd name="T0" fmla="*/ 2 w 162"/>
                  <a:gd name="T1" fmla="*/ 171 h 176"/>
                  <a:gd name="T2" fmla="*/ 26 w 162"/>
                  <a:gd name="T3" fmla="*/ 144 h 176"/>
                  <a:gd name="T4" fmla="*/ 79 w 162"/>
                  <a:gd name="T5" fmla="*/ 87 h 176"/>
                  <a:gd name="T6" fmla="*/ 116 w 162"/>
                  <a:gd name="T7" fmla="*/ 23 h 176"/>
                  <a:gd name="T8" fmla="*/ 142 w 162"/>
                  <a:gd name="T9" fmla="*/ 31 h 176"/>
                  <a:gd name="T10" fmla="*/ 95 w 162"/>
                  <a:gd name="T11" fmla="*/ 89 h 176"/>
                  <a:gd name="T12" fmla="*/ 49 w 162"/>
                  <a:gd name="T13" fmla="*/ 151 h 176"/>
                  <a:gd name="T14" fmla="*/ 2 w 162"/>
                  <a:gd name="T15" fmla="*/ 17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2" h="176">
                    <a:moveTo>
                      <a:pt x="2" y="171"/>
                    </a:moveTo>
                    <a:cubicBezTo>
                      <a:pt x="0" y="163"/>
                      <a:pt x="2" y="169"/>
                      <a:pt x="26" y="144"/>
                    </a:cubicBezTo>
                    <a:cubicBezTo>
                      <a:pt x="46" y="120"/>
                      <a:pt x="72" y="117"/>
                      <a:pt x="79" y="87"/>
                    </a:cubicBezTo>
                    <a:cubicBezTo>
                      <a:pt x="85" y="55"/>
                      <a:pt x="100" y="33"/>
                      <a:pt x="116" y="23"/>
                    </a:cubicBezTo>
                    <a:cubicBezTo>
                      <a:pt x="135" y="11"/>
                      <a:pt x="162" y="0"/>
                      <a:pt x="142" y="31"/>
                    </a:cubicBezTo>
                    <a:cubicBezTo>
                      <a:pt x="121" y="62"/>
                      <a:pt x="100" y="73"/>
                      <a:pt x="95" y="89"/>
                    </a:cubicBezTo>
                    <a:cubicBezTo>
                      <a:pt x="90" y="105"/>
                      <a:pt x="72" y="134"/>
                      <a:pt x="49" y="151"/>
                    </a:cubicBezTo>
                    <a:cubicBezTo>
                      <a:pt x="27" y="169"/>
                      <a:pt x="5" y="176"/>
                      <a:pt x="2" y="1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3" name="íSḷïḋè"/>
              <p:cNvSpPr/>
              <p:nvPr/>
            </p:nvSpPr>
            <p:spPr bwMode="auto">
              <a:xfrm>
                <a:off x="5255" y="2838"/>
                <a:ext cx="74" cy="117"/>
              </a:xfrm>
              <a:custGeom>
                <a:avLst/>
                <a:gdLst>
                  <a:gd name="T0" fmla="*/ 37 w 190"/>
                  <a:gd name="T1" fmla="*/ 49 h 300"/>
                  <a:gd name="T2" fmla="*/ 0 w 190"/>
                  <a:gd name="T3" fmla="*/ 156 h 300"/>
                  <a:gd name="T4" fmla="*/ 56 w 190"/>
                  <a:gd name="T5" fmla="*/ 284 h 300"/>
                  <a:gd name="T6" fmla="*/ 131 w 190"/>
                  <a:gd name="T7" fmla="*/ 239 h 300"/>
                  <a:gd name="T8" fmla="*/ 147 w 190"/>
                  <a:gd name="T9" fmla="*/ 137 h 300"/>
                  <a:gd name="T10" fmla="*/ 37 w 190"/>
                  <a:gd name="T11" fmla="*/ 49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0" h="300">
                    <a:moveTo>
                      <a:pt x="37" y="49"/>
                    </a:moveTo>
                    <a:cubicBezTo>
                      <a:pt x="20" y="84"/>
                      <a:pt x="0" y="118"/>
                      <a:pt x="0" y="156"/>
                    </a:cubicBezTo>
                    <a:cubicBezTo>
                      <a:pt x="0" y="193"/>
                      <a:pt x="42" y="268"/>
                      <a:pt x="56" y="284"/>
                    </a:cubicBezTo>
                    <a:cubicBezTo>
                      <a:pt x="69" y="300"/>
                      <a:pt x="94" y="273"/>
                      <a:pt x="131" y="239"/>
                    </a:cubicBezTo>
                    <a:cubicBezTo>
                      <a:pt x="168" y="204"/>
                      <a:pt x="190" y="207"/>
                      <a:pt x="147" y="137"/>
                    </a:cubicBezTo>
                    <a:cubicBezTo>
                      <a:pt x="104" y="67"/>
                      <a:pt x="62" y="0"/>
                      <a:pt x="37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4" name="îsļïḓé"/>
              <p:cNvSpPr/>
              <p:nvPr/>
            </p:nvSpPr>
            <p:spPr bwMode="auto">
              <a:xfrm>
                <a:off x="7497" y="3654"/>
                <a:ext cx="49" cy="65"/>
              </a:xfrm>
              <a:custGeom>
                <a:avLst/>
                <a:gdLst>
                  <a:gd name="T0" fmla="*/ 60 w 127"/>
                  <a:gd name="T1" fmla="*/ 27 h 167"/>
                  <a:gd name="T2" fmla="*/ 21 w 127"/>
                  <a:gd name="T3" fmla="*/ 65 h 167"/>
                  <a:gd name="T4" fmla="*/ 28 w 127"/>
                  <a:gd name="T5" fmla="*/ 133 h 167"/>
                  <a:gd name="T6" fmla="*/ 110 w 127"/>
                  <a:gd name="T7" fmla="*/ 133 h 167"/>
                  <a:gd name="T8" fmla="*/ 105 w 127"/>
                  <a:gd name="T9" fmla="*/ 22 h 167"/>
                  <a:gd name="T10" fmla="*/ 60 w 127"/>
                  <a:gd name="T11" fmla="*/ 2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67">
                    <a:moveTo>
                      <a:pt x="60" y="27"/>
                    </a:moveTo>
                    <a:cubicBezTo>
                      <a:pt x="64" y="55"/>
                      <a:pt x="43" y="49"/>
                      <a:pt x="21" y="65"/>
                    </a:cubicBezTo>
                    <a:cubicBezTo>
                      <a:pt x="0" y="82"/>
                      <a:pt x="6" y="108"/>
                      <a:pt x="28" y="133"/>
                    </a:cubicBezTo>
                    <a:cubicBezTo>
                      <a:pt x="50" y="156"/>
                      <a:pt x="90" y="167"/>
                      <a:pt x="110" y="133"/>
                    </a:cubicBezTo>
                    <a:cubicBezTo>
                      <a:pt x="127" y="98"/>
                      <a:pt x="115" y="44"/>
                      <a:pt x="105" y="22"/>
                    </a:cubicBezTo>
                    <a:cubicBezTo>
                      <a:pt x="92" y="0"/>
                      <a:pt x="59" y="0"/>
                      <a:pt x="6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5" name="íṧľíḋé"/>
              <p:cNvSpPr/>
              <p:nvPr/>
            </p:nvSpPr>
            <p:spPr bwMode="auto">
              <a:xfrm>
                <a:off x="7332" y="3471"/>
                <a:ext cx="52" cy="53"/>
              </a:xfrm>
              <a:custGeom>
                <a:avLst/>
                <a:gdLst>
                  <a:gd name="T0" fmla="*/ 50 w 134"/>
                  <a:gd name="T1" fmla="*/ 103 h 136"/>
                  <a:gd name="T2" fmla="*/ 134 w 134"/>
                  <a:gd name="T3" fmla="*/ 119 h 136"/>
                  <a:gd name="T4" fmla="*/ 82 w 134"/>
                  <a:gd name="T5" fmla="*/ 37 h 136"/>
                  <a:gd name="T6" fmla="*/ 3 w 134"/>
                  <a:gd name="T7" fmla="*/ 39 h 136"/>
                  <a:gd name="T8" fmla="*/ 50 w 134"/>
                  <a:gd name="T9" fmla="*/ 10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36">
                    <a:moveTo>
                      <a:pt x="50" y="103"/>
                    </a:moveTo>
                    <a:cubicBezTo>
                      <a:pt x="78" y="136"/>
                      <a:pt x="134" y="119"/>
                      <a:pt x="134" y="119"/>
                    </a:cubicBezTo>
                    <a:cubicBezTo>
                      <a:pt x="134" y="119"/>
                      <a:pt x="130" y="71"/>
                      <a:pt x="82" y="37"/>
                    </a:cubicBezTo>
                    <a:cubicBezTo>
                      <a:pt x="34" y="0"/>
                      <a:pt x="9" y="12"/>
                      <a:pt x="3" y="39"/>
                    </a:cubicBezTo>
                    <a:cubicBezTo>
                      <a:pt x="0" y="66"/>
                      <a:pt x="27" y="77"/>
                      <a:pt x="50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6" name="íS1ïďe"/>
              <p:cNvSpPr/>
              <p:nvPr/>
            </p:nvSpPr>
            <p:spPr bwMode="auto">
              <a:xfrm>
                <a:off x="4286" y="2122"/>
                <a:ext cx="80" cy="47"/>
              </a:xfrm>
              <a:custGeom>
                <a:avLst/>
                <a:gdLst>
                  <a:gd name="T0" fmla="*/ 25 w 207"/>
                  <a:gd name="T1" fmla="*/ 116 h 121"/>
                  <a:gd name="T2" fmla="*/ 67 w 207"/>
                  <a:gd name="T3" fmla="*/ 43 h 121"/>
                  <a:gd name="T4" fmla="*/ 163 w 207"/>
                  <a:gd name="T5" fmla="*/ 48 h 121"/>
                  <a:gd name="T6" fmla="*/ 25 w 207"/>
                  <a:gd name="T7" fmla="*/ 11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121">
                    <a:moveTo>
                      <a:pt x="25" y="116"/>
                    </a:moveTo>
                    <a:cubicBezTo>
                      <a:pt x="0" y="111"/>
                      <a:pt x="32" y="43"/>
                      <a:pt x="67" y="43"/>
                    </a:cubicBezTo>
                    <a:cubicBezTo>
                      <a:pt x="101" y="43"/>
                      <a:pt x="207" y="0"/>
                      <a:pt x="163" y="48"/>
                    </a:cubicBezTo>
                    <a:cubicBezTo>
                      <a:pt x="120" y="96"/>
                      <a:pt x="47" y="121"/>
                      <a:pt x="25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7" name="íśḷíḋé"/>
              <p:cNvSpPr/>
              <p:nvPr/>
            </p:nvSpPr>
            <p:spPr bwMode="auto">
              <a:xfrm>
                <a:off x="4111" y="2126"/>
                <a:ext cx="82" cy="38"/>
              </a:xfrm>
              <a:custGeom>
                <a:avLst/>
                <a:gdLst>
                  <a:gd name="T0" fmla="*/ 88 w 211"/>
                  <a:gd name="T1" fmla="*/ 86 h 96"/>
                  <a:gd name="T2" fmla="*/ 20 w 211"/>
                  <a:gd name="T3" fmla="*/ 33 h 96"/>
                  <a:gd name="T4" fmla="*/ 98 w 211"/>
                  <a:gd name="T5" fmla="*/ 23 h 96"/>
                  <a:gd name="T6" fmla="*/ 183 w 211"/>
                  <a:gd name="T7" fmla="*/ 72 h 96"/>
                  <a:gd name="T8" fmla="*/ 88 w 211"/>
                  <a:gd name="T9" fmla="*/ 8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96">
                    <a:moveTo>
                      <a:pt x="88" y="86"/>
                    </a:moveTo>
                    <a:cubicBezTo>
                      <a:pt x="38" y="86"/>
                      <a:pt x="0" y="53"/>
                      <a:pt x="20" y="33"/>
                    </a:cubicBezTo>
                    <a:cubicBezTo>
                      <a:pt x="38" y="15"/>
                      <a:pt x="48" y="0"/>
                      <a:pt x="98" y="23"/>
                    </a:cubicBezTo>
                    <a:cubicBezTo>
                      <a:pt x="146" y="48"/>
                      <a:pt x="211" y="48"/>
                      <a:pt x="183" y="72"/>
                    </a:cubicBezTo>
                    <a:cubicBezTo>
                      <a:pt x="154" y="96"/>
                      <a:pt x="125" y="86"/>
                      <a:pt x="88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8" name="ïşļiḋe"/>
              <p:cNvSpPr/>
              <p:nvPr/>
            </p:nvSpPr>
            <p:spPr bwMode="auto">
              <a:xfrm>
                <a:off x="3871" y="2063"/>
                <a:ext cx="84" cy="42"/>
              </a:xfrm>
              <a:custGeom>
                <a:avLst/>
                <a:gdLst>
                  <a:gd name="T0" fmla="*/ 204 w 217"/>
                  <a:gd name="T1" fmla="*/ 86 h 109"/>
                  <a:gd name="T2" fmla="*/ 161 w 217"/>
                  <a:gd name="T3" fmla="*/ 3 h 109"/>
                  <a:gd name="T4" fmla="*/ 50 w 217"/>
                  <a:gd name="T5" fmla="*/ 52 h 109"/>
                  <a:gd name="T6" fmla="*/ 151 w 217"/>
                  <a:gd name="T7" fmla="*/ 91 h 109"/>
                  <a:gd name="T8" fmla="*/ 204 w 217"/>
                  <a:gd name="T9" fmla="*/ 8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109">
                    <a:moveTo>
                      <a:pt x="204" y="86"/>
                    </a:moveTo>
                    <a:cubicBezTo>
                      <a:pt x="178" y="53"/>
                      <a:pt x="204" y="0"/>
                      <a:pt x="161" y="3"/>
                    </a:cubicBezTo>
                    <a:cubicBezTo>
                      <a:pt x="116" y="8"/>
                      <a:pt x="0" y="13"/>
                      <a:pt x="50" y="52"/>
                    </a:cubicBezTo>
                    <a:cubicBezTo>
                      <a:pt x="97" y="91"/>
                      <a:pt x="125" y="72"/>
                      <a:pt x="151" y="91"/>
                    </a:cubicBezTo>
                    <a:cubicBezTo>
                      <a:pt x="173" y="109"/>
                      <a:pt x="217" y="105"/>
                      <a:pt x="204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9" name="işľíḑè"/>
              <p:cNvSpPr/>
              <p:nvPr/>
            </p:nvSpPr>
            <p:spPr bwMode="auto">
              <a:xfrm>
                <a:off x="3796" y="1963"/>
                <a:ext cx="49" cy="79"/>
              </a:xfrm>
              <a:custGeom>
                <a:avLst/>
                <a:gdLst>
                  <a:gd name="T0" fmla="*/ 116 w 126"/>
                  <a:gd name="T1" fmla="*/ 116 h 203"/>
                  <a:gd name="T2" fmla="*/ 83 w 126"/>
                  <a:gd name="T3" fmla="*/ 44 h 203"/>
                  <a:gd name="T4" fmla="*/ 28 w 126"/>
                  <a:gd name="T5" fmla="*/ 49 h 203"/>
                  <a:gd name="T6" fmla="*/ 37 w 126"/>
                  <a:gd name="T7" fmla="*/ 178 h 203"/>
                  <a:gd name="T8" fmla="*/ 116 w 126"/>
                  <a:gd name="T9" fmla="*/ 11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203">
                    <a:moveTo>
                      <a:pt x="116" y="116"/>
                    </a:moveTo>
                    <a:cubicBezTo>
                      <a:pt x="111" y="88"/>
                      <a:pt x="90" y="44"/>
                      <a:pt x="83" y="44"/>
                    </a:cubicBezTo>
                    <a:cubicBezTo>
                      <a:pt x="73" y="44"/>
                      <a:pt x="33" y="0"/>
                      <a:pt x="28" y="49"/>
                    </a:cubicBezTo>
                    <a:cubicBezTo>
                      <a:pt x="23" y="96"/>
                      <a:pt x="0" y="155"/>
                      <a:pt x="37" y="178"/>
                    </a:cubicBezTo>
                    <a:cubicBezTo>
                      <a:pt x="78" y="203"/>
                      <a:pt x="126" y="170"/>
                      <a:pt x="116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0" name="íṧḻíďê"/>
              <p:cNvSpPr/>
              <p:nvPr/>
            </p:nvSpPr>
            <p:spPr bwMode="auto">
              <a:xfrm>
                <a:off x="3689" y="2004"/>
                <a:ext cx="31" cy="26"/>
              </a:xfrm>
              <a:custGeom>
                <a:avLst/>
                <a:gdLst>
                  <a:gd name="T0" fmla="*/ 53 w 79"/>
                  <a:gd name="T1" fmla="*/ 67 h 67"/>
                  <a:gd name="T2" fmla="*/ 48 w 79"/>
                  <a:gd name="T3" fmla="*/ 0 h 67"/>
                  <a:gd name="T4" fmla="*/ 5 w 79"/>
                  <a:gd name="T5" fmla="*/ 44 h 67"/>
                  <a:gd name="T6" fmla="*/ 53 w 79"/>
                  <a:gd name="T7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7">
                    <a:moveTo>
                      <a:pt x="53" y="67"/>
                    </a:moveTo>
                    <a:cubicBezTo>
                      <a:pt x="79" y="67"/>
                      <a:pt x="68" y="0"/>
                      <a:pt x="48" y="0"/>
                    </a:cubicBezTo>
                    <a:cubicBezTo>
                      <a:pt x="27" y="0"/>
                      <a:pt x="0" y="24"/>
                      <a:pt x="5" y="44"/>
                    </a:cubicBezTo>
                    <a:cubicBezTo>
                      <a:pt x="9" y="64"/>
                      <a:pt x="32" y="67"/>
                      <a:pt x="5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1" name="íŝḷîḓê"/>
              <p:cNvSpPr/>
              <p:nvPr/>
            </p:nvSpPr>
            <p:spPr bwMode="auto">
              <a:xfrm>
                <a:off x="3850" y="1477"/>
                <a:ext cx="42" cy="67"/>
              </a:xfrm>
              <a:custGeom>
                <a:avLst/>
                <a:gdLst>
                  <a:gd name="T0" fmla="*/ 34 w 108"/>
                  <a:gd name="T1" fmla="*/ 153 h 172"/>
                  <a:gd name="T2" fmla="*/ 25 w 108"/>
                  <a:gd name="T3" fmla="*/ 67 h 172"/>
                  <a:gd name="T4" fmla="*/ 88 w 108"/>
                  <a:gd name="T5" fmla="*/ 57 h 172"/>
                  <a:gd name="T6" fmla="*/ 68 w 108"/>
                  <a:gd name="T7" fmla="*/ 153 h 172"/>
                  <a:gd name="T8" fmla="*/ 34 w 108"/>
                  <a:gd name="T9" fmla="*/ 15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72">
                    <a:moveTo>
                      <a:pt x="34" y="153"/>
                    </a:moveTo>
                    <a:cubicBezTo>
                      <a:pt x="25" y="131"/>
                      <a:pt x="0" y="101"/>
                      <a:pt x="25" y="67"/>
                    </a:cubicBezTo>
                    <a:cubicBezTo>
                      <a:pt x="48" y="33"/>
                      <a:pt x="68" y="0"/>
                      <a:pt x="88" y="57"/>
                    </a:cubicBezTo>
                    <a:cubicBezTo>
                      <a:pt x="108" y="116"/>
                      <a:pt x="88" y="134"/>
                      <a:pt x="68" y="153"/>
                    </a:cubicBezTo>
                    <a:cubicBezTo>
                      <a:pt x="48" y="172"/>
                      <a:pt x="38" y="163"/>
                      <a:pt x="34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2" name="îṣlíḑe"/>
              <p:cNvSpPr/>
              <p:nvPr/>
            </p:nvSpPr>
            <p:spPr bwMode="auto">
              <a:xfrm>
                <a:off x="3995" y="1403"/>
                <a:ext cx="45" cy="54"/>
              </a:xfrm>
              <a:custGeom>
                <a:avLst/>
                <a:gdLst>
                  <a:gd name="T0" fmla="*/ 17 w 115"/>
                  <a:gd name="T1" fmla="*/ 121 h 139"/>
                  <a:gd name="T2" fmla="*/ 55 w 115"/>
                  <a:gd name="T3" fmla="*/ 53 h 139"/>
                  <a:gd name="T4" fmla="*/ 105 w 115"/>
                  <a:gd name="T5" fmla="*/ 48 h 139"/>
                  <a:gd name="T6" fmla="*/ 17 w 115"/>
                  <a:gd name="T7" fmla="*/ 121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39">
                    <a:moveTo>
                      <a:pt x="17" y="121"/>
                    </a:moveTo>
                    <a:cubicBezTo>
                      <a:pt x="0" y="111"/>
                      <a:pt x="32" y="63"/>
                      <a:pt x="55" y="53"/>
                    </a:cubicBezTo>
                    <a:cubicBezTo>
                      <a:pt x="79" y="43"/>
                      <a:pt x="115" y="0"/>
                      <a:pt x="105" y="48"/>
                    </a:cubicBezTo>
                    <a:cubicBezTo>
                      <a:pt x="95" y="96"/>
                      <a:pt x="52" y="139"/>
                      <a:pt x="17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3" name="î$ḷïďê"/>
              <p:cNvSpPr/>
              <p:nvPr/>
            </p:nvSpPr>
            <p:spPr bwMode="auto">
              <a:xfrm>
                <a:off x="4519" y="3389"/>
                <a:ext cx="166" cy="395"/>
              </a:xfrm>
              <a:custGeom>
                <a:avLst/>
                <a:gdLst>
                  <a:gd name="T0" fmla="*/ 290 w 426"/>
                  <a:gd name="T1" fmla="*/ 193 h 1014"/>
                  <a:gd name="T2" fmla="*/ 135 w 426"/>
                  <a:gd name="T3" fmla="*/ 326 h 1014"/>
                  <a:gd name="T4" fmla="*/ 49 w 426"/>
                  <a:gd name="T5" fmla="*/ 456 h 1014"/>
                  <a:gd name="T6" fmla="*/ 76 w 426"/>
                  <a:gd name="T7" fmla="*/ 646 h 1014"/>
                  <a:gd name="T8" fmla="*/ 21 w 426"/>
                  <a:gd name="T9" fmla="*/ 810 h 1014"/>
                  <a:gd name="T10" fmla="*/ 91 w 426"/>
                  <a:gd name="T11" fmla="*/ 982 h 1014"/>
                  <a:gd name="T12" fmla="*/ 204 w 426"/>
                  <a:gd name="T13" fmla="*/ 963 h 1014"/>
                  <a:gd name="T14" fmla="*/ 279 w 426"/>
                  <a:gd name="T15" fmla="*/ 778 h 1014"/>
                  <a:gd name="T16" fmla="*/ 303 w 426"/>
                  <a:gd name="T17" fmla="*/ 597 h 1014"/>
                  <a:gd name="T18" fmla="*/ 353 w 426"/>
                  <a:gd name="T19" fmla="*/ 439 h 1014"/>
                  <a:gd name="T20" fmla="*/ 401 w 426"/>
                  <a:gd name="T21" fmla="*/ 294 h 1014"/>
                  <a:gd name="T22" fmla="*/ 389 w 426"/>
                  <a:gd name="T23" fmla="*/ 171 h 1014"/>
                  <a:gd name="T24" fmla="*/ 290 w 426"/>
                  <a:gd name="T25" fmla="*/ 193 h 1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6" h="1014">
                    <a:moveTo>
                      <a:pt x="290" y="193"/>
                    </a:moveTo>
                    <a:cubicBezTo>
                      <a:pt x="268" y="255"/>
                      <a:pt x="184" y="317"/>
                      <a:pt x="135" y="326"/>
                    </a:cubicBezTo>
                    <a:cubicBezTo>
                      <a:pt x="84" y="334"/>
                      <a:pt x="49" y="434"/>
                      <a:pt x="49" y="456"/>
                    </a:cubicBezTo>
                    <a:cubicBezTo>
                      <a:pt x="49" y="479"/>
                      <a:pt x="135" y="580"/>
                      <a:pt x="76" y="646"/>
                    </a:cubicBezTo>
                    <a:cubicBezTo>
                      <a:pt x="16" y="716"/>
                      <a:pt x="0" y="716"/>
                      <a:pt x="21" y="810"/>
                    </a:cubicBezTo>
                    <a:cubicBezTo>
                      <a:pt x="44" y="906"/>
                      <a:pt x="53" y="951"/>
                      <a:pt x="91" y="982"/>
                    </a:cubicBezTo>
                    <a:cubicBezTo>
                      <a:pt x="126" y="1014"/>
                      <a:pt x="163" y="1009"/>
                      <a:pt x="204" y="963"/>
                    </a:cubicBezTo>
                    <a:cubicBezTo>
                      <a:pt x="243" y="919"/>
                      <a:pt x="276" y="892"/>
                      <a:pt x="279" y="778"/>
                    </a:cubicBezTo>
                    <a:cubicBezTo>
                      <a:pt x="284" y="665"/>
                      <a:pt x="258" y="646"/>
                      <a:pt x="303" y="597"/>
                    </a:cubicBezTo>
                    <a:cubicBezTo>
                      <a:pt x="348" y="548"/>
                      <a:pt x="343" y="507"/>
                      <a:pt x="353" y="439"/>
                    </a:cubicBezTo>
                    <a:cubicBezTo>
                      <a:pt x="362" y="371"/>
                      <a:pt x="379" y="326"/>
                      <a:pt x="401" y="294"/>
                    </a:cubicBezTo>
                    <a:cubicBezTo>
                      <a:pt x="426" y="262"/>
                      <a:pt x="399" y="235"/>
                      <a:pt x="389" y="171"/>
                    </a:cubicBezTo>
                    <a:cubicBezTo>
                      <a:pt x="379" y="108"/>
                      <a:pt x="358" y="0"/>
                      <a:pt x="290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4" name="ïṡļíḍè"/>
              <p:cNvSpPr/>
              <p:nvPr/>
            </p:nvSpPr>
            <p:spPr bwMode="auto">
              <a:xfrm>
                <a:off x="2533" y="942"/>
                <a:ext cx="97" cy="102"/>
              </a:xfrm>
              <a:custGeom>
                <a:avLst/>
                <a:gdLst>
                  <a:gd name="T0" fmla="*/ 43 w 248"/>
                  <a:gd name="T1" fmla="*/ 215 h 263"/>
                  <a:gd name="T2" fmla="*/ 43 w 248"/>
                  <a:gd name="T3" fmla="*/ 100 h 263"/>
                  <a:gd name="T4" fmla="*/ 127 w 248"/>
                  <a:gd name="T5" fmla="*/ 48 h 263"/>
                  <a:gd name="T6" fmla="*/ 172 w 248"/>
                  <a:gd name="T7" fmla="*/ 186 h 263"/>
                  <a:gd name="T8" fmla="*/ 43 w 248"/>
                  <a:gd name="T9" fmla="*/ 215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263">
                    <a:moveTo>
                      <a:pt x="43" y="215"/>
                    </a:moveTo>
                    <a:cubicBezTo>
                      <a:pt x="19" y="186"/>
                      <a:pt x="0" y="159"/>
                      <a:pt x="43" y="100"/>
                    </a:cubicBezTo>
                    <a:cubicBezTo>
                      <a:pt x="89" y="40"/>
                      <a:pt x="63" y="0"/>
                      <a:pt x="127" y="48"/>
                    </a:cubicBezTo>
                    <a:cubicBezTo>
                      <a:pt x="190" y="97"/>
                      <a:pt x="248" y="134"/>
                      <a:pt x="172" y="186"/>
                    </a:cubicBezTo>
                    <a:cubicBezTo>
                      <a:pt x="93" y="237"/>
                      <a:pt x="85" y="263"/>
                      <a:pt x="43" y="2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5" name="iSľîḋe"/>
              <p:cNvSpPr/>
              <p:nvPr/>
            </p:nvSpPr>
            <p:spPr bwMode="auto">
              <a:xfrm>
                <a:off x="848" y="1437"/>
                <a:ext cx="140" cy="233"/>
              </a:xfrm>
              <a:custGeom>
                <a:avLst/>
                <a:gdLst>
                  <a:gd name="T0" fmla="*/ 72 w 360"/>
                  <a:gd name="T1" fmla="*/ 110 h 598"/>
                  <a:gd name="T2" fmla="*/ 52 w 360"/>
                  <a:gd name="T3" fmla="*/ 9 h 598"/>
                  <a:gd name="T4" fmla="*/ 158 w 360"/>
                  <a:gd name="T5" fmla="*/ 77 h 598"/>
                  <a:gd name="T6" fmla="*/ 244 w 360"/>
                  <a:gd name="T7" fmla="*/ 248 h 598"/>
                  <a:gd name="T8" fmla="*/ 249 w 360"/>
                  <a:gd name="T9" fmla="*/ 378 h 598"/>
                  <a:gd name="T10" fmla="*/ 297 w 360"/>
                  <a:gd name="T11" fmla="*/ 541 h 598"/>
                  <a:gd name="T12" fmla="*/ 183 w 360"/>
                  <a:gd name="T13" fmla="*/ 330 h 598"/>
                  <a:gd name="T14" fmla="*/ 125 w 360"/>
                  <a:gd name="T15" fmla="*/ 162 h 598"/>
                  <a:gd name="T16" fmla="*/ 72 w 360"/>
                  <a:gd name="T17" fmla="*/ 110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0" h="598">
                    <a:moveTo>
                      <a:pt x="72" y="110"/>
                    </a:moveTo>
                    <a:cubicBezTo>
                      <a:pt x="41" y="61"/>
                      <a:pt x="0" y="0"/>
                      <a:pt x="52" y="9"/>
                    </a:cubicBezTo>
                    <a:cubicBezTo>
                      <a:pt x="106" y="19"/>
                      <a:pt x="101" y="4"/>
                      <a:pt x="158" y="77"/>
                    </a:cubicBezTo>
                    <a:cubicBezTo>
                      <a:pt x="215" y="149"/>
                      <a:pt x="244" y="235"/>
                      <a:pt x="244" y="248"/>
                    </a:cubicBezTo>
                    <a:cubicBezTo>
                      <a:pt x="244" y="263"/>
                      <a:pt x="215" y="282"/>
                      <a:pt x="249" y="378"/>
                    </a:cubicBezTo>
                    <a:cubicBezTo>
                      <a:pt x="283" y="474"/>
                      <a:pt x="360" y="598"/>
                      <a:pt x="297" y="541"/>
                    </a:cubicBezTo>
                    <a:cubicBezTo>
                      <a:pt x="234" y="483"/>
                      <a:pt x="176" y="421"/>
                      <a:pt x="183" y="330"/>
                    </a:cubicBezTo>
                    <a:cubicBezTo>
                      <a:pt x="188" y="238"/>
                      <a:pt x="158" y="205"/>
                      <a:pt x="125" y="162"/>
                    </a:cubicBezTo>
                    <a:cubicBezTo>
                      <a:pt x="91" y="120"/>
                      <a:pt x="96" y="149"/>
                      <a:pt x="72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6" name="íšľiďé"/>
              <p:cNvSpPr/>
              <p:nvPr/>
            </p:nvSpPr>
            <p:spPr bwMode="auto">
              <a:xfrm>
                <a:off x="1609" y="562"/>
                <a:ext cx="35" cy="38"/>
              </a:xfrm>
              <a:custGeom>
                <a:avLst/>
                <a:gdLst>
                  <a:gd name="T0" fmla="*/ 0 w 88"/>
                  <a:gd name="T1" fmla="*/ 37 h 97"/>
                  <a:gd name="T2" fmla="*/ 68 w 88"/>
                  <a:gd name="T3" fmla="*/ 71 h 97"/>
                  <a:gd name="T4" fmla="*/ 45 w 88"/>
                  <a:gd name="T5" fmla="*/ 5 h 97"/>
                  <a:gd name="T6" fmla="*/ 0 w 88"/>
                  <a:gd name="T7" fmla="*/ 3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97">
                    <a:moveTo>
                      <a:pt x="0" y="37"/>
                    </a:moveTo>
                    <a:cubicBezTo>
                      <a:pt x="0" y="97"/>
                      <a:pt x="49" y="71"/>
                      <a:pt x="68" y="71"/>
                    </a:cubicBezTo>
                    <a:cubicBezTo>
                      <a:pt x="88" y="71"/>
                      <a:pt x="68" y="10"/>
                      <a:pt x="45" y="5"/>
                    </a:cubicBezTo>
                    <a:cubicBezTo>
                      <a:pt x="20" y="0"/>
                      <a:pt x="0" y="10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7" name="ïṡlîḍé"/>
              <p:cNvSpPr/>
              <p:nvPr/>
            </p:nvSpPr>
            <p:spPr bwMode="auto">
              <a:xfrm>
                <a:off x="1529" y="667"/>
                <a:ext cx="40" cy="33"/>
              </a:xfrm>
              <a:custGeom>
                <a:avLst/>
                <a:gdLst>
                  <a:gd name="T0" fmla="*/ 53 w 101"/>
                  <a:gd name="T1" fmla="*/ 8 h 84"/>
                  <a:gd name="T2" fmla="*/ 88 w 101"/>
                  <a:gd name="T3" fmla="*/ 79 h 84"/>
                  <a:gd name="T4" fmla="*/ 16 w 101"/>
                  <a:gd name="T5" fmla="*/ 66 h 84"/>
                  <a:gd name="T6" fmla="*/ 53 w 101"/>
                  <a:gd name="T7" fmla="*/ 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" h="84">
                    <a:moveTo>
                      <a:pt x="53" y="8"/>
                    </a:moveTo>
                    <a:cubicBezTo>
                      <a:pt x="83" y="19"/>
                      <a:pt x="101" y="76"/>
                      <a:pt x="88" y="79"/>
                    </a:cubicBezTo>
                    <a:cubicBezTo>
                      <a:pt x="73" y="84"/>
                      <a:pt x="31" y="84"/>
                      <a:pt x="16" y="66"/>
                    </a:cubicBezTo>
                    <a:cubicBezTo>
                      <a:pt x="0" y="47"/>
                      <a:pt x="31" y="0"/>
                      <a:pt x="5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8" name="ïṥľíḓè"/>
              <p:cNvSpPr/>
              <p:nvPr/>
            </p:nvSpPr>
            <p:spPr bwMode="auto">
              <a:xfrm>
                <a:off x="1459" y="638"/>
                <a:ext cx="39" cy="60"/>
              </a:xfrm>
              <a:custGeom>
                <a:avLst/>
                <a:gdLst>
                  <a:gd name="T0" fmla="*/ 75 w 101"/>
                  <a:gd name="T1" fmla="*/ 44 h 153"/>
                  <a:gd name="T2" fmla="*/ 60 w 101"/>
                  <a:gd name="T3" fmla="*/ 140 h 153"/>
                  <a:gd name="T4" fmla="*/ 8 w 101"/>
                  <a:gd name="T5" fmla="*/ 92 h 153"/>
                  <a:gd name="T6" fmla="*/ 75 w 101"/>
                  <a:gd name="T7" fmla="*/ 44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" h="153">
                    <a:moveTo>
                      <a:pt x="75" y="44"/>
                    </a:moveTo>
                    <a:cubicBezTo>
                      <a:pt x="95" y="86"/>
                      <a:pt x="101" y="125"/>
                      <a:pt x="60" y="140"/>
                    </a:cubicBezTo>
                    <a:cubicBezTo>
                      <a:pt x="22" y="153"/>
                      <a:pt x="17" y="116"/>
                      <a:pt x="8" y="92"/>
                    </a:cubicBezTo>
                    <a:cubicBezTo>
                      <a:pt x="0" y="69"/>
                      <a:pt x="58" y="0"/>
                      <a:pt x="75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9" name="îṥḻiḍè"/>
              <p:cNvSpPr/>
              <p:nvPr/>
            </p:nvSpPr>
            <p:spPr bwMode="auto">
              <a:xfrm>
                <a:off x="1467" y="842"/>
                <a:ext cx="44" cy="44"/>
              </a:xfrm>
              <a:custGeom>
                <a:avLst/>
                <a:gdLst>
                  <a:gd name="T0" fmla="*/ 88 w 111"/>
                  <a:gd name="T1" fmla="*/ 15 h 114"/>
                  <a:gd name="T2" fmla="*/ 98 w 111"/>
                  <a:gd name="T3" fmla="*/ 81 h 114"/>
                  <a:gd name="T4" fmla="*/ 31 w 111"/>
                  <a:gd name="T5" fmla="*/ 57 h 114"/>
                  <a:gd name="T6" fmla="*/ 88 w 111"/>
                  <a:gd name="T7" fmla="*/ 1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114">
                    <a:moveTo>
                      <a:pt x="88" y="15"/>
                    </a:moveTo>
                    <a:cubicBezTo>
                      <a:pt x="111" y="23"/>
                      <a:pt x="106" y="48"/>
                      <a:pt x="98" y="81"/>
                    </a:cubicBezTo>
                    <a:cubicBezTo>
                      <a:pt x="88" y="114"/>
                      <a:pt x="58" y="96"/>
                      <a:pt x="31" y="57"/>
                    </a:cubicBezTo>
                    <a:cubicBezTo>
                      <a:pt x="0" y="20"/>
                      <a:pt x="43" y="0"/>
                      <a:pt x="8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0" name="iSlíḍé"/>
              <p:cNvSpPr/>
              <p:nvPr/>
            </p:nvSpPr>
            <p:spPr bwMode="auto">
              <a:xfrm>
                <a:off x="1496" y="763"/>
                <a:ext cx="28" cy="47"/>
              </a:xfrm>
              <a:custGeom>
                <a:avLst/>
                <a:gdLst>
                  <a:gd name="T0" fmla="*/ 53 w 71"/>
                  <a:gd name="T1" fmla="*/ 92 h 119"/>
                  <a:gd name="T2" fmla="*/ 6 w 71"/>
                  <a:gd name="T3" fmla="*/ 39 h 119"/>
                  <a:gd name="T4" fmla="*/ 48 w 71"/>
                  <a:gd name="T5" fmla="*/ 39 h 119"/>
                  <a:gd name="T6" fmla="*/ 53 w 71"/>
                  <a:gd name="T7" fmla="*/ 9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119">
                    <a:moveTo>
                      <a:pt x="53" y="92"/>
                    </a:moveTo>
                    <a:cubicBezTo>
                      <a:pt x="25" y="119"/>
                      <a:pt x="0" y="49"/>
                      <a:pt x="6" y="39"/>
                    </a:cubicBezTo>
                    <a:cubicBezTo>
                      <a:pt x="10" y="30"/>
                      <a:pt x="25" y="0"/>
                      <a:pt x="48" y="39"/>
                    </a:cubicBezTo>
                    <a:cubicBezTo>
                      <a:pt x="71" y="77"/>
                      <a:pt x="66" y="77"/>
                      <a:pt x="53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1" name="îslidé"/>
              <p:cNvSpPr/>
              <p:nvPr/>
            </p:nvSpPr>
            <p:spPr bwMode="auto">
              <a:xfrm>
                <a:off x="2006" y="1268"/>
                <a:ext cx="25" cy="39"/>
              </a:xfrm>
              <a:custGeom>
                <a:avLst/>
                <a:gdLst>
                  <a:gd name="T0" fmla="*/ 58 w 64"/>
                  <a:gd name="T1" fmla="*/ 53 h 100"/>
                  <a:gd name="T2" fmla="*/ 31 w 64"/>
                  <a:gd name="T3" fmla="*/ 8 h 100"/>
                  <a:gd name="T4" fmla="*/ 6 w 64"/>
                  <a:gd name="T5" fmla="*/ 68 h 100"/>
                  <a:gd name="T6" fmla="*/ 47 w 64"/>
                  <a:gd name="T7" fmla="*/ 97 h 100"/>
                  <a:gd name="T8" fmla="*/ 58 w 64"/>
                  <a:gd name="T9" fmla="*/ 5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00">
                    <a:moveTo>
                      <a:pt x="58" y="53"/>
                    </a:moveTo>
                    <a:cubicBezTo>
                      <a:pt x="63" y="26"/>
                      <a:pt x="60" y="0"/>
                      <a:pt x="31" y="8"/>
                    </a:cubicBezTo>
                    <a:cubicBezTo>
                      <a:pt x="0" y="15"/>
                      <a:pt x="5" y="47"/>
                      <a:pt x="6" y="68"/>
                    </a:cubicBezTo>
                    <a:cubicBezTo>
                      <a:pt x="10" y="87"/>
                      <a:pt x="27" y="100"/>
                      <a:pt x="47" y="97"/>
                    </a:cubicBezTo>
                    <a:cubicBezTo>
                      <a:pt x="64" y="95"/>
                      <a:pt x="56" y="65"/>
                      <a:pt x="58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2" name="îṥliďé"/>
              <p:cNvSpPr/>
              <p:nvPr/>
            </p:nvSpPr>
            <p:spPr bwMode="auto">
              <a:xfrm>
                <a:off x="2039" y="1217"/>
                <a:ext cx="61" cy="43"/>
              </a:xfrm>
              <a:custGeom>
                <a:avLst/>
                <a:gdLst>
                  <a:gd name="T0" fmla="*/ 37 w 157"/>
                  <a:gd name="T1" fmla="*/ 104 h 111"/>
                  <a:gd name="T2" fmla="*/ 18 w 157"/>
                  <a:gd name="T3" fmla="*/ 50 h 111"/>
                  <a:gd name="T4" fmla="*/ 67 w 157"/>
                  <a:gd name="T5" fmla="*/ 42 h 111"/>
                  <a:gd name="T6" fmla="*/ 102 w 157"/>
                  <a:gd name="T7" fmla="*/ 27 h 111"/>
                  <a:gd name="T8" fmla="*/ 151 w 157"/>
                  <a:gd name="T9" fmla="*/ 42 h 111"/>
                  <a:gd name="T10" fmla="*/ 109 w 157"/>
                  <a:gd name="T11" fmla="*/ 78 h 111"/>
                  <a:gd name="T12" fmla="*/ 70 w 157"/>
                  <a:gd name="T13" fmla="*/ 78 h 111"/>
                  <a:gd name="T14" fmla="*/ 37 w 157"/>
                  <a:gd name="T15" fmla="*/ 10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7" h="111">
                    <a:moveTo>
                      <a:pt x="37" y="104"/>
                    </a:moveTo>
                    <a:cubicBezTo>
                      <a:pt x="18" y="94"/>
                      <a:pt x="0" y="67"/>
                      <a:pt x="18" y="50"/>
                    </a:cubicBezTo>
                    <a:cubicBezTo>
                      <a:pt x="37" y="35"/>
                      <a:pt x="53" y="32"/>
                      <a:pt x="67" y="42"/>
                    </a:cubicBezTo>
                    <a:cubicBezTo>
                      <a:pt x="83" y="50"/>
                      <a:pt x="82" y="40"/>
                      <a:pt x="102" y="27"/>
                    </a:cubicBezTo>
                    <a:cubicBezTo>
                      <a:pt x="124" y="16"/>
                      <a:pt x="145" y="0"/>
                      <a:pt x="151" y="42"/>
                    </a:cubicBezTo>
                    <a:cubicBezTo>
                      <a:pt x="157" y="83"/>
                      <a:pt x="116" y="90"/>
                      <a:pt x="109" y="78"/>
                    </a:cubicBezTo>
                    <a:cubicBezTo>
                      <a:pt x="102" y="67"/>
                      <a:pt x="82" y="60"/>
                      <a:pt x="70" y="78"/>
                    </a:cubicBezTo>
                    <a:cubicBezTo>
                      <a:pt x="59" y="97"/>
                      <a:pt x="46" y="111"/>
                      <a:pt x="37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3" name="î$1iḑê"/>
              <p:cNvSpPr/>
              <p:nvPr/>
            </p:nvSpPr>
            <p:spPr bwMode="auto">
              <a:xfrm>
                <a:off x="1979" y="2779"/>
                <a:ext cx="953" cy="1893"/>
              </a:xfrm>
              <a:custGeom>
                <a:avLst/>
                <a:gdLst>
                  <a:gd name="T0" fmla="*/ 226 w 2442"/>
                  <a:gd name="T1" fmla="*/ 523 h 4858"/>
                  <a:gd name="T2" fmla="*/ 155 w 2442"/>
                  <a:gd name="T3" fmla="*/ 696 h 4858"/>
                  <a:gd name="T4" fmla="*/ 32 w 2442"/>
                  <a:gd name="T5" fmla="*/ 856 h 4858"/>
                  <a:gd name="T6" fmla="*/ 58 w 2442"/>
                  <a:gd name="T7" fmla="*/ 1062 h 4858"/>
                  <a:gd name="T8" fmla="*/ 96 w 2442"/>
                  <a:gd name="T9" fmla="*/ 1293 h 4858"/>
                  <a:gd name="T10" fmla="*/ 269 w 2442"/>
                  <a:gd name="T11" fmla="*/ 1736 h 4858"/>
                  <a:gd name="T12" fmla="*/ 488 w 2442"/>
                  <a:gd name="T13" fmla="*/ 1974 h 4858"/>
                  <a:gd name="T14" fmla="*/ 565 w 2442"/>
                  <a:gd name="T15" fmla="*/ 2654 h 4858"/>
                  <a:gd name="T16" fmla="*/ 514 w 2442"/>
                  <a:gd name="T17" fmla="*/ 2904 h 4858"/>
                  <a:gd name="T18" fmla="*/ 437 w 2442"/>
                  <a:gd name="T19" fmla="*/ 3573 h 4858"/>
                  <a:gd name="T20" fmla="*/ 449 w 2442"/>
                  <a:gd name="T21" fmla="*/ 3820 h 4858"/>
                  <a:gd name="T22" fmla="*/ 439 w 2442"/>
                  <a:gd name="T23" fmla="*/ 4069 h 4858"/>
                  <a:gd name="T24" fmla="*/ 384 w 2442"/>
                  <a:gd name="T25" fmla="*/ 4353 h 4858"/>
                  <a:gd name="T26" fmla="*/ 466 w 2442"/>
                  <a:gd name="T27" fmla="*/ 4753 h 4858"/>
                  <a:gd name="T28" fmla="*/ 720 w 2442"/>
                  <a:gd name="T29" fmla="*/ 4837 h 4858"/>
                  <a:gd name="T30" fmla="*/ 815 w 2442"/>
                  <a:gd name="T31" fmla="*/ 4775 h 4858"/>
                  <a:gd name="T32" fmla="*/ 661 w 2442"/>
                  <a:gd name="T33" fmla="*/ 4580 h 4858"/>
                  <a:gd name="T34" fmla="*/ 815 w 2442"/>
                  <a:gd name="T35" fmla="*/ 4231 h 4858"/>
                  <a:gd name="T36" fmla="*/ 804 w 2442"/>
                  <a:gd name="T37" fmla="*/ 4031 h 4858"/>
                  <a:gd name="T38" fmla="*/ 854 w 2442"/>
                  <a:gd name="T39" fmla="*/ 3698 h 4858"/>
                  <a:gd name="T40" fmla="*/ 1009 w 2442"/>
                  <a:gd name="T41" fmla="*/ 3548 h 4858"/>
                  <a:gd name="T42" fmla="*/ 1215 w 2442"/>
                  <a:gd name="T43" fmla="*/ 3254 h 4858"/>
                  <a:gd name="T44" fmla="*/ 1283 w 2442"/>
                  <a:gd name="T45" fmla="*/ 3220 h 4858"/>
                  <a:gd name="T46" fmla="*/ 1510 w 2442"/>
                  <a:gd name="T47" fmla="*/ 3081 h 4858"/>
                  <a:gd name="T48" fmla="*/ 1631 w 2442"/>
                  <a:gd name="T49" fmla="*/ 2887 h 4858"/>
                  <a:gd name="T50" fmla="*/ 1764 w 2442"/>
                  <a:gd name="T51" fmla="*/ 2527 h 4858"/>
                  <a:gd name="T52" fmla="*/ 1920 w 2442"/>
                  <a:gd name="T53" fmla="*/ 2410 h 4858"/>
                  <a:gd name="T54" fmla="*/ 2105 w 2442"/>
                  <a:gd name="T55" fmla="*/ 2304 h 4858"/>
                  <a:gd name="T56" fmla="*/ 2215 w 2442"/>
                  <a:gd name="T57" fmla="*/ 1883 h 4858"/>
                  <a:gd name="T58" fmla="*/ 2353 w 2442"/>
                  <a:gd name="T59" fmla="*/ 1539 h 4858"/>
                  <a:gd name="T60" fmla="*/ 2359 w 2442"/>
                  <a:gd name="T61" fmla="*/ 1172 h 4858"/>
                  <a:gd name="T62" fmla="*/ 2153 w 2442"/>
                  <a:gd name="T63" fmla="*/ 1016 h 4858"/>
                  <a:gd name="T64" fmla="*/ 1964 w 2442"/>
                  <a:gd name="T65" fmla="*/ 1006 h 4858"/>
                  <a:gd name="T66" fmla="*/ 1842 w 2442"/>
                  <a:gd name="T67" fmla="*/ 888 h 4858"/>
                  <a:gd name="T68" fmla="*/ 1620 w 2442"/>
                  <a:gd name="T69" fmla="*/ 850 h 4858"/>
                  <a:gd name="T70" fmla="*/ 1653 w 2442"/>
                  <a:gd name="T71" fmla="*/ 695 h 4858"/>
                  <a:gd name="T72" fmla="*/ 1388 w 2442"/>
                  <a:gd name="T73" fmla="*/ 433 h 4858"/>
                  <a:gd name="T74" fmla="*/ 1094 w 2442"/>
                  <a:gd name="T75" fmla="*/ 250 h 4858"/>
                  <a:gd name="T76" fmla="*/ 777 w 2442"/>
                  <a:gd name="T77" fmla="*/ 122 h 4858"/>
                  <a:gd name="T78" fmla="*/ 555 w 2442"/>
                  <a:gd name="T79" fmla="*/ 95 h 4858"/>
                  <a:gd name="T80" fmla="*/ 493 w 2442"/>
                  <a:gd name="T81" fmla="*/ 111 h 4858"/>
                  <a:gd name="T82" fmla="*/ 421 w 2442"/>
                  <a:gd name="T83" fmla="*/ 78 h 4858"/>
                  <a:gd name="T84" fmla="*/ 210 w 2442"/>
                  <a:gd name="T85" fmla="*/ 300 h 4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42" h="4858">
                    <a:moveTo>
                      <a:pt x="245" y="433"/>
                    </a:moveTo>
                    <a:cubicBezTo>
                      <a:pt x="234" y="459"/>
                      <a:pt x="205" y="491"/>
                      <a:pt x="226" y="523"/>
                    </a:cubicBezTo>
                    <a:cubicBezTo>
                      <a:pt x="245" y="555"/>
                      <a:pt x="194" y="619"/>
                      <a:pt x="180" y="631"/>
                    </a:cubicBezTo>
                    <a:cubicBezTo>
                      <a:pt x="168" y="645"/>
                      <a:pt x="148" y="663"/>
                      <a:pt x="155" y="696"/>
                    </a:cubicBezTo>
                    <a:cubicBezTo>
                      <a:pt x="161" y="728"/>
                      <a:pt x="110" y="747"/>
                      <a:pt x="96" y="760"/>
                    </a:cubicBezTo>
                    <a:cubicBezTo>
                      <a:pt x="84" y="774"/>
                      <a:pt x="52" y="838"/>
                      <a:pt x="32" y="856"/>
                    </a:cubicBezTo>
                    <a:cubicBezTo>
                      <a:pt x="12" y="876"/>
                      <a:pt x="7" y="934"/>
                      <a:pt x="45" y="952"/>
                    </a:cubicBezTo>
                    <a:cubicBezTo>
                      <a:pt x="84" y="972"/>
                      <a:pt x="110" y="1043"/>
                      <a:pt x="58" y="1062"/>
                    </a:cubicBezTo>
                    <a:cubicBezTo>
                      <a:pt x="7" y="1082"/>
                      <a:pt x="0" y="1139"/>
                      <a:pt x="20" y="1164"/>
                    </a:cubicBezTo>
                    <a:cubicBezTo>
                      <a:pt x="39" y="1191"/>
                      <a:pt x="71" y="1275"/>
                      <a:pt x="96" y="1293"/>
                    </a:cubicBezTo>
                    <a:cubicBezTo>
                      <a:pt x="123" y="1312"/>
                      <a:pt x="168" y="1461"/>
                      <a:pt x="187" y="1499"/>
                    </a:cubicBezTo>
                    <a:cubicBezTo>
                      <a:pt x="205" y="1537"/>
                      <a:pt x="277" y="1678"/>
                      <a:pt x="269" y="1736"/>
                    </a:cubicBezTo>
                    <a:cubicBezTo>
                      <a:pt x="263" y="1794"/>
                      <a:pt x="335" y="1852"/>
                      <a:pt x="353" y="1864"/>
                    </a:cubicBezTo>
                    <a:cubicBezTo>
                      <a:pt x="372" y="1878"/>
                      <a:pt x="456" y="1954"/>
                      <a:pt x="488" y="1974"/>
                    </a:cubicBezTo>
                    <a:cubicBezTo>
                      <a:pt x="521" y="1994"/>
                      <a:pt x="604" y="2018"/>
                      <a:pt x="592" y="2166"/>
                    </a:cubicBezTo>
                    <a:cubicBezTo>
                      <a:pt x="577" y="2314"/>
                      <a:pt x="565" y="2597"/>
                      <a:pt x="565" y="2654"/>
                    </a:cubicBezTo>
                    <a:cubicBezTo>
                      <a:pt x="565" y="2712"/>
                      <a:pt x="540" y="2764"/>
                      <a:pt x="525" y="2776"/>
                    </a:cubicBezTo>
                    <a:cubicBezTo>
                      <a:pt x="514" y="2790"/>
                      <a:pt x="508" y="2866"/>
                      <a:pt x="514" y="2904"/>
                    </a:cubicBezTo>
                    <a:cubicBezTo>
                      <a:pt x="521" y="2944"/>
                      <a:pt x="525" y="3091"/>
                      <a:pt x="476" y="3265"/>
                    </a:cubicBezTo>
                    <a:cubicBezTo>
                      <a:pt x="424" y="3437"/>
                      <a:pt x="437" y="3548"/>
                      <a:pt x="437" y="3573"/>
                    </a:cubicBezTo>
                    <a:cubicBezTo>
                      <a:pt x="437" y="3598"/>
                      <a:pt x="405" y="3669"/>
                      <a:pt x="398" y="3694"/>
                    </a:cubicBezTo>
                    <a:cubicBezTo>
                      <a:pt x="392" y="3720"/>
                      <a:pt x="421" y="3780"/>
                      <a:pt x="449" y="3820"/>
                    </a:cubicBezTo>
                    <a:cubicBezTo>
                      <a:pt x="477" y="3859"/>
                      <a:pt x="455" y="3931"/>
                      <a:pt x="444" y="3980"/>
                    </a:cubicBezTo>
                    <a:cubicBezTo>
                      <a:pt x="432" y="4031"/>
                      <a:pt x="432" y="4036"/>
                      <a:pt x="439" y="4069"/>
                    </a:cubicBezTo>
                    <a:cubicBezTo>
                      <a:pt x="444" y="4103"/>
                      <a:pt x="416" y="4136"/>
                      <a:pt x="398" y="4153"/>
                    </a:cubicBezTo>
                    <a:cubicBezTo>
                      <a:pt x="384" y="4170"/>
                      <a:pt x="372" y="4271"/>
                      <a:pt x="384" y="4353"/>
                    </a:cubicBezTo>
                    <a:cubicBezTo>
                      <a:pt x="393" y="4436"/>
                      <a:pt x="427" y="4580"/>
                      <a:pt x="427" y="4592"/>
                    </a:cubicBezTo>
                    <a:cubicBezTo>
                      <a:pt x="427" y="4602"/>
                      <a:pt x="432" y="4735"/>
                      <a:pt x="466" y="4753"/>
                    </a:cubicBezTo>
                    <a:cubicBezTo>
                      <a:pt x="498" y="4769"/>
                      <a:pt x="484" y="4824"/>
                      <a:pt x="616" y="4819"/>
                    </a:cubicBezTo>
                    <a:cubicBezTo>
                      <a:pt x="654" y="4814"/>
                      <a:pt x="699" y="4814"/>
                      <a:pt x="720" y="4837"/>
                    </a:cubicBezTo>
                    <a:cubicBezTo>
                      <a:pt x="743" y="4858"/>
                      <a:pt x="799" y="4837"/>
                      <a:pt x="843" y="4824"/>
                    </a:cubicBezTo>
                    <a:cubicBezTo>
                      <a:pt x="888" y="4814"/>
                      <a:pt x="872" y="4786"/>
                      <a:pt x="815" y="4775"/>
                    </a:cubicBezTo>
                    <a:cubicBezTo>
                      <a:pt x="760" y="4764"/>
                      <a:pt x="715" y="4731"/>
                      <a:pt x="693" y="4691"/>
                    </a:cubicBezTo>
                    <a:cubicBezTo>
                      <a:pt x="672" y="4653"/>
                      <a:pt x="677" y="4609"/>
                      <a:pt x="661" y="4580"/>
                    </a:cubicBezTo>
                    <a:cubicBezTo>
                      <a:pt x="644" y="4553"/>
                      <a:pt x="588" y="4498"/>
                      <a:pt x="666" y="4442"/>
                    </a:cubicBezTo>
                    <a:cubicBezTo>
                      <a:pt x="743" y="4387"/>
                      <a:pt x="809" y="4271"/>
                      <a:pt x="815" y="4231"/>
                    </a:cubicBezTo>
                    <a:cubicBezTo>
                      <a:pt x="820" y="4192"/>
                      <a:pt x="804" y="4180"/>
                      <a:pt x="777" y="4180"/>
                    </a:cubicBezTo>
                    <a:cubicBezTo>
                      <a:pt x="750" y="4180"/>
                      <a:pt x="693" y="4076"/>
                      <a:pt x="804" y="4031"/>
                    </a:cubicBezTo>
                    <a:cubicBezTo>
                      <a:pt x="915" y="3987"/>
                      <a:pt x="883" y="3836"/>
                      <a:pt x="861" y="3803"/>
                    </a:cubicBezTo>
                    <a:cubicBezTo>
                      <a:pt x="839" y="3770"/>
                      <a:pt x="827" y="3731"/>
                      <a:pt x="854" y="3698"/>
                    </a:cubicBezTo>
                    <a:cubicBezTo>
                      <a:pt x="883" y="3664"/>
                      <a:pt x="931" y="3758"/>
                      <a:pt x="988" y="3703"/>
                    </a:cubicBezTo>
                    <a:cubicBezTo>
                      <a:pt x="1042" y="3647"/>
                      <a:pt x="988" y="3570"/>
                      <a:pt x="1009" y="3548"/>
                    </a:cubicBezTo>
                    <a:cubicBezTo>
                      <a:pt x="1031" y="3526"/>
                      <a:pt x="1172" y="3647"/>
                      <a:pt x="1272" y="3465"/>
                    </a:cubicBezTo>
                    <a:cubicBezTo>
                      <a:pt x="1326" y="3353"/>
                      <a:pt x="1231" y="3287"/>
                      <a:pt x="1215" y="3254"/>
                    </a:cubicBezTo>
                    <a:cubicBezTo>
                      <a:pt x="1199" y="3220"/>
                      <a:pt x="1126" y="3154"/>
                      <a:pt x="1150" y="3138"/>
                    </a:cubicBezTo>
                    <a:cubicBezTo>
                      <a:pt x="1172" y="3121"/>
                      <a:pt x="1244" y="3192"/>
                      <a:pt x="1283" y="3220"/>
                    </a:cubicBezTo>
                    <a:cubicBezTo>
                      <a:pt x="1320" y="3247"/>
                      <a:pt x="1388" y="3287"/>
                      <a:pt x="1431" y="3214"/>
                    </a:cubicBezTo>
                    <a:cubicBezTo>
                      <a:pt x="1476" y="3143"/>
                      <a:pt x="1510" y="3138"/>
                      <a:pt x="1510" y="3081"/>
                    </a:cubicBezTo>
                    <a:cubicBezTo>
                      <a:pt x="1510" y="3025"/>
                      <a:pt x="1537" y="2998"/>
                      <a:pt x="1553" y="3003"/>
                    </a:cubicBezTo>
                    <a:cubicBezTo>
                      <a:pt x="1572" y="3010"/>
                      <a:pt x="1604" y="2965"/>
                      <a:pt x="1631" y="2887"/>
                    </a:cubicBezTo>
                    <a:cubicBezTo>
                      <a:pt x="1661" y="2810"/>
                      <a:pt x="1737" y="2760"/>
                      <a:pt x="1710" y="2694"/>
                    </a:cubicBezTo>
                    <a:cubicBezTo>
                      <a:pt x="1683" y="2625"/>
                      <a:pt x="1688" y="2560"/>
                      <a:pt x="1764" y="2527"/>
                    </a:cubicBezTo>
                    <a:cubicBezTo>
                      <a:pt x="1842" y="2494"/>
                      <a:pt x="1815" y="2449"/>
                      <a:pt x="1842" y="2443"/>
                    </a:cubicBezTo>
                    <a:cubicBezTo>
                      <a:pt x="1870" y="2437"/>
                      <a:pt x="1899" y="2449"/>
                      <a:pt x="1920" y="2410"/>
                    </a:cubicBezTo>
                    <a:cubicBezTo>
                      <a:pt x="1942" y="2371"/>
                      <a:pt x="1999" y="2388"/>
                      <a:pt x="2010" y="2388"/>
                    </a:cubicBezTo>
                    <a:cubicBezTo>
                      <a:pt x="2021" y="2388"/>
                      <a:pt x="2099" y="2371"/>
                      <a:pt x="2105" y="2304"/>
                    </a:cubicBezTo>
                    <a:cubicBezTo>
                      <a:pt x="2110" y="2237"/>
                      <a:pt x="2137" y="2176"/>
                      <a:pt x="2176" y="2126"/>
                    </a:cubicBezTo>
                    <a:cubicBezTo>
                      <a:pt x="2215" y="2077"/>
                      <a:pt x="2215" y="1954"/>
                      <a:pt x="2215" y="1883"/>
                    </a:cubicBezTo>
                    <a:cubicBezTo>
                      <a:pt x="2215" y="1810"/>
                      <a:pt x="2186" y="1749"/>
                      <a:pt x="2248" y="1688"/>
                    </a:cubicBezTo>
                    <a:cubicBezTo>
                      <a:pt x="2310" y="1628"/>
                      <a:pt x="2321" y="1605"/>
                      <a:pt x="2353" y="1539"/>
                    </a:cubicBezTo>
                    <a:cubicBezTo>
                      <a:pt x="2386" y="1472"/>
                      <a:pt x="2431" y="1494"/>
                      <a:pt x="2437" y="1350"/>
                    </a:cubicBezTo>
                    <a:cubicBezTo>
                      <a:pt x="2442" y="1206"/>
                      <a:pt x="2405" y="1144"/>
                      <a:pt x="2359" y="1172"/>
                    </a:cubicBezTo>
                    <a:cubicBezTo>
                      <a:pt x="2315" y="1199"/>
                      <a:pt x="2283" y="1166"/>
                      <a:pt x="2248" y="1117"/>
                    </a:cubicBezTo>
                    <a:cubicBezTo>
                      <a:pt x="2215" y="1066"/>
                      <a:pt x="2181" y="1016"/>
                      <a:pt x="2153" y="1016"/>
                    </a:cubicBezTo>
                    <a:cubicBezTo>
                      <a:pt x="2126" y="1016"/>
                      <a:pt x="2061" y="1072"/>
                      <a:pt x="2037" y="1021"/>
                    </a:cubicBezTo>
                    <a:cubicBezTo>
                      <a:pt x="2015" y="972"/>
                      <a:pt x="1977" y="994"/>
                      <a:pt x="1964" y="1006"/>
                    </a:cubicBezTo>
                    <a:cubicBezTo>
                      <a:pt x="1953" y="1016"/>
                      <a:pt x="1926" y="1028"/>
                      <a:pt x="1926" y="955"/>
                    </a:cubicBezTo>
                    <a:cubicBezTo>
                      <a:pt x="1926" y="883"/>
                      <a:pt x="1866" y="888"/>
                      <a:pt x="1842" y="888"/>
                    </a:cubicBezTo>
                    <a:cubicBezTo>
                      <a:pt x="1820" y="888"/>
                      <a:pt x="1759" y="866"/>
                      <a:pt x="1737" y="844"/>
                    </a:cubicBezTo>
                    <a:cubicBezTo>
                      <a:pt x="1715" y="821"/>
                      <a:pt x="1666" y="811"/>
                      <a:pt x="1620" y="850"/>
                    </a:cubicBezTo>
                    <a:cubicBezTo>
                      <a:pt x="1577" y="888"/>
                      <a:pt x="1550" y="866"/>
                      <a:pt x="1583" y="828"/>
                    </a:cubicBezTo>
                    <a:cubicBezTo>
                      <a:pt x="1615" y="788"/>
                      <a:pt x="1683" y="728"/>
                      <a:pt x="1653" y="695"/>
                    </a:cubicBezTo>
                    <a:cubicBezTo>
                      <a:pt x="1626" y="661"/>
                      <a:pt x="1594" y="677"/>
                      <a:pt x="1594" y="594"/>
                    </a:cubicBezTo>
                    <a:cubicBezTo>
                      <a:pt x="1594" y="510"/>
                      <a:pt x="1520" y="444"/>
                      <a:pt x="1388" y="433"/>
                    </a:cubicBezTo>
                    <a:cubicBezTo>
                      <a:pt x="1253" y="422"/>
                      <a:pt x="1209" y="389"/>
                      <a:pt x="1188" y="355"/>
                    </a:cubicBezTo>
                    <a:cubicBezTo>
                      <a:pt x="1165" y="322"/>
                      <a:pt x="1172" y="273"/>
                      <a:pt x="1094" y="250"/>
                    </a:cubicBezTo>
                    <a:cubicBezTo>
                      <a:pt x="1015" y="228"/>
                      <a:pt x="1015" y="128"/>
                      <a:pt x="950" y="128"/>
                    </a:cubicBezTo>
                    <a:cubicBezTo>
                      <a:pt x="883" y="128"/>
                      <a:pt x="783" y="167"/>
                      <a:pt x="777" y="122"/>
                    </a:cubicBezTo>
                    <a:cubicBezTo>
                      <a:pt x="772" y="78"/>
                      <a:pt x="715" y="139"/>
                      <a:pt x="677" y="88"/>
                    </a:cubicBezTo>
                    <a:cubicBezTo>
                      <a:pt x="639" y="39"/>
                      <a:pt x="561" y="51"/>
                      <a:pt x="555" y="95"/>
                    </a:cubicBezTo>
                    <a:cubicBezTo>
                      <a:pt x="550" y="139"/>
                      <a:pt x="561" y="222"/>
                      <a:pt x="516" y="211"/>
                    </a:cubicBezTo>
                    <a:cubicBezTo>
                      <a:pt x="472" y="199"/>
                      <a:pt x="477" y="172"/>
                      <a:pt x="493" y="111"/>
                    </a:cubicBezTo>
                    <a:cubicBezTo>
                      <a:pt x="509" y="51"/>
                      <a:pt x="532" y="0"/>
                      <a:pt x="498" y="0"/>
                    </a:cubicBezTo>
                    <a:cubicBezTo>
                      <a:pt x="466" y="0"/>
                      <a:pt x="461" y="78"/>
                      <a:pt x="421" y="78"/>
                    </a:cubicBezTo>
                    <a:cubicBezTo>
                      <a:pt x="384" y="78"/>
                      <a:pt x="328" y="78"/>
                      <a:pt x="316" y="144"/>
                    </a:cubicBezTo>
                    <a:cubicBezTo>
                      <a:pt x="305" y="211"/>
                      <a:pt x="189" y="211"/>
                      <a:pt x="210" y="300"/>
                    </a:cubicBezTo>
                    <a:cubicBezTo>
                      <a:pt x="232" y="389"/>
                      <a:pt x="268" y="377"/>
                      <a:pt x="245" y="4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4" name="ïṣliďê"/>
              <p:cNvSpPr/>
              <p:nvPr/>
            </p:nvSpPr>
            <p:spPr bwMode="auto">
              <a:xfrm>
                <a:off x="3254" y="2086"/>
                <a:ext cx="1448" cy="1974"/>
              </a:xfrm>
              <a:custGeom>
                <a:avLst/>
                <a:gdLst>
                  <a:gd name="T0" fmla="*/ 455 w 3711"/>
                  <a:gd name="T1" fmla="*/ 469 h 5069"/>
                  <a:gd name="T2" fmla="*/ 345 w 3711"/>
                  <a:gd name="T3" fmla="*/ 660 h 5069"/>
                  <a:gd name="T4" fmla="*/ 72 w 3711"/>
                  <a:gd name="T5" fmla="*/ 1114 h 5069"/>
                  <a:gd name="T6" fmla="*/ 117 w 3711"/>
                  <a:gd name="T7" fmla="*/ 1313 h 5069"/>
                  <a:gd name="T8" fmla="*/ 37 w 3711"/>
                  <a:gd name="T9" fmla="*/ 1635 h 5069"/>
                  <a:gd name="T10" fmla="*/ 198 w 3711"/>
                  <a:gd name="T11" fmla="*/ 1899 h 5069"/>
                  <a:gd name="T12" fmla="*/ 307 w 3711"/>
                  <a:gd name="T13" fmla="*/ 2120 h 5069"/>
                  <a:gd name="T14" fmla="*/ 601 w 3711"/>
                  <a:gd name="T15" fmla="*/ 2318 h 5069"/>
                  <a:gd name="T16" fmla="*/ 983 w 3711"/>
                  <a:gd name="T17" fmla="*/ 2244 h 5069"/>
                  <a:gd name="T18" fmla="*/ 1241 w 3711"/>
                  <a:gd name="T19" fmla="*/ 2252 h 5069"/>
                  <a:gd name="T20" fmla="*/ 1482 w 3711"/>
                  <a:gd name="T21" fmla="*/ 2362 h 5069"/>
                  <a:gd name="T22" fmla="*/ 1445 w 3711"/>
                  <a:gd name="T23" fmla="*/ 2699 h 5069"/>
                  <a:gd name="T24" fmla="*/ 1643 w 3711"/>
                  <a:gd name="T25" fmla="*/ 3007 h 5069"/>
                  <a:gd name="T26" fmla="*/ 1710 w 3711"/>
                  <a:gd name="T27" fmla="*/ 3330 h 5069"/>
                  <a:gd name="T28" fmla="*/ 1600 w 3711"/>
                  <a:gd name="T29" fmla="*/ 3675 h 5069"/>
                  <a:gd name="T30" fmla="*/ 1686 w 3711"/>
                  <a:gd name="T31" fmla="*/ 4006 h 5069"/>
                  <a:gd name="T32" fmla="*/ 1797 w 3711"/>
                  <a:gd name="T33" fmla="*/ 4482 h 5069"/>
                  <a:gd name="T34" fmla="*/ 1913 w 3711"/>
                  <a:gd name="T35" fmla="*/ 4761 h 5069"/>
                  <a:gd name="T36" fmla="*/ 1943 w 3711"/>
                  <a:gd name="T37" fmla="*/ 4937 h 5069"/>
                  <a:gd name="T38" fmla="*/ 2274 w 3711"/>
                  <a:gd name="T39" fmla="*/ 4967 h 5069"/>
                  <a:gd name="T40" fmla="*/ 2728 w 3711"/>
                  <a:gd name="T41" fmla="*/ 4460 h 5069"/>
                  <a:gd name="T42" fmla="*/ 2736 w 3711"/>
                  <a:gd name="T43" fmla="*/ 4305 h 5069"/>
                  <a:gd name="T44" fmla="*/ 2861 w 3711"/>
                  <a:gd name="T45" fmla="*/ 4071 h 5069"/>
                  <a:gd name="T46" fmla="*/ 2883 w 3711"/>
                  <a:gd name="T47" fmla="*/ 3881 h 5069"/>
                  <a:gd name="T48" fmla="*/ 3131 w 3711"/>
                  <a:gd name="T49" fmla="*/ 3631 h 5069"/>
                  <a:gd name="T50" fmla="*/ 3044 w 3711"/>
                  <a:gd name="T51" fmla="*/ 3044 h 5069"/>
                  <a:gd name="T52" fmla="*/ 3286 w 3711"/>
                  <a:gd name="T53" fmla="*/ 2567 h 5069"/>
                  <a:gd name="T54" fmla="*/ 3587 w 3711"/>
                  <a:gd name="T55" fmla="*/ 2098 h 5069"/>
                  <a:gd name="T56" fmla="*/ 3639 w 3711"/>
                  <a:gd name="T57" fmla="*/ 1804 h 5069"/>
                  <a:gd name="T58" fmla="*/ 3263 w 3711"/>
                  <a:gd name="T59" fmla="*/ 1819 h 5069"/>
                  <a:gd name="T60" fmla="*/ 3044 w 3711"/>
                  <a:gd name="T61" fmla="*/ 1452 h 5069"/>
                  <a:gd name="T62" fmla="*/ 2935 w 3711"/>
                  <a:gd name="T63" fmla="*/ 1166 h 5069"/>
                  <a:gd name="T64" fmla="*/ 2839 w 3711"/>
                  <a:gd name="T65" fmla="*/ 946 h 5069"/>
                  <a:gd name="T66" fmla="*/ 2685 w 3711"/>
                  <a:gd name="T67" fmla="*/ 593 h 5069"/>
                  <a:gd name="T68" fmla="*/ 2817 w 3711"/>
                  <a:gd name="T69" fmla="*/ 571 h 5069"/>
                  <a:gd name="T70" fmla="*/ 2560 w 3711"/>
                  <a:gd name="T71" fmla="*/ 432 h 5069"/>
                  <a:gd name="T72" fmla="*/ 2158 w 3711"/>
                  <a:gd name="T73" fmla="*/ 322 h 5069"/>
                  <a:gd name="T74" fmla="*/ 2002 w 3711"/>
                  <a:gd name="T75" fmla="*/ 528 h 5069"/>
                  <a:gd name="T76" fmla="*/ 1723 w 3711"/>
                  <a:gd name="T77" fmla="*/ 315 h 5069"/>
                  <a:gd name="T78" fmla="*/ 1532 w 3711"/>
                  <a:gd name="T79" fmla="*/ 190 h 5069"/>
                  <a:gd name="T80" fmla="*/ 1532 w 3711"/>
                  <a:gd name="T81" fmla="*/ 0 h 5069"/>
                  <a:gd name="T82" fmla="*/ 939 w 3711"/>
                  <a:gd name="T83" fmla="*/ 102 h 5069"/>
                  <a:gd name="T84" fmla="*/ 594 w 3711"/>
                  <a:gd name="T85" fmla="*/ 235 h 5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711" h="5069">
                    <a:moveTo>
                      <a:pt x="483" y="329"/>
                    </a:moveTo>
                    <a:cubicBezTo>
                      <a:pt x="451" y="371"/>
                      <a:pt x="425" y="454"/>
                      <a:pt x="455" y="469"/>
                    </a:cubicBezTo>
                    <a:cubicBezTo>
                      <a:pt x="483" y="484"/>
                      <a:pt x="483" y="536"/>
                      <a:pt x="440" y="586"/>
                    </a:cubicBezTo>
                    <a:cubicBezTo>
                      <a:pt x="396" y="638"/>
                      <a:pt x="373" y="667"/>
                      <a:pt x="345" y="660"/>
                    </a:cubicBezTo>
                    <a:cubicBezTo>
                      <a:pt x="315" y="653"/>
                      <a:pt x="294" y="638"/>
                      <a:pt x="241" y="763"/>
                    </a:cubicBezTo>
                    <a:cubicBezTo>
                      <a:pt x="190" y="887"/>
                      <a:pt x="95" y="1092"/>
                      <a:pt x="72" y="1114"/>
                    </a:cubicBezTo>
                    <a:cubicBezTo>
                      <a:pt x="51" y="1136"/>
                      <a:pt x="58" y="1203"/>
                      <a:pt x="88" y="1210"/>
                    </a:cubicBezTo>
                    <a:cubicBezTo>
                      <a:pt x="117" y="1218"/>
                      <a:pt x="117" y="1269"/>
                      <a:pt x="117" y="1313"/>
                    </a:cubicBezTo>
                    <a:cubicBezTo>
                      <a:pt x="117" y="1356"/>
                      <a:pt x="162" y="1452"/>
                      <a:pt x="109" y="1511"/>
                    </a:cubicBezTo>
                    <a:cubicBezTo>
                      <a:pt x="58" y="1570"/>
                      <a:pt x="0" y="1614"/>
                      <a:pt x="37" y="1635"/>
                    </a:cubicBezTo>
                    <a:cubicBezTo>
                      <a:pt x="72" y="1657"/>
                      <a:pt x="102" y="1746"/>
                      <a:pt x="102" y="1782"/>
                    </a:cubicBezTo>
                    <a:cubicBezTo>
                      <a:pt x="102" y="1819"/>
                      <a:pt x="162" y="1871"/>
                      <a:pt x="198" y="1899"/>
                    </a:cubicBezTo>
                    <a:cubicBezTo>
                      <a:pt x="235" y="1929"/>
                      <a:pt x="294" y="1988"/>
                      <a:pt x="272" y="2017"/>
                    </a:cubicBezTo>
                    <a:cubicBezTo>
                      <a:pt x="250" y="2046"/>
                      <a:pt x="272" y="2091"/>
                      <a:pt x="307" y="2120"/>
                    </a:cubicBezTo>
                    <a:cubicBezTo>
                      <a:pt x="345" y="2150"/>
                      <a:pt x="468" y="2230"/>
                      <a:pt x="483" y="2267"/>
                    </a:cubicBezTo>
                    <a:cubicBezTo>
                      <a:pt x="499" y="2303"/>
                      <a:pt x="520" y="2325"/>
                      <a:pt x="601" y="2318"/>
                    </a:cubicBezTo>
                    <a:cubicBezTo>
                      <a:pt x="683" y="2310"/>
                      <a:pt x="808" y="2282"/>
                      <a:pt x="857" y="2282"/>
                    </a:cubicBezTo>
                    <a:cubicBezTo>
                      <a:pt x="910" y="2282"/>
                      <a:pt x="953" y="2267"/>
                      <a:pt x="983" y="2244"/>
                    </a:cubicBezTo>
                    <a:cubicBezTo>
                      <a:pt x="1011" y="2222"/>
                      <a:pt x="1042" y="2170"/>
                      <a:pt x="1115" y="2178"/>
                    </a:cubicBezTo>
                    <a:cubicBezTo>
                      <a:pt x="1189" y="2185"/>
                      <a:pt x="1232" y="2207"/>
                      <a:pt x="1241" y="2252"/>
                    </a:cubicBezTo>
                    <a:cubicBezTo>
                      <a:pt x="1247" y="2296"/>
                      <a:pt x="1247" y="2318"/>
                      <a:pt x="1351" y="2310"/>
                    </a:cubicBezTo>
                    <a:cubicBezTo>
                      <a:pt x="1452" y="2303"/>
                      <a:pt x="1459" y="2333"/>
                      <a:pt x="1482" y="2362"/>
                    </a:cubicBezTo>
                    <a:cubicBezTo>
                      <a:pt x="1505" y="2392"/>
                      <a:pt x="1482" y="2494"/>
                      <a:pt x="1482" y="2545"/>
                    </a:cubicBezTo>
                    <a:cubicBezTo>
                      <a:pt x="1482" y="2597"/>
                      <a:pt x="1400" y="2641"/>
                      <a:pt x="1445" y="2699"/>
                    </a:cubicBezTo>
                    <a:cubicBezTo>
                      <a:pt x="1489" y="2758"/>
                      <a:pt x="1569" y="2853"/>
                      <a:pt x="1569" y="2890"/>
                    </a:cubicBezTo>
                    <a:cubicBezTo>
                      <a:pt x="1569" y="2927"/>
                      <a:pt x="1643" y="2948"/>
                      <a:pt x="1643" y="3007"/>
                    </a:cubicBezTo>
                    <a:cubicBezTo>
                      <a:pt x="1643" y="3066"/>
                      <a:pt x="1701" y="3147"/>
                      <a:pt x="1686" y="3206"/>
                    </a:cubicBezTo>
                    <a:cubicBezTo>
                      <a:pt x="1673" y="3264"/>
                      <a:pt x="1686" y="3308"/>
                      <a:pt x="1710" y="3330"/>
                    </a:cubicBezTo>
                    <a:cubicBezTo>
                      <a:pt x="1731" y="3352"/>
                      <a:pt x="1710" y="3411"/>
                      <a:pt x="1673" y="3455"/>
                    </a:cubicBezTo>
                    <a:cubicBezTo>
                      <a:pt x="1637" y="3498"/>
                      <a:pt x="1607" y="3587"/>
                      <a:pt x="1600" y="3675"/>
                    </a:cubicBezTo>
                    <a:cubicBezTo>
                      <a:pt x="1593" y="3762"/>
                      <a:pt x="1578" y="3844"/>
                      <a:pt x="1630" y="3881"/>
                    </a:cubicBezTo>
                    <a:cubicBezTo>
                      <a:pt x="1679" y="3917"/>
                      <a:pt x="1686" y="3991"/>
                      <a:pt x="1686" y="4006"/>
                    </a:cubicBezTo>
                    <a:cubicBezTo>
                      <a:pt x="1686" y="4021"/>
                      <a:pt x="1768" y="4071"/>
                      <a:pt x="1753" y="4174"/>
                    </a:cubicBezTo>
                    <a:cubicBezTo>
                      <a:pt x="1738" y="4277"/>
                      <a:pt x="1738" y="4401"/>
                      <a:pt x="1797" y="4482"/>
                    </a:cubicBezTo>
                    <a:cubicBezTo>
                      <a:pt x="1857" y="4562"/>
                      <a:pt x="1885" y="4636"/>
                      <a:pt x="1885" y="4680"/>
                    </a:cubicBezTo>
                    <a:cubicBezTo>
                      <a:pt x="1885" y="4724"/>
                      <a:pt x="1885" y="4746"/>
                      <a:pt x="1913" y="4761"/>
                    </a:cubicBezTo>
                    <a:cubicBezTo>
                      <a:pt x="1943" y="4776"/>
                      <a:pt x="1958" y="4819"/>
                      <a:pt x="1928" y="4842"/>
                    </a:cubicBezTo>
                    <a:cubicBezTo>
                      <a:pt x="1900" y="4863"/>
                      <a:pt x="1921" y="4900"/>
                      <a:pt x="1943" y="4937"/>
                    </a:cubicBezTo>
                    <a:cubicBezTo>
                      <a:pt x="1965" y="4973"/>
                      <a:pt x="1989" y="5069"/>
                      <a:pt x="2062" y="5025"/>
                    </a:cubicBezTo>
                    <a:cubicBezTo>
                      <a:pt x="2136" y="4981"/>
                      <a:pt x="2229" y="4967"/>
                      <a:pt x="2274" y="4967"/>
                    </a:cubicBezTo>
                    <a:cubicBezTo>
                      <a:pt x="2317" y="4967"/>
                      <a:pt x="2421" y="4981"/>
                      <a:pt x="2508" y="4828"/>
                    </a:cubicBezTo>
                    <a:cubicBezTo>
                      <a:pt x="2596" y="4673"/>
                      <a:pt x="2714" y="4482"/>
                      <a:pt x="2728" y="4460"/>
                    </a:cubicBezTo>
                    <a:cubicBezTo>
                      <a:pt x="2743" y="4438"/>
                      <a:pt x="2765" y="4401"/>
                      <a:pt x="2714" y="4394"/>
                    </a:cubicBezTo>
                    <a:cubicBezTo>
                      <a:pt x="2664" y="4387"/>
                      <a:pt x="2701" y="4313"/>
                      <a:pt x="2736" y="4305"/>
                    </a:cubicBezTo>
                    <a:cubicBezTo>
                      <a:pt x="2774" y="4298"/>
                      <a:pt x="2839" y="4313"/>
                      <a:pt x="2875" y="4262"/>
                    </a:cubicBezTo>
                    <a:cubicBezTo>
                      <a:pt x="2912" y="4211"/>
                      <a:pt x="2869" y="4115"/>
                      <a:pt x="2861" y="4071"/>
                    </a:cubicBezTo>
                    <a:cubicBezTo>
                      <a:pt x="2853" y="4026"/>
                      <a:pt x="2794" y="3976"/>
                      <a:pt x="2794" y="3947"/>
                    </a:cubicBezTo>
                    <a:cubicBezTo>
                      <a:pt x="2794" y="3917"/>
                      <a:pt x="2832" y="3910"/>
                      <a:pt x="2883" y="3881"/>
                    </a:cubicBezTo>
                    <a:cubicBezTo>
                      <a:pt x="2935" y="3851"/>
                      <a:pt x="2978" y="3814"/>
                      <a:pt x="2992" y="3777"/>
                    </a:cubicBezTo>
                    <a:cubicBezTo>
                      <a:pt x="3007" y="3742"/>
                      <a:pt x="3125" y="3755"/>
                      <a:pt x="3131" y="3631"/>
                    </a:cubicBezTo>
                    <a:cubicBezTo>
                      <a:pt x="3140" y="3506"/>
                      <a:pt x="3131" y="3330"/>
                      <a:pt x="3089" y="3242"/>
                    </a:cubicBezTo>
                    <a:cubicBezTo>
                      <a:pt x="3044" y="3154"/>
                      <a:pt x="3038" y="3110"/>
                      <a:pt x="3044" y="3044"/>
                    </a:cubicBezTo>
                    <a:cubicBezTo>
                      <a:pt x="3052" y="2977"/>
                      <a:pt x="3052" y="2853"/>
                      <a:pt x="3096" y="2795"/>
                    </a:cubicBezTo>
                    <a:cubicBezTo>
                      <a:pt x="3140" y="2736"/>
                      <a:pt x="3221" y="2648"/>
                      <a:pt x="3286" y="2567"/>
                    </a:cubicBezTo>
                    <a:cubicBezTo>
                      <a:pt x="3353" y="2486"/>
                      <a:pt x="3463" y="2399"/>
                      <a:pt x="3507" y="2318"/>
                    </a:cubicBezTo>
                    <a:cubicBezTo>
                      <a:pt x="3550" y="2237"/>
                      <a:pt x="3564" y="2150"/>
                      <a:pt x="3587" y="2098"/>
                    </a:cubicBezTo>
                    <a:cubicBezTo>
                      <a:pt x="3610" y="2046"/>
                      <a:pt x="3690" y="1951"/>
                      <a:pt x="3697" y="1884"/>
                    </a:cubicBezTo>
                    <a:cubicBezTo>
                      <a:pt x="3705" y="1819"/>
                      <a:pt x="3711" y="1775"/>
                      <a:pt x="3639" y="1804"/>
                    </a:cubicBezTo>
                    <a:cubicBezTo>
                      <a:pt x="3564" y="1834"/>
                      <a:pt x="3469" y="1834"/>
                      <a:pt x="3418" y="1856"/>
                    </a:cubicBezTo>
                    <a:cubicBezTo>
                      <a:pt x="3368" y="1878"/>
                      <a:pt x="3294" y="1936"/>
                      <a:pt x="3263" y="1819"/>
                    </a:cubicBezTo>
                    <a:cubicBezTo>
                      <a:pt x="3236" y="1702"/>
                      <a:pt x="3214" y="1679"/>
                      <a:pt x="3162" y="1627"/>
                    </a:cubicBezTo>
                    <a:cubicBezTo>
                      <a:pt x="3110" y="1577"/>
                      <a:pt x="3052" y="1518"/>
                      <a:pt x="3044" y="1452"/>
                    </a:cubicBezTo>
                    <a:cubicBezTo>
                      <a:pt x="3038" y="1386"/>
                      <a:pt x="2992" y="1349"/>
                      <a:pt x="2972" y="1335"/>
                    </a:cubicBezTo>
                    <a:cubicBezTo>
                      <a:pt x="2949" y="1321"/>
                      <a:pt x="2935" y="1210"/>
                      <a:pt x="2935" y="1166"/>
                    </a:cubicBezTo>
                    <a:cubicBezTo>
                      <a:pt x="2935" y="1122"/>
                      <a:pt x="2920" y="1077"/>
                      <a:pt x="2883" y="1064"/>
                    </a:cubicBezTo>
                    <a:cubicBezTo>
                      <a:pt x="2846" y="1049"/>
                      <a:pt x="2853" y="997"/>
                      <a:pt x="2839" y="946"/>
                    </a:cubicBezTo>
                    <a:cubicBezTo>
                      <a:pt x="2824" y="895"/>
                      <a:pt x="2817" y="815"/>
                      <a:pt x="2780" y="778"/>
                    </a:cubicBezTo>
                    <a:cubicBezTo>
                      <a:pt x="2743" y="741"/>
                      <a:pt x="2664" y="623"/>
                      <a:pt x="2685" y="593"/>
                    </a:cubicBezTo>
                    <a:cubicBezTo>
                      <a:pt x="2707" y="564"/>
                      <a:pt x="2750" y="645"/>
                      <a:pt x="2774" y="667"/>
                    </a:cubicBezTo>
                    <a:cubicBezTo>
                      <a:pt x="2794" y="689"/>
                      <a:pt x="2811" y="653"/>
                      <a:pt x="2817" y="571"/>
                    </a:cubicBezTo>
                    <a:cubicBezTo>
                      <a:pt x="2824" y="491"/>
                      <a:pt x="2787" y="417"/>
                      <a:pt x="2722" y="417"/>
                    </a:cubicBezTo>
                    <a:cubicBezTo>
                      <a:pt x="2656" y="417"/>
                      <a:pt x="2596" y="403"/>
                      <a:pt x="2560" y="432"/>
                    </a:cubicBezTo>
                    <a:cubicBezTo>
                      <a:pt x="2523" y="462"/>
                      <a:pt x="2508" y="469"/>
                      <a:pt x="2421" y="447"/>
                    </a:cubicBezTo>
                    <a:cubicBezTo>
                      <a:pt x="2332" y="426"/>
                      <a:pt x="2207" y="329"/>
                      <a:pt x="2158" y="322"/>
                    </a:cubicBezTo>
                    <a:cubicBezTo>
                      <a:pt x="2105" y="315"/>
                      <a:pt x="2038" y="329"/>
                      <a:pt x="2053" y="381"/>
                    </a:cubicBezTo>
                    <a:cubicBezTo>
                      <a:pt x="2069" y="432"/>
                      <a:pt x="2038" y="514"/>
                      <a:pt x="2002" y="528"/>
                    </a:cubicBezTo>
                    <a:cubicBezTo>
                      <a:pt x="1965" y="543"/>
                      <a:pt x="1965" y="462"/>
                      <a:pt x="1913" y="454"/>
                    </a:cubicBezTo>
                    <a:cubicBezTo>
                      <a:pt x="1863" y="447"/>
                      <a:pt x="1820" y="322"/>
                      <a:pt x="1723" y="315"/>
                    </a:cubicBezTo>
                    <a:cubicBezTo>
                      <a:pt x="1630" y="307"/>
                      <a:pt x="1519" y="322"/>
                      <a:pt x="1505" y="264"/>
                    </a:cubicBezTo>
                    <a:cubicBezTo>
                      <a:pt x="1489" y="205"/>
                      <a:pt x="1511" y="190"/>
                      <a:pt x="1532" y="190"/>
                    </a:cubicBezTo>
                    <a:cubicBezTo>
                      <a:pt x="1556" y="190"/>
                      <a:pt x="1569" y="125"/>
                      <a:pt x="1556" y="110"/>
                    </a:cubicBezTo>
                    <a:cubicBezTo>
                      <a:pt x="1541" y="95"/>
                      <a:pt x="1593" y="0"/>
                      <a:pt x="1532" y="0"/>
                    </a:cubicBezTo>
                    <a:cubicBezTo>
                      <a:pt x="1474" y="0"/>
                      <a:pt x="1336" y="43"/>
                      <a:pt x="1240" y="36"/>
                    </a:cubicBezTo>
                    <a:cubicBezTo>
                      <a:pt x="1143" y="28"/>
                      <a:pt x="1011" y="8"/>
                      <a:pt x="939" y="102"/>
                    </a:cubicBezTo>
                    <a:cubicBezTo>
                      <a:pt x="865" y="198"/>
                      <a:pt x="771" y="153"/>
                      <a:pt x="733" y="153"/>
                    </a:cubicBezTo>
                    <a:cubicBezTo>
                      <a:pt x="697" y="153"/>
                      <a:pt x="638" y="161"/>
                      <a:pt x="594" y="235"/>
                    </a:cubicBezTo>
                    <a:cubicBezTo>
                      <a:pt x="551" y="307"/>
                      <a:pt x="514" y="292"/>
                      <a:pt x="483" y="3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5" name="iśľiďê"/>
              <p:cNvSpPr/>
              <p:nvPr/>
            </p:nvSpPr>
            <p:spPr bwMode="auto">
              <a:xfrm>
                <a:off x="5930" y="3378"/>
                <a:ext cx="844" cy="788"/>
              </a:xfrm>
              <a:custGeom>
                <a:avLst/>
                <a:gdLst>
                  <a:gd name="T0" fmla="*/ 12 w 2164"/>
                  <a:gd name="T1" fmla="*/ 815 h 2025"/>
                  <a:gd name="T2" fmla="*/ 24 w 2164"/>
                  <a:gd name="T3" fmla="*/ 970 h 2025"/>
                  <a:gd name="T4" fmla="*/ 123 w 2164"/>
                  <a:gd name="T5" fmla="*/ 1506 h 2025"/>
                  <a:gd name="T6" fmla="*/ 283 w 2164"/>
                  <a:gd name="T7" fmla="*/ 1654 h 2025"/>
                  <a:gd name="T8" fmla="*/ 557 w 2164"/>
                  <a:gd name="T9" fmla="*/ 1580 h 2025"/>
                  <a:gd name="T10" fmla="*/ 880 w 2164"/>
                  <a:gd name="T11" fmla="*/ 1452 h 2025"/>
                  <a:gd name="T12" fmla="*/ 1097 w 2164"/>
                  <a:gd name="T13" fmla="*/ 1499 h 2025"/>
                  <a:gd name="T14" fmla="*/ 1216 w 2164"/>
                  <a:gd name="T15" fmla="*/ 1622 h 2025"/>
                  <a:gd name="T16" fmla="*/ 1305 w 2164"/>
                  <a:gd name="T17" fmla="*/ 1595 h 2025"/>
                  <a:gd name="T18" fmla="*/ 1395 w 2164"/>
                  <a:gd name="T19" fmla="*/ 1765 h 2025"/>
                  <a:gd name="T20" fmla="*/ 1591 w 2164"/>
                  <a:gd name="T21" fmla="*/ 1982 h 2025"/>
                  <a:gd name="T22" fmla="*/ 1719 w 2164"/>
                  <a:gd name="T23" fmla="*/ 1951 h 2025"/>
                  <a:gd name="T24" fmla="*/ 1883 w 2164"/>
                  <a:gd name="T25" fmla="*/ 1908 h 2025"/>
                  <a:gd name="T26" fmla="*/ 1957 w 2164"/>
                  <a:gd name="T27" fmla="*/ 1807 h 2025"/>
                  <a:gd name="T28" fmla="*/ 2057 w 2164"/>
                  <a:gd name="T29" fmla="*/ 1538 h 2025"/>
                  <a:gd name="T30" fmla="*/ 2143 w 2164"/>
                  <a:gd name="T31" fmla="*/ 1256 h 2025"/>
                  <a:gd name="T32" fmla="*/ 2094 w 2164"/>
                  <a:gd name="T33" fmla="*/ 1002 h 2025"/>
                  <a:gd name="T34" fmla="*/ 1990 w 2164"/>
                  <a:gd name="T35" fmla="*/ 806 h 2025"/>
                  <a:gd name="T36" fmla="*/ 1879 w 2164"/>
                  <a:gd name="T37" fmla="*/ 625 h 2025"/>
                  <a:gd name="T38" fmla="*/ 1739 w 2164"/>
                  <a:gd name="T39" fmla="*/ 398 h 2025"/>
                  <a:gd name="T40" fmla="*/ 1628 w 2164"/>
                  <a:gd name="T41" fmla="*/ 222 h 2025"/>
                  <a:gd name="T42" fmla="*/ 1539 w 2164"/>
                  <a:gd name="T43" fmla="*/ 64 h 2025"/>
                  <a:gd name="T44" fmla="*/ 1496 w 2164"/>
                  <a:gd name="T45" fmla="*/ 388 h 2025"/>
                  <a:gd name="T46" fmla="*/ 1305 w 2164"/>
                  <a:gd name="T47" fmla="*/ 371 h 2025"/>
                  <a:gd name="T48" fmla="*/ 1242 w 2164"/>
                  <a:gd name="T49" fmla="*/ 175 h 2025"/>
                  <a:gd name="T50" fmla="*/ 1115 w 2164"/>
                  <a:gd name="T51" fmla="*/ 90 h 2025"/>
                  <a:gd name="T52" fmla="*/ 972 w 2164"/>
                  <a:gd name="T53" fmla="*/ 116 h 2025"/>
                  <a:gd name="T54" fmla="*/ 870 w 2164"/>
                  <a:gd name="T55" fmla="*/ 275 h 2025"/>
                  <a:gd name="T56" fmla="*/ 769 w 2164"/>
                  <a:gd name="T57" fmla="*/ 254 h 2025"/>
                  <a:gd name="T58" fmla="*/ 605 w 2164"/>
                  <a:gd name="T59" fmla="*/ 344 h 2025"/>
                  <a:gd name="T60" fmla="*/ 521 w 2164"/>
                  <a:gd name="T61" fmla="*/ 418 h 2025"/>
                  <a:gd name="T62" fmla="*/ 415 w 2164"/>
                  <a:gd name="T63" fmla="*/ 588 h 2025"/>
                  <a:gd name="T64" fmla="*/ 204 w 2164"/>
                  <a:gd name="T65" fmla="*/ 674 h 2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64" h="2025">
                    <a:moveTo>
                      <a:pt x="119" y="721"/>
                    </a:moveTo>
                    <a:cubicBezTo>
                      <a:pt x="88" y="743"/>
                      <a:pt x="0" y="774"/>
                      <a:pt x="12" y="815"/>
                    </a:cubicBezTo>
                    <a:cubicBezTo>
                      <a:pt x="24" y="859"/>
                      <a:pt x="0" y="907"/>
                      <a:pt x="0" y="907"/>
                    </a:cubicBezTo>
                    <a:cubicBezTo>
                      <a:pt x="0" y="907"/>
                      <a:pt x="16" y="943"/>
                      <a:pt x="24" y="970"/>
                    </a:cubicBezTo>
                    <a:cubicBezTo>
                      <a:pt x="29" y="996"/>
                      <a:pt x="0" y="1065"/>
                      <a:pt x="29" y="1145"/>
                    </a:cubicBezTo>
                    <a:cubicBezTo>
                      <a:pt x="53" y="1224"/>
                      <a:pt x="123" y="1388"/>
                      <a:pt x="123" y="1506"/>
                    </a:cubicBezTo>
                    <a:cubicBezTo>
                      <a:pt x="123" y="1622"/>
                      <a:pt x="123" y="1642"/>
                      <a:pt x="160" y="1664"/>
                    </a:cubicBezTo>
                    <a:cubicBezTo>
                      <a:pt x="197" y="1686"/>
                      <a:pt x="257" y="1686"/>
                      <a:pt x="283" y="1654"/>
                    </a:cubicBezTo>
                    <a:cubicBezTo>
                      <a:pt x="310" y="1622"/>
                      <a:pt x="368" y="1600"/>
                      <a:pt x="410" y="1600"/>
                    </a:cubicBezTo>
                    <a:cubicBezTo>
                      <a:pt x="452" y="1600"/>
                      <a:pt x="526" y="1627"/>
                      <a:pt x="557" y="1580"/>
                    </a:cubicBezTo>
                    <a:cubicBezTo>
                      <a:pt x="589" y="1531"/>
                      <a:pt x="690" y="1489"/>
                      <a:pt x="722" y="1483"/>
                    </a:cubicBezTo>
                    <a:cubicBezTo>
                      <a:pt x="753" y="1479"/>
                      <a:pt x="843" y="1462"/>
                      <a:pt x="880" y="1452"/>
                    </a:cubicBezTo>
                    <a:cubicBezTo>
                      <a:pt x="917" y="1441"/>
                      <a:pt x="999" y="1437"/>
                      <a:pt x="1009" y="1452"/>
                    </a:cubicBezTo>
                    <a:cubicBezTo>
                      <a:pt x="1018" y="1469"/>
                      <a:pt x="1073" y="1452"/>
                      <a:pt x="1097" y="1499"/>
                    </a:cubicBezTo>
                    <a:cubicBezTo>
                      <a:pt x="1126" y="1548"/>
                      <a:pt x="1121" y="1553"/>
                      <a:pt x="1152" y="1605"/>
                    </a:cubicBezTo>
                    <a:cubicBezTo>
                      <a:pt x="1184" y="1659"/>
                      <a:pt x="1195" y="1642"/>
                      <a:pt x="1216" y="1622"/>
                    </a:cubicBezTo>
                    <a:cubicBezTo>
                      <a:pt x="1237" y="1600"/>
                      <a:pt x="1263" y="1590"/>
                      <a:pt x="1268" y="1580"/>
                    </a:cubicBezTo>
                    <a:cubicBezTo>
                      <a:pt x="1274" y="1568"/>
                      <a:pt x="1295" y="1543"/>
                      <a:pt x="1305" y="1595"/>
                    </a:cubicBezTo>
                    <a:cubicBezTo>
                      <a:pt x="1316" y="1649"/>
                      <a:pt x="1332" y="1664"/>
                      <a:pt x="1332" y="1701"/>
                    </a:cubicBezTo>
                    <a:cubicBezTo>
                      <a:pt x="1332" y="1738"/>
                      <a:pt x="1379" y="1723"/>
                      <a:pt x="1395" y="1765"/>
                    </a:cubicBezTo>
                    <a:cubicBezTo>
                      <a:pt x="1411" y="1807"/>
                      <a:pt x="1400" y="1871"/>
                      <a:pt x="1458" y="1913"/>
                    </a:cubicBezTo>
                    <a:cubicBezTo>
                      <a:pt x="1517" y="1956"/>
                      <a:pt x="1575" y="1966"/>
                      <a:pt x="1591" y="1982"/>
                    </a:cubicBezTo>
                    <a:cubicBezTo>
                      <a:pt x="1608" y="1998"/>
                      <a:pt x="1628" y="1987"/>
                      <a:pt x="1654" y="1951"/>
                    </a:cubicBezTo>
                    <a:cubicBezTo>
                      <a:pt x="1682" y="1913"/>
                      <a:pt x="1677" y="1903"/>
                      <a:pt x="1719" y="1951"/>
                    </a:cubicBezTo>
                    <a:cubicBezTo>
                      <a:pt x="1761" y="1998"/>
                      <a:pt x="1756" y="2025"/>
                      <a:pt x="1793" y="1987"/>
                    </a:cubicBezTo>
                    <a:cubicBezTo>
                      <a:pt x="1830" y="1951"/>
                      <a:pt x="1813" y="1913"/>
                      <a:pt x="1883" y="1908"/>
                    </a:cubicBezTo>
                    <a:cubicBezTo>
                      <a:pt x="1953" y="1903"/>
                      <a:pt x="1932" y="1908"/>
                      <a:pt x="1953" y="1882"/>
                    </a:cubicBezTo>
                    <a:cubicBezTo>
                      <a:pt x="1974" y="1854"/>
                      <a:pt x="1937" y="1834"/>
                      <a:pt x="1957" y="1807"/>
                    </a:cubicBezTo>
                    <a:cubicBezTo>
                      <a:pt x="1978" y="1780"/>
                      <a:pt x="1978" y="1728"/>
                      <a:pt x="1995" y="1691"/>
                    </a:cubicBezTo>
                    <a:cubicBezTo>
                      <a:pt x="2011" y="1654"/>
                      <a:pt x="2027" y="1568"/>
                      <a:pt x="2057" y="1538"/>
                    </a:cubicBezTo>
                    <a:cubicBezTo>
                      <a:pt x="2090" y="1506"/>
                      <a:pt x="2115" y="1494"/>
                      <a:pt x="2122" y="1437"/>
                    </a:cubicBezTo>
                    <a:cubicBezTo>
                      <a:pt x="2127" y="1378"/>
                      <a:pt x="2122" y="1304"/>
                      <a:pt x="2143" y="1256"/>
                    </a:cubicBezTo>
                    <a:cubicBezTo>
                      <a:pt x="2164" y="1208"/>
                      <a:pt x="2127" y="1198"/>
                      <a:pt x="2115" y="1166"/>
                    </a:cubicBezTo>
                    <a:cubicBezTo>
                      <a:pt x="2106" y="1134"/>
                      <a:pt x="2131" y="1044"/>
                      <a:pt x="2094" y="1002"/>
                    </a:cubicBezTo>
                    <a:cubicBezTo>
                      <a:pt x="2057" y="959"/>
                      <a:pt x="2048" y="922"/>
                      <a:pt x="2032" y="912"/>
                    </a:cubicBezTo>
                    <a:cubicBezTo>
                      <a:pt x="2015" y="901"/>
                      <a:pt x="2027" y="815"/>
                      <a:pt x="1990" y="806"/>
                    </a:cubicBezTo>
                    <a:cubicBezTo>
                      <a:pt x="1953" y="795"/>
                      <a:pt x="1953" y="753"/>
                      <a:pt x="1932" y="716"/>
                    </a:cubicBezTo>
                    <a:cubicBezTo>
                      <a:pt x="1911" y="679"/>
                      <a:pt x="1911" y="647"/>
                      <a:pt x="1879" y="625"/>
                    </a:cubicBezTo>
                    <a:cubicBezTo>
                      <a:pt x="1845" y="605"/>
                      <a:pt x="1761" y="610"/>
                      <a:pt x="1761" y="541"/>
                    </a:cubicBezTo>
                    <a:cubicBezTo>
                      <a:pt x="1761" y="472"/>
                      <a:pt x="1751" y="418"/>
                      <a:pt x="1739" y="398"/>
                    </a:cubicBezTo>
                    <a:cubicBezTo>
                      <a:pt x="1729" y="376"/>
                      <a:pt x="1729" y="297"/>
                      <a:pt x="1702" y="265"/>
                    </a:cubicBezTo>
                    <a:cubicBezTo>
                      <a:pt x="1677" y="233"/>
                      <a:pt x="1633" y="307"/>
                      <a:pt x="1628" y="222"/>
                    </a:cubicBezTo>
                    <a:cubicBezTo>
                      <a:pt x="1623" y="138"/>
                      <a:pt x="1601" y="106"/>
                      <a:pt x="1586" y="79"/>
                    </a:cubicBezTo>
                    <a:cubicBezTo>
                      <a:pt x="1571" y="53"/>
                      <a:pt x="1554" y="0"/>
                      <a:pt x="1539" y="64"/>
                    </a:cubicBezTo>
                    <a:cubicBezTo>
                      <a:pt x="1522" y="127"/>
                      <a:pt x="1511" y="233"/>
                      <a:pt x="1517" y="275"/>
                    </a:cubicBezTo>
                    <a:cubicBezTo>
                      <a:pt x="1522" y="319"/>
                      <a:pt x="1506" y="356"/>
                      <a:pt x="1496" y="388"/>
                    </a:cubicBezTo>
                    <a:cubicBezTo>
                      <a:pt x="1485" y="418"/>
                      <a:pt x="1480" y="482"/>
                      <a:pt x="1453" y="482"/>
                    </a:cubicBezTo>
                    <a:cubicBezTo>
                      <a:pt x="1427" y="482"/>
                      <a:pt x="1347" y="398"/>
                      <a:pt x="1305" y="371"/>
                    </a:cubicBezTo>
                    <a:cubicBezTo>
                      <a:pt x="1263" y="344"/>
                      <a:pt x="1174" y="307"/>
                      <a:pt x="1189" y="270"/>
                    </a:cubicBezTo>
                    <a:cubicBezTo>
                      <a:pt x="1205" y="233"/>
                      <a:pt x="1232" y="206"/>
                      <a:pt x="1242" y="175"/>
                    </a:cubicBezTo>
                    <a:cubicBezTo>
                      <a:pt x="1253" y="143"/>
                      <a:pt x="1263" y="101"/>
                      <a:pt x="1216" y="106"/>
                    </a:cubicBezTo>
                    <a:cubicBezTo>
                      <a:pt x="1168" y="111"/>
                      <a:pt x="1142" y="95"/>
                      <a:pt x="1115" y="90"/>
                    </a:cubicBezTo>
                    <a:cubicBezTo>
                      <a:pt x="1089" y="85"/>
                      <a:pt x="1047" y="79"/>
                      <a:pt x="1047" y="106"/>
                    </a:cubicBezTo>
                    <a:cubicBezTo>
                      <a:pt x="1047" y="132"/>
                      <a:pt x="999" y="116"/>
                      <a:pt x="972" y="116"/>
                    </a:cubicBezTo>
                    <a:cubicBezTo>
                      <a:pt x="944" y="116"/>
                      <a:pt x="912" y="127"/>
                      <a:pt x="898" y="180"/>
                    </a:cubicBezTo>
                    <a:cubicBezTo>
                      <a:pt x="880" y="233"/>
                      <a:pt x="838" y="254"/>
                      <a:pt x="870" y="275"/>
                    </a:cubicBezTo>
                    <a:cubicBezTo>
                      <a:pt x="902" y="297"/>
                      <a:pt x="888" y="319"/>
                      <a:pt x="856" y="297"/>
                    </a:cubicBezTo>
                    <a:cubicBezTo>
                      <a:pt x="822" y="275"/>
                      <a:pt x="781" y="287"/>
                      <a:pt x="769" y="254"/>
                    </a:cubicBezTo>
                    <a:cubicBezTo>
                      <a:pt x="759" y="222"/>
                      <a:pt x="737" y="191"/>
                      <a:pt x="706" y="222"/>
                    </a:cubicBezTo>
                    <a:cubicBezTo>
                      <a:pt x="674" y="254"/>
                      <a:pt x="632" y="312"/>
                      <a:pt x="605" y="344"/>
                    </a:cubicBezTo>
                    <a:cubicBezTo>
                      <a:pt x="579" y="376"/>
                      <a:pt x="552" y="398"/>
                      <a:pt x="552" y="408"/>
                    </a:cubicBezTo>
                    <a:cubicBezTo>
                      <a:pt x="552" y="418"/>
                      <a:pt x="536" y="440"/>
                      <a:pt x="521" y="418"/>
                    </a:cubicBezTo>
                    <a:cubicBezTo>
                      <a:pt x="505" y="398"/>
                      <a:pt x="473" y="403"/>
                      <a:pt x="468" y="472"/>
                    </a:cubicBezTo>
                    <a:cubicBezTo>
                      <a:pt x="463" y="541"/>
                      <a:pt x="457" y="573"/>
                      <a:pt x="415" y="588"/>
                    </a:cubicBezTo>
                    <a:cubicBezTo>
                      <a:pt x="373" y="605"/>
                      <a:pt x="331" y="593"/>
                      <a:pt x="294" y="630"/>
                    </a:cubicBezTo>
                    <a:cubicBezTo>
                      <a:pt x="257" y="667"/>
                      <a:pt x="225" y="674"/>
                      <a:pt x="204" y="674"/>
                    </a:cubicBezTo>
                    <a:cubicBezTo>
                      <a:pt x="182" y="674"/>
                      <a:pt x="155" y="695"/>
                      <a:pt x="119" y="7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6" name="íṩḻîḋe"/>
              <p:cNvSpPr/>
              <p:nvPr/>
            </p:nvSpPr>
            <p:spPr bwMode="auto">
              <a:xfrm>
                <a:off x="222" y="921"/>
                <a:ext cx="2356" cy="1981"/>
              </a:xfrm>
              <a:custGeom>
                <a:avLst/>
                <a:gdLst>
                  <a:gd name="T0" fmla="*/ 5138 w 6040"/>
                  <a:gd name="T1" fmla="*/ 1162 h 5086"/>
                  <a:gd name="T2" fmla="*/ 4751 w 6040"/>
                  <a:gd name="T3" fmla="*/ 908 h 5086"/>
                  <a:gd name="T4" fmla="*/ 4686 w 6040"/>
                  <a:gd name="T5" fmla="*/ 1222 h 5086"/>
                  <a:gd name="T6" fmla="*/ 4636 w 6040"/>
                  <a:gd name="T7" fmla="*/ 1663 h 5086"/>
                  <a:gd name="T8" fmla="*/ 4507 w 6040"/>
                  <a:gd name="T9" fmla="*/ 1811 h 5086"/>
                  <a:gd name="T10" fmla="*/ 4150 w 6040"/>
                  <a:gd name="T11" fmla="*/ 1421 h 5086"/>
                  <a:gd name="T12" fmla="*/ 3876 w 6040"/>
                  <a:gd name="T13" fmla="*/ 1251 h 5086"/>
                  <a:gd name="T14" fmla="*/ 3951 w 6040"/>
                  <a:gd name="T15" fmla="*/ 839 h 5086"/>
                  <a:gd name="T16" fmla="*/ 4250 w 6040"/>
                  <a:gd name="T17" fmla="*/ 567 h 5086"/>
                  <a:gd name="T18" fmla="*/ 4493 w 6040"/>
                  <a:gd name="T19" fmla="*/ 397 h 5086"/>
                  <a:gd name="T20" fmla="*/ 4383 w 6040"/>
                  <a:gd name="T21" fmla="*/ 244 h 5086"/>
                  <a:gd name="T22" fmla="*/ 4219 w 6040"/>
                  <a:gd name="T23" fmla="*/ 466 h 5086"/>
                  <a:gd name="T24" fmla="*/ 3992 w 6040"/>
                  <a:gd name="T25" fmla="*/ 229 h 5086"/>
                  <a:gd name="T26" fmla="*/ 3767 w 6040"/>
                  <a:gd name="T27" fmla="*/ 194 h 5086"/>
                  <a:gd name="T28" fmla="*/ 3615 w 6040"/>
                  <a:gd name="T29" fmla="*/ 429 h 5086"/>
                  <a:gd name="T30" fmla="*/ 3135 w 6040"/>
                  <a:gd name="T31" fmla="*/ 464 h 5086"/>
                  <a:gd name="T32" fmla="*/ 2744 w 6040"/>
                  <a:gd name="T33" fmla="*/ 394 h 5086"/>
                  <a:gd name="T34" fmla="*/ 1996 w 6040"/>
                  <a:gd name="T35" fmla="*/ 197 h 5086"/>
                  <a:gd name="T36" fmla="*/ 1613 w 6040"/>
                  <a:gd name="T37" fmla="*/ 322 h 5086"/>
                  <a:gd name="T38" fmla="*/ 386 w 6040"/>
                  <a:gd name="T39" fmla="*/ 145 h 5086"/>
                  <a:gd name="T40" fmla="*/ 94 w 6040"/>
                  <a:gd name="T41" fmla="*/ 411 h 5086"/>
                  <a:gd name="T42" fmla="*/ 84 w 6040"/>
                  <a:gd name="T43" fmla="*/ 545 h 5086"/>
                  <a:gd name="T44" fmla="*/ 328 w 6040"/>
                  <a:gd name="T45" fmla="*/ 735 h 5086"/>
                  <a:gd name="T46" fmla="*/ 138 w 6040"/>
                  <a:gd name="T47" fmla="*/ 1088 h 5086"/>
                  <a:gd name="T48" fmla="*/ 508 w 6040"/>
                  <a:gd name="T49" fmla="*/ 1323 h 5086"/>
                  <a:gd name="T50" fmla="*/ 255 w 6040"/>
                  <a:gd name="T51" fmla="*/ 1614 h 5086"/>
                  <a:gd name="T52" fmla="*/ 812 w 6040"/>
                  <a:gd name="T53" fmla="*/ 1105 h 5086"/>
                  <a:gd name="T54" fmla="*/ 907 w 6040"/>
                  <a:gd name="T55" fmla="*/ 1190 h 5086"/>
                  <a:gd name="T56" fmla="*/ 1276 w 6040"/>
                  <a:gd name="T57" fmla="*/ 1177 h 5086"/>
                  <a:gd name="T58" fmla="*/ 1829 w 6040"/>
                  <a:gd name="T59" fmla="*/ 1407 h 5086"/>
                  <a:gd name="T60" fmla="*/ 2159 w 6040"/>
                  <a:gd name="T61" fmla="*/ 2124 h 5086"/>
                  <a:gd name="T62" fmla="*/ 2557 w 6040"/>
                  <a:gd name="T63" fmla="*/ 3249 h 5086"/>
                  <a:gd name="T64" fmla="*/ 3018 w 6040"/>
                  <a:gd name="T65" fmla="*/ 4037 h 5086"/>
                  <a:gd name="T66" fmla="*/ 2770 w 6040"/>
                  <a:gd name="T67" fmla="*/ 3421 h 5086"/>
                  <a:gd name="T68" fmla="*/ 3239 w 6040"/>
                  <a:gd name="T69" fmla="*/ 4191 h 5086"/>
                  <a:gd name="T70" fmla="*/ 3798 w 6040"/>
                  <a:gd name="T71" fmla="*/ 4516 h 5086"/>
                  <a:gd name="T72" fmla="*/ 4234 w 6040"/>
                  <a:gd name="T73" fmla="*/ 4789 h 5086"/>
                  <a:gd name="T74" fmla="*/ 4580 w 6040"/>
                  <a:gd name="T75" fmla="*/ 5037 h 5086"/>
                  <a:gd name="T76" fmla="*/ 4562 w 6040"/>
                  <a:gd name="T77" fmla="*/ 4961 h 5086"/>
                  <a:gd name="T78" fmla="*/ 4398 w 6040"/>
                  <a:gd name="T79" fmla="*/ 4520 h 5086"/>
                  <a:gd name="T80" fmla="*/ 4188 w 6040"/>
                  <a:gd name="T81" fmla="*/ 4323 h 5086"/>
                  <a:gd name="T82" fmla="*/ 3930 w 6040"/>
                  <a:gd name="T83" fmla="*/ 4339 h 5086"/>
                  <a:gd name="T84" fmla="*/ 3671 w 6040"/>
                  <a:gd name="T85" fmla="*/ 3806 h 5086"/>
                  <a:gd name="T86" fmla="*/ 4084 w 6040"/>
                  <a:gd name="T87" fmla="*/ 3559 h 5086"/>
                  <a:gd name="T88" fmla="*/ 4441 w 6040"/>
                  <a:gd name="T89" fmla="*/ 3756 h 5086"/>
                  <a:gd name="T90" fmla="*/ 4507 w 6040"/>
                  <a:gd name="T91" fmla="*/ 3443 h 5086"/>
                  <a:gd name="T92" fmla="*/ 4897 w 6040"/>
                  <a:gd name="T93" fmla="*/ 2823 h 5086"/>
                  <a:gd name="T94" fmla="*/ 5287 w 6040"/>
                  <a:gd name="T95" fmla="*/ 2415 h 5086"/>
                  <a:gd name="T96" fmla="*/ 5432 w 6040"/>
                  <a:gd name="T97" fmla="*/ 2458 h 5086"/>
                  <a:gd name="T98" fmla="*/ 5385 w 6040"/>
                  <a:gd name="T99" fmla="*/ 2256 h 5086"/>
                  <a:gd name="T100" fmla="*/ 5176 w 6040"/>
                  <a:gd name="T101" fmla="*/ 2189 h 5086"/>
                  <a:gd name="T102" fmla="*/ 5345 w 6040"/>
                  <a:gd name="T103" fmla="*/ 1959 h 5086"/>
                  <a:gd name="T104" fmla="*/ 5753 w 6040"/>
                  <a:gd name="T105" fmla="*/ 1865 h 5086"/>
                  <a:gd name="T106" fmla="*/ 5770 w 6040"/>
                  <a:gd name="T107" fmla="*/ 2201 h 5086"/>
                  <a:gd name="T108" fmla="*/ 5994 w 6040"/>
                  <a:gd name="T109" fmla="*/ 2117 h 5086"/>
                  <a:gd name="T110" fmla="*/ 5867 w 6040"/>
                  <a:gd name="T111" fmla="*/ 1811 h 5086"/>
                  <a:gd name="T112" fmla="*/ 5566 w 6040"/>
                  <a:gd name="T113" fmla="*/ 1497 h 5086"/>
                  <a:gd name="T114" fmla="*/ 5440 w 6040"/>
                  <a:gd name="T115" fmla="*/ 1150 h 5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40" h="5086">
                    <a:moveTo>
                      <a:pt x="5331" y="1187"/>
                    </a:moveTo>
                    <a:cubicBezTo>
                      <a:pt x="5310" y="1224"/>
                      <a:pt x="5292" y="1301"/>
                      <a:pt x="5227" y="1266"/>
                    </a:cubicBezTo>
                    <a:cubicBezTo>
                      <a:pt x="5161" y="1232"/>
                      <a:pt x="5133" y="1207"/>
                      <a:pt x="5138" y="1162"/>
                    </a:cubicBezTo>
                    <a:cubicBezTo>
                      <a:pt x="5143" y="1117"/>
                      <a:pt x="5178" y="1033"/>
                      <a:pt x="5113" y="1043"/>
                    </a:cubicBezTo>
                    <a:cubicBezTo>
                      <a:pt x="5049" y="1053"/>
                      <a:pt x="5025" y="1004"/>
                      <a:pt x="4960" y="962"/>
                    </a:cubicBezTo>
                    <a:cubicBezTo>
                      <a:pt x="4894" y="923"/>
                      <a:pt x="4776" y="908"/>
                      <a:pt x="4751" y="908"/>
                    </a:cubicBezTo>
                    <a:cubicBezTo>
                      <a:pt x="4726" y="908"/>
                      <a:pt x="4730" y="923"/>
                      <a:pt x="4711" y="972"/>
                    </a:cubicBezTo>
                    <a:cubicBezTo>
                      <a:pt x="4691" y="1023"/>
                      <a:pt x="4646" y="1073"/>
                      <a:pt x="4686" y="1107"/>
                    </a:cubicBezTo>
                    <a:cubicBezTo>
                      <a:pt x="4726" y="1142"/>
                      <a:pt x="4720" y="1191"/>
                      <a:pt x="4686" y="1222"/>
                    </a:cubicBezTo>
                    <a:cubicBezTo>
                      <a:pt x="4651" y="1251"/>
                      <a:pt x="4656" y="1261"/>
                      <a:pt x="4701" y="1320"/>
                    </a:cubicBezTo>
                    <a:cubicBezTo>
                      <a:pt x="4746" y="1380"/>
                      <a:pt x="4781" y="1460"/>
                      <a:pt x="4711" y="1529"/>
                    </a:cubicBezTo>
                    <a:cubicBezTo>
                      <a:pt x="4642" y="1598"/>
                      <a:pt x="4598" y="1603"/>
                      <a:pt x="4636" y="1663"/>
                    </a:cubicBezTo>
                    <a:cubicBezTo>
                      <a:pt x="4677" y="1723"/>
                      <a:pt x="4686" y="1767"/>
                      <a:pt x="4691" y="1802"/>
                    </a:cubicBezTo>
                    <a:cubicBezTo>
                      <a:pt x="4696" y="1836"/>
                      <a:pt x="4665" y="1862"/>
                      <a:pt x="4617" y="1892"/>
                    </a:cubicBezTo>
                    <a:cubicBezTo>
                      <a:pt x="4567" y="1922"/>
                      <a:pt x="4533" y="1853"/>
                      <a:pt x="4507" y="1811"/>
                    </a:cubicBezTo>
                    <a:cubicBezTo>
                      <a:pt x="4482" y="1772"/>
                      <a:pt x="4498" y="1693"/>
                      <a:pt x="4472" y="1663"/>
                    </a:cubicBezTo>
                    <a:cubicBezTo>
                      <a:pt x="4447" y="1633"/>
                      <a:pt x="4433" y="1613"/>
                      <a:pt x="4378" y="1579"/>
                    </a:cubicBezTo>
                    <a:cubicBezTo>
                      <a:pt x="4324" y="1544"/>
                      <a:pt x="4180" y="1450"/>
                      <a:pt x="4150" y="1421"/>
                    </a:cubicBezTo>
                    <a:cubicBezTo>
                      <a:pt x="4121" y="1389"/>
                      <a:pt x="4040" y="1385"/>
                      <a:pt x="3997" y="1380"/>
                    </a:cubicBezTo>
                    <a:cubicBezTo>
                      <a:pt x="3951" y="1375"/>
                      <a:pt x="3931" y="1360"/>
                      <a:pt x="3931" y="1306"/>
                    </a:cubicBezTo>
                    <a:cubicBezTo>
                      <a:pt x="3931" y="1251"/>
                      <a:pt x="3918" y="1251"/>
                      <a:pt x="3876" y="1251"/>
                    </a:cubicBezTo>
                    <a:cubicBezTo>
                      <a:pt x="3837" y="1251"/>
                      <a:pt x="3837" y="1191"/>
                      <a:pt x="3837" y="1137"/>
                    </a:cubicBezTo>
                    <a:cubicBezTo>
                      <a:pt x="3837" y="1083"/>
                      <a:pt x="3846" y="1018"/>
                      <a:pt x="3892" y="977"/>
                    </a:cubicBezTo>
                    <a:cubicBezTo>
                      <a:pt x="3936" y="938"/>
                      <a:pt x="3961" y="864"/>
                      <a:pt x="3951" y="839"/>
                    </a:cubicBezTo>
                    <a:cubicBezTo>
                      <a:pt x="3941" y="814"/>
                      <a:pt x="3961" y="800"/>
                      <a:pt x="4000" y="805"/>
                    </a:cubicBezTo>
                    <a:cubicBezTo>
                      <a:pt x="4040" y="809"/>
                      <a:pt x="4092" y="800"/>
                      <a:pt x="4156" y="759"/>
                    </a:cubicBezTo>
                    <a:cubicBezTo>
                      <a:pt x="4219" y="720"/>
                      <a:pt x="4235" y="591"/>
                      <a:pt x="4250" y="567"/>
                    </a:cubicBezTo>
                    <a:cubicBezTo>
                      <a:pt x="4264" y="540"/>
                      <a:pt x="4279" y="491"/>
                      <a:pt x="4324" y="526"/>
                    </a:cubicBezTo>
                    <a:cubicBezTo>
                      <a:pt x="4368" y="560"/>
                      <a:pt x="4442" y="557"/>
                      <a:pt x="4477" y="516"/>
                    </a:cubicBezTo>
                    <a:cubicBezTo>
                      <a:pt x="4514" y="476"/>
                      <a:pt x="4498" y="432"/>
                      <a:pt x="4493" y="397"/>
                    </a:cubicBezTo>
                    <a:cubicBezTo>
                      <a:pt x="4486" y="363"/>
                      <a:pt x="4507" y="343"/>
                      <a:pt x="4521" y="337"/>
                    </a:cubicBezTo>
                    <a:cubicBezTo>
                      <a:pt x="4538" y="333"/>
                      <a:pt x="4553" y="273"/>
                      <a:pt x="4498" y="268"/>
                    </a:cubicBezTo>
                    <a:cubicBezTo>
                      <a:pt x="4442" y="263"/>
                      <a:pt x="4424" y="258"/>
                      <a:pt x="4383" y="244"/>
                    </a:cubicBezTo>
                    <a:cubicBezTo>
                      <a:pt x="4345" y="229"/>
                      <a:pt x="4314" y="273"/>
                      <a:pt x="4335" y="293"/>
                    </a:cubicBezTo>
                    <a:cubicBezTo>
                      <a:pt x="4354" y="313"/>
                      <a:pt x="4298" y="343"/>
                      <a:pt x="4279" y="373"/>
                    </a:cubicBezTo>
                    <a:cubicBezTo>
                      <a:pt x="4259" y="402"/>
                      <a:pt x="4269" y="481"/>
                      <a:pt x="4219" y="466"/>
                    </a:cubicBezTo>
                    <a:cubicBezTo>
                      <a:pt x="4171" y="452"/>
                      <a:pt x="4166" y="363"/>
                      <a:pt x="4171" y="318"/>
                    </a:cubicBezTo>
                    <a:cubicBezTo>
                      <a:pt x="4176" y="273"/>
                      <a:pt x="4140" y="234"/>
                      <a:pt x="4092" y="239"/>
                    </a:cubicBezTo>
                    <a:cubicBezTo>
                      <a:pt x="4040" y="244"/>
                      <a:pt x="4005" y="263"/>
                      <a:pt x="3992" y="229"/>
                    </a:cubicBezTo>
                    <a:cubicBezTo>
                      <a:pt x="3976" y="194"/>
                      <a:pt x="4040" y="169"/>
                      <a:pt x="4000" y="140"/>
                    </a:cubicBezTo>
                    <a:cubicBezTo>
                      <a:pt x="3961" y="109"/>
                      <a:pt x="3846" y="0"/>
                      <a:pt x="3808" y="20"/>
                    </a:cubicBezTo>
                    <a:cubicBezTo>
                      <a:pt x="3767" y="39"/>
                      <a:pt x="3698" y="165"/>
                      <a:pt x="3767" y="194"/>
                    </a:cubicBezTo>
                    <a:cubicBezTo>
                      <a:pt x="3837" y="224"/>
                      <a:pt x="3941" y="288"/>
                      <a:pt x="3856" y="353"/>
                    </a:cubicBezTo>
                    <a:cubicBezTo>
                      <a:pt x="3772" y="417"/>
                      <a:pt x="3839" y="464"/>
                      <a:pt x="3776" y="491"/>
                    </a:cubicBezTo>
                    <a:cubicBezTo>
                      <a:pt x="3713" y="518"/>
                      <a:pt x="3758" y="429"/>
                      <a:pt x="3615" y="429"/>
                    </a:cubicBezTo>
                    <a:cubicBezTo>
                      <a:pt x="3475" y="429"/>
                      <a:pt x="3419" y="411"/>
                      <a:pt x="3366" y="385"/>
                    </a:cubicBezTo>
                    <a:cubicBezTo>
                      <a:pt x="3313" y="358"/>
                      <a:pt x="3207" y="358"/>
                      <a:pt x="3161" y="367"/>
                    </a:cubicBezTo>
                    <a:cubicBezTo>
                      <a:pt x="3118" y="375"/>
                      <a:pt x="3108" y="421"/>
                      <a:pt x="3135" y="464"/>
                    </a:cubicBezTo>
                    <a:cubicBezTo>
                      <a:pt x="3161" y="510"/>
                      <a:pt x="3100" y="518"/>
                      <a:pt x="3100" y="518"/>
                    </a:cubicBezTo>
                    <a:cubicBezTo>
                      <a:pt x="3100" y="518"/>
                      <a:pt x="2984" y="438"/>
                      <a:pt x="2923" y="438"/>
                    </a:cubicBezTo>
                    <a:cubicBezTo>
                      <a:pt x="2860" y="438"/>
                      <a:pt x="2761" y="429"/>
                      <a:pt x="2744" y="394"/>
                    </a:cubicBezTo>
                    <a:cubicBezTo>
                      <a:pt x="2727" y="358"/>
                      <a:pt x="2671" y="305"/>
                      <a:pt x="2582" y="296"/>
                    </a:cubicBezTo>
                    <a:cubicBezTo>
                      <a:pt x="2495" y="286"/>
                      <a:pt x="2423" y="234"/>
                      <a:pt x="2307" y="234"/>
                    </a:cubicBezTo>
                    <a:cubicBezTo>
                      <a:pt x="2191" y="234"/>
                      <a:pt x="2059" y="189"/>
                      <a:pt x="1996" y="197"/>
                    </a:cubicBezTo>
                    <a:cubicBezTo>
                      <a:pt x="1933" y="206"/>
                      <a:pt x="1863" y="261"/>
                      <a:pt x="1827" y="269"/>
                    </a:cubicBezTo>
                    <a:cubicBezTo>
                      <a:pt x="1792" y="278"/>
                      <a:pt x="1747" y="225"/>
                      <a:pt x="1713" y="286"/>
                    </a:cubicBezTo>
                    <a:cubicBezTo>
                      <a:pt x="1676" y="350"/>
                      <a:pt x="1650" y="375"/>
                      <a:pt x="1613" y="322"/>
                    </a:cubicBezTo>
                    <a:cubicBezTo>
                      <a:pt x="1577" y="269"/>
                      <a:pt x="1339" y="206"/>
                      <a:pt x="1177" y="197"/>
                    </a:cubicBezTo>
                    <a:cubicBezTo>
                      <a:pt x="1018" y="189"/>
                      <a:pt x="883" y="180"/>
                      <a:pt x="750" y="126"/>
                    </a:cubicBezTo>
                    <a:cubicBezTo>
                      <a:pt x="617" y="73"/>
                      <a:pt x="438" y="126"/>
                      <a:pt x="386" y="145"/>
                    </a:cubicBezTo>
                    <a:cubicBezTo>
                      <a:pt x="333" y="162"/>
                      <a:pt x="274" y="204"/>
                      <a:pt x="222" y="259"/>
                    </a:cubicBezTo>
                    <a:cubicBezTo>
                      <a:pt x="173" y="316"/>
                      <a:pt x="144" y="310"/>
                      <a:pt x="112" y="316"/>
                    </a:cubicBezTo>
                    <a:cubicBezTo>
                      <a:pt x="76" y="321"/>
                      <a:pt x="5" y="378"/>
                      <a:pt x="94" y="411"/>
                    </a:cubicBezTo>
                    <a:cubicBezTo>
                      <a:pt x="182" y="444"/>
                      <a:pt x="222" y="466"/>
                      <a:pt x="261" y="506"/>
                    </a:cubicBezTo>
                    <a:cubicBezTo>
                      <a:pt x="301" y="545"/>
                      <a:pt x="358" y="612"/>
                      <a:pt x="269" y="590"/>
                    </a:cubicBezTo>
                    <a:cubicBezTo>
                      <a:pt x="177" y="568"/>
                      <a:pt x="144" y="535"/>
                      <a:pt x="84" y="545"/>
                    </a:cubicBezTo>
                    <a:cubicBezTo>
                      <a:pt x="22" y="557"/>
                      <a:pt x="0" y="634"/>
                      <a:pt x="27" y="680"/>
                    </a:cubicBezTo>
                    <a:cubicBezTo>
                      <a:pt x="54" y="725"/>
                      <a:pt x="106" y="747"/>
                      <a:pt x="160" y="747"/>
                    </a:cubicBezTo>
                    <a:cubicBezTo>
                      <a:pt x="217" y="747"/>
                      <a:pt x="328" y="691"/>
                      <a:pt x="328" y="735"/>
                    </a:cubicBezTo>
                    <a:cubicBezTo>
                      <a:pt x="328" y="780"/>
                      <a:pt x="317" y="853"/>
                      <a:pt x="269" y="870"/>
                    </a:cubicBezTo>
                    <a:cubicBezTo>
                      <a:pt x="217" y="886"/>
                      <a:pt x="138" y="915"/>
                      <a:pt x="71" y="954"/>
                    </a:cubicBezTo>
                    <a:cubicBezTo>
                      <a:pt x="5" y="994"/>
                      <a:pt x="84" y="1055"/>
                      <a:pt x="138" y="1088"/>
                    </a:cubicBezTo>
                    <a:cubicBezTo>
                      <a:pt x="196" y="1122"/>
                      <a:pt x="301" y="1150"/>
                      <a:pt x="291" y="1212"/>
                    </a:cubicBezTo>
                    <a:cubicBezTo>
                      <a:pt x="280" y="1273"/>
                      <a:pt x="307" y="1296"/>
                      <a:pt x="391" y="1268"/>
                    </a:cubicBezTo>
                    <a:cubicBezTo>
                      <a:pt x="475" y="1239"/>
                      <a:pt x="627" y="1177"/>
                      <a:pt x="508" y="1323"/>
                    </a:cubicBezTo>
                    <a:cubicBezTo>
                      <a:pt x="391" y="1468"/>
                      <a:pt x="280" y="1547"/>
                      <a:pt x="222" y="1570"/>
                    </a:cubicBezTo>
                    <a:cubicBezTo>
                      <a:pt x="168" y="1592"/>
                      <a:pt x="106" y="1626"/>
                      <a:pt x="133" y="1643"/>
                    </a:cubicBezTo>
                    <a:cubicBezTo>
                      <a:pt x="160" y="1660"/>
                      <a:pt x="168" y="1654"/>
                      <a:pt x="255" y="1614"/>
                    </a:cubicBezTo>
                    <a:cubicBezTo>
                      <a:pt x="345" y="1575"/>
                      <a:pt x="470" y="1525"/>
                      <a:pt x="548" y="1441"/>
                    </a:cubicBezTo>
                    <a:cubicBezTo>
                      <a:pt x="627" y="1357"/>
                      <a:pt x="760" y="1307"/>
                      <a:pt x="738" y="1256"/>
                    </a:cubicBezTo>
                    <a:cubicBezTo>
                      <a:pt x="717" y="1206"/>
                      <a:pt x="790" y="1116"/>
                      <a:pt x="812" y="1105"/>
                    </a:cubicBezTo>
                    <a:cubicBezTo>
                      <a:pt x="833" y="1093"/>
                      <a:pt x="855" y="1093"/>
                      <a:pt x="828" y="1150"/>
                    </a:cubicBezTo>
                    <a:cubicBezTo>
                      <a:pt x="799" y="1206"/>
                      <a:pt x="794" y="1239"/>
                      <a:pt x="812" y="1239"/>
                    </a:cubicBezTo>
                    <a:cubicBezTo>
                      <a:pt x="828" y="1239"/>
                      <a:pt x="839" y="1223"/>
                      <a:pt x="907" y="1190"/>
                    </a:cubicBezTo>
                    <a:cubicBezTo>
                      <a:pt x="972" y="1155"/>
                      <a:pt x="996" y="1139"/>
                      <a:pt x="996" y="1116"/>
                    </a:cubicBezTo>
                    <a:cubicBezTo>
                      <a:pt x="996" y="1093"/>
                      <a:pt x="1012" y="1060"/>
                      <a:pt x="1068" y="1078"/>
                    </a:cubicBezTo>
                    <a:cubicBezTo>
                      <a:pt x="1124" y="1093"/>
                      <a:pt x="1176" y="1162"/>
                      <a:pt x="1276" y="1177"/>
                    </a:cubicBezTo>
                    <a:cubicBezTo>
                      <a:pt x="1376" y="1194"/>
                      <a:pt x="1471" y="1177"/>
                      <a:pt x="1534" y="1217"/>
                    </a:cubicBezTo>
                    <a:cubicBezTo>
                      <a:pt x="1594" y="1256"/>
                      <a:pt x="1606" y="1290"/>
                      <a:pt x="1673" y="1278"/>
                    </a:cubicBezTo>
                    <a:cubicBezTo>
                      <a:pt x="1740" y="1268"/>
                      <a:pt x="1785" y="1334"/>
                      <a:pt x="1829" y="1407"/>
                    </a:cubicBezTo>
                    <a:cubicBezTo>
                      <a:pt x="1875" y="1480"/>
                      <a:pt x="1970" y="1737"/>
                      <a:pt x="2043" y="1828"/>
                    </a:cubicBezTo>
                    <a:cubicBezTo>
                      <a:pt x="2116" y="1917"/>
                      <a:pt x="2086" y="1917"/>
                      <a:pt x="2098" y="1974"/>
                    </a:cubicBezTo>
                    <a:cubicBezTo>
                      <a:pt x="2109" y="2029"/>
                      <a:pt x="2127" y="2062"/>
                      <a:pt x="2159" y="2124"/>
                    </a:cubicBezTo>
                    <a:cubicBezTo>
                      <a:pt x="2193" y="2186"/>
                      <a:pt x="2254" y="2415"/>
                      <a:pt x="2260" y="2594"/>
                    </a:cubicBezTo>
                    <a:cubicBezTo>
                      <a:pt x="2265" y="2773"/>
                      <a:pt x="2300" y="2914"/>
                      <a:pt x="2371" y="3031"/>
                    </a:cubicBezTo>
                    <a:cubicBezTo>
                      <a:pt x="2444" y="3148"/>
                      <a:pt x="2491" y="3238"/>
                      <a:pt x="2557" y="3249"/>
                    </a:cubicBezTo>
                    <a:cubicBezTo>
                      <a:pt x="2624" y="3260"/>
                      <a:pt x="2648" y="3289"/>
                      <a:pt x="2675" y="3378"/>
                    </a:cubicBezTo>
                    <a:cubicBezTo>
                      <a:pt x="2702" y="3467"/>
                      <a:pt x="2781" y="3707"/>
                      <a:pt x="2819" y="3761"/>
                    </a:cubicBezTo>
                    <a:cubicBezTo>
                      <a:pt x="2858" y="3817"/>
                      <a:pt x="2979" y="4064"/>
                      <a:pt x="3018" y="4037"/>
                    </a:cubicBezTo>
                    <a:cubicBezTo>
                      <a:pt x="3055" y="4010"/>
                      <a:pt x="3023" y="3960"/>
                      <a:pt x="2979" y="3904"/>
                    </a:cubicBezTo>
                    <a:cubicBezTo>
                      <a:pt x="2934" y="3849"/>
                      <a:pt x="2892" y="3712"/>
                      <a:pt x="2835" y="3630"/>
                    </a:cubicBezTo>
                    <a:cubicBezTo>
                      <a:pt x="2781" y="3548"/>
                      <a:pt x="2733" y="3443"/>
                      <a:pt x="2770" y="3421"/>
                    </a:cubicBezTo>
                    <a:cubicBezTo>
                      <a:pt x="2808" y="3398"/>
                      <a:pt x="2876" y="3564"/>
                      <a:pt x="2918" y="3630"/>
                    </a:cubicBezTo>
                    <a:cubicBezTo>
                      <a:pt x="2964" y="3696"/>
                      <a:pt x="3085" y="3871"/>
                      <a:pt x="3150" y="3971"/>
                    </a:cubicBezTo>
                    <a:cubicBezTo>
                      <a:pt x="3215" y="4070"/>
                      <a:pt x="3255" y="4108"/>
                      <a:pt x="3239" y="4191"/>
                    </a:cubicBezTo>
                    <a:cubicBezTo>
                      <a:pt x="3222" y="4274"/>
                      <a:pt x="3336" y="4350"/>
                      <a:pt x="3447" y="4417"/>
                    </a:cubicBezTo>
                    <a:cubicBezTo>
                      <a:pt x="3556" y="4482"/>
                      <a:pt x="3677" y="4520"/>
                      <a:pt x="3704" y="4536"/>
                    </a:cubicBezTo>
                    <a:cubicBezTo>
                      <a:pt x="3734" y="4553"/>
                      <a:pt x="3771" y="4558"/>
                      <a:pt x="3798" y="4516"/>
                    </a:cubicBezTo>
                    <a:cubicBezTo>
                      <a:pt x="3825" y="4471"/>
                      <a:pt x="3876" y="4526"/>
                      <a:pt x="3903" y="4570"/>
                    </a:cubicBezTo>
                    <a:cubicBezTo>
                      <a:pt x="3930" y="4614"/>
                      <a:pt x="4035" y="4691"/>
                      <a:pt x="4101" y="4691"/>
                    </a:cubicBezTo>
                    <a:cubicBezTo>
                      <a:pt x="4166" y="4691"/>
                      <a:pt x="4210" y="4729"/>
                      <a:pt x="4234" y="4789"/>
                    </a:cubicBezTo>
                    <a:cubicBezTo>
                      <a:pt x="4256" y="4849"/>
                      <a:pt x="4271" y="4938"/>
                      <a:pt x="4320" y="4961"/>
                    </a:cubicBezTo>
                    <a:cubicBezTo>
                      <a:pt x="4371" y="4982"/>
                      <a:pt x="4414" y="5031"/>
                      <a:pt x="4469" y="5053"/>
                    </a:cubicBezTo>
                    <a:cubicBezTo>
                      <a:pt x="4524" y="5076"/>
                      <a:pt x="4519" y="5086"/>
                      <a:pt x="4580" y="5037"/>
                    </a:cubicBezTo>
                    <a:cubicBezTo>
                      <a:pt x="4640" y="4988"/>
                      <a:pt x="4694" y="5021"/>
                      <a:pt x="4706" y="5037"/>
                    </a:cubicBezTo>
                    <a:cubicBezTo>
                      <a:pt x="4716" y="5053"/>
                      <a:pt x="4751" y="5021"/>
                      <a:pt x="4711" y="4982"/>
                    </a:cubicBezTo>
                    <a:cubicBezTo>
                      <a:pt x="4672" y="4943"/>
                      <a:pt x="4635" y="4943"/>
                      <a:pt x="4562" y="4961"/>
                    </a:cubicBezTo>
                    <a:cubicBezTo>
                      <a:pt x="4491" y="4977"/>
                      <a:pt x="4498" y="5004"/>
                      <a:pt x="4437" y="4928"/>
                    </a:cubicBezTo>
                    <a:cubicBezTo>
                      <a:pt x="4377" y="4849"/>
                      <a:pt x="4371" y="4872"/>
                      <a:pt x="4382" y="4780"/>
                    </a:cubicBezTo>
                    <a:cubicBezTo>
                      <a:pt x="4393" y="4686"/>
                      <a:pt x="4469" y="4520"/>
                      <a:pt x="4398" y="4520"/>
                    </a:cubicBezTo>
                    <a:cubicBezTo>
                      <a:pt x="4327" y="4520"/>
                      <a:pt x="4210" y="4526"/>
                      <a:pt x="4172" y="4531"/>
                    </a:cubicBezTo>
                    <a:cubicBezTo>
                      <a:pt x="4134" y="4536"/>
                      <a:pt x="4101" y="4520"/>
                      <a:pt x="4124" y="4466"/>
                    </a:cubicBezTo>
                    <a:cubicBezTo>
                      <a:pt x="4145" y="4410"/>
                      <a:pt x="4188" y="4410"/>
                      <a:pt x="4188" y="4323"/>
                    </a:cubicBezTo>
                    <a:cubicBezTo>
                      <a:pt x="4188" y="4235"/>
                      <a:pt x="4245" y="4131"/>
                      <a:pt x="4150" y="4153"/>
                    </a:cubicBezTo>
                    <a:cubicBezTo>
                      <a:pt x="4056" y="4175"/>
                      <a:pt x="4045" y="4224"/>
                      <a:pt x="4024" y="4284"/>
                    </a:cubicBezTo>
                    <a:cubicBezTo>
                      <a:pt x="4003" y="4344"/>
                      <a:pt x="3973" y="4334"/>
                      <a:pt x="3930" y="4339"/>
                    </a:cubicBezTo>
                    <a:cubicBezTo>
                      <a:pt x="3887" y="4344"/>
                      <a:pt x="3798" y="4383"/>
                      <a:pt x="3744" y="4289"/>
                    </a:cubicBezTo>
                    <a:cubicBezTo>
                      <a:pt x="3688" y="4196"/>
                      <a:pt x="3645" y="4113"/>
                      <a:pt x="3661" y="4037"/>
                    </a:cubicBezTo>
                    <a:cubicBezTo>
                      <a:pt x="3677" y="3960"/>
                      <a:pt x="3666" y="3882"/>
                      <a:pt x="3671" y="3806"/>
                    </a:cubicBezTo>
                    <a:cubicBezTo>
                      <a:pt x="3677" y="3729"/>
                      <a:pt x="3694" y="3662"/>
                      <a:pt x="3734" y="3640"/>
                    </a:cubicBezTo>
                    <a:cubicBezTo>
                      <a:pt x="3771" y="3618"/>
                      <a:pt x="3930" y="3548"/>
                      <a:pt x="4003" y="3575"/>
                    </a:cubicBezTo>
                    <a:cubicBezTo>
                      <a:pt x="4074" y="3602"/>
                      <a:pt x="4101" y="3625"/>
                      <a:pt x="4084" y="3559"/>
                    </a:cubicBezTo>
                    <a:cubicBezTo>
                      <a:pt x="4067" y="3492"/>
                      <a:pt x="4118" y="3499"/>
                      <a:pt x="4183" y="3504"/>
                    </a:cubicBezTo>
                    <a:cubicBezTo>
                      <a:pt x="4250" y="3509"/>
                      <a:pt x="4371" y="3481"/>
                      <a:pt x="4398" y="3548"/>
                    </a:cubicBezTo>
                    <a:cubicBezTo>
                      <a:pt x="4425" y="3613"/>
                      <a:pt x="4408" y="3696"/>
                      <a:pt x="4441" y="3756"/>
                    </a:cubicBezTo>
                    <a:cubicBezTo>
                      <a:pt x="4474" y="3817"/>
                      <a:pt x="4519" y="3877"/>
                      <a:pt x="4551" y="3871"/>
                    </a:cubicBezTo>
                    <a:cubicBezTo>
                      <a:pt x="4585" y="3866"/>
                      <a:pt x="4607" y="3783"/>
                      <a:pt x="4580" y="3712"/>
                    </a:cubicBezTo>
                    <a:cubicBezTo>
                      <a:pt x="4551" y="3640"/>
                      <a:pt x="4498" y="3499"/>
                      <a:pt x="4507" y="3443"/>
                    </a:cubicBezTo>
                    <a:cubicBezTo>
                      <a:pt x="4519" y="3388"/>
                      <a:pt x="4557" y="3327"/>
                      <a:pt x="4630" y="3295"/>
                    </a:cubicBezTo>
                    <a:cubicBezTo>
                      <a:pt x="4701" y="3262"/>
                      <a:pt x="4827" y="3179"/>
                      <a:pt x="4815" y="3074"/>
                    </a:cubicBezTo>
                    <a:cubicBezTo>
                      <a:pt x="4804" y="2971"/>
                      <a:pt x="4822" y="2843"/>
                      <a:pt x="4897" y="2823"/>
                    </a:cubicBezTo>
                    <a:cubicBezTo>
                      <a:pt x="4975" y="2800"/>
                      <a:pt x="5096" y="2717"/>
                      <a:pt x="5091" y="2613"/>
                    </a:cubicBezTo>
                    <a:cubicBezTo>
                      <a:pt x="5086" y="2509"/>
                      <a:pt x="5139" y="2447"/>
                      <a:pt x="5195" y="2447"/>
                    </a:cubicBezTo>
                    <a:cubicBezTo>
                      <a:pt x="5250" y="2447"/>
                      <a:pt x="5245" y="2447"/>
                      <a:pt x="5287" y="2415"/>
                    </a:cubicBezTo>
                    <a:cubicBezTo>
                      <a:pt x="5333" y="2382"/>
                      <a:pt x="5343" y="2415"/>
                      <a:pt x="5316" y="2470"/>
                    </a:cubicBezTo>
                    <a:cubicBezTo>
                      <a:pt x="5287" y="2525"/>
                      <a:pt x="5310" y="2541"/>
                      <a:pt x="5338" y="2547"/>
                    </a:cubicBezTo>
                    <a:cubicBezTo>
                      <a:pt x="5366" y="2552"/>
                      <a:pt x="5376" y="2498"/>
                      <a:pt x="5432" y="2458"/>
                    </a:cubicBezTo>
                    <a:cubicBezTo>
                      <a:pt x="5487" y="2420"/>
                      <a:pt x="5558" y="2393"/>
                      <a:pt x="5591" y="2377"/>
                    </a:cubicBezTo>
                    <a:cubicBezTo>
                      <a:pt x="5624" y="2359"/>
                      <a:pt x="5592" y="2270"/>
                      <a:pt x="5508" y="2277"/>
                    </a:cubicBezTo>
                    <a:cubicBezTo>
                      <a:pt x="5440" y="2283"/>
                      <a:pt x="5390" y="2277"/>
                      <a:pt x="5385" y="2256"/>
                    </a:cubicBezTo>
                    <a:cubicBezTo>
                      <a:pt x="5380" y="2233"/>
                      <a:pt x="5429" y="2201"/>
                      <a:pt x="5429" y="2140"/>
                    </a:cubicBezTo>
                    <a:cubicBezTo>
                      <a:pt x="5429" y="2080"/>
                      <a:pt x="5356" y="2035"/>
                      <a:pt x="5329" y="2046"/>
                    </a:cubicBezTo>
                    <a:cubicBezTo>
                      <a:pt x="5303" y="2057"/>
                      <a:pt x="5203" y="2145"/>
                      <a:pt x="5176" y="2189"/>
                    </a:cubicBezTo>
                    <a:cubicBezTo>
                      <a:pt x="5148" y="2233"/>
                      <a:pt x="5120" y="2228"/>
                      <a:pt x="5103" y="2216"/>
                    </a:cubicBezTo>
                    <a:cubicBezTo>
                      <a:pt x="5087" y="2205"/>
                      <a:pt x="5099" y="2140"/>
                      <a:pt x="5176" y="2090"/>
                    </a:cubicBezTo>
                    <a:cubicBezTo>
                      <a:pt x="5252" y="2041"/>
                      <a:pt x="5286" y="1969"/>
                      <a:pt x="5345" y="1959"/>
                    </a:cubicBezTo>
                    <a:cubicBezTo>
                      <a:pt x="5407" y="1947"/>
                      <a:pt x="5505" y="1969"/>
                      <a:pt x="5555" y="1969"/>
                    </a:cubicBezTo>
                    <a:cubicBezTo>
                      <a:pt x="5604" y="1969"/>
                      <a:pt x="5655" y="1981"/>
                      <a:pt x="5676" y="1936"/>
                    </a:cubicBezTo>
                    <a:cubicBezTo>
                      <a:pt x="5698" y="1892"/>
                      <a:pt x="5719" y="1853"/>
                      <a:pt x="5753" y="1865"/>
                    </a:cubicBezTo>
                    <a:cubicBezTo>
                      <a:pt x="5787" y="1876"/>
                      <a:pt x="5757" y="1932"/>
                      <a:pt x="5730" y="2008"/>
                    </a:cubicBezTo>
                    <a:cubicBezTo>
                      <a:pt x="5703" y="2085"/>
                      <a:pt x="5666" y="2129"/>
                      <a:pt x="5666" y="2178"/>
                    </a:cubicBezTo>
                    <a:cubicBezTo>
                      <a:pt x="5666" y="2228"/>
                      <a:pt x="5719" y="2211"/>
                      <a:pt x="5770" y="2201"/>
                    </a:cubicBezTo>
                    <a:cubicBezTo>
                      <a:pt x="5819" y="2189"/>
                      <a:pt x="5896" y="2223"/>
                      <a:pt x="5924" y="2261"/>
                    </a:cubicBezTo>
                    <a:cubicBezTo>
                      <a:pt x="5950" y="2299"/>
                      <a:pt x="5994" y="2261"/>
                      <a:pt x="6012" y="2228"/>
                    </a:cubicBezTo>
                    <a:cubicBezTo>
                      <a:pt x="6029" y="2194"/>
                      <a:pt x="6040" y="2129"/>
                      <a:pt x="5994" y="2117"/>
                    </a:cubicBezTo>
                    <a:cubicBezTo>
                      <a:pt x="5950" y="2107"/>
                      <a:pt x="5918" y="2019"/>
                      <a:pt x="5851" y="2014"/>
                    </a:cubicBezTo>
                    <a:cubicBezTo>
                      <a:pt x="5787" y="2008"/>
                      <a:pt x="5792" y="1981"/>
                      <a:pt x="5829" y="1952"/>
                    </a:cubicBezTo>
                    <a:cubicBezTo>
                      <a:pt x="5867" y="1925"/>
                      <a:pt x="5924" y="1903"/>
                      <a:pt x="5867" y="1811"/>
                    </a:cubicBezTo>
                    <a:cubicBezTo>
                      <a:pt x="5814" y="1717"/>
                      <a:pt x="5845" y="1728"/>
                      <a:pt x="5808" y="1672"/>
                    </a:cubicBezTo>
                    <a:cubicBezTo>
                      <a:pt x="5770" y="1618"/>
                      <a:pt x="5776" y="1540"/>
                      <a:pt x="5682" y="1562"/>
                    </a:cubicBezTo>
                    <a:cubicBezTo>
                      <a:pt x="5587" y="1584"/>
                      <a:pt x="5593" y="1524"/>
                      <a:pt x="5566" y="1497"/>
                    </a:cubicBezTo>
                    <a:cubicBezTo>
                      <a:pt x="5539" y="1468"/>
                      <a:pt x="5523" y="1414"/>
                      <a:pt x="5555" y="1381"/>
                    </a:cubicBezTo>
                    <a:cubicBezTo>
                      <a:pt x="5587" y="1347"/>
                      <a:pt x="5566" y="1347"/>
                      <a:pt x="5523" y="1310"/>
                    </a:cubicBezTo>
                    <a:cubicBezTo>
                      <a:pt x="5477" y="1271"/>
                      <a:pt x="5434" y="1194"/>
                      <a:pt x="5440" y="1150"/>
                    </a:cubicBezTo>
                    <a:cubicBezTo>
                      <a:pt x="5445" y="1106"/>
                      <a:pt x="5410" y="1046"/>
                      <a:pt x="5331" y="11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7" name="íŝľîďè"/>
              <p:cNvSpPr/>
              <p:nvPr/>
            </p:nvSpPr>
            <p:spPr bwMode="auto">
              <a:xfrm>
                <a:off x="1072" y="800"/>
                <a:ext cx="525" cy="267"/>
              </a:xfrm>
              <a:custGeom>
                <a:avLst/>
                <a:gdLst>
                  <a:gd name="T0" fmla="*/ 873 w 1347"/>
                  <a:gd name="T1" fmla="*/ 627 h 687"/>
                  <a:gd name="T2" fmla="*/ 1067 w 1347"/>
                  <a:gd name="T3" fmla="*/ 588 h 687"/>
                  <a:gd name="T4" fmla="*/ 1231 w 1347"/>
                  <a:gd name="T5" fmla="*/ 616 h 687"/>
                  <a:gd name="T6" fmla="*/ 1270 w 1347"/>
                  <a:gd name="T7" fmla="*/ 472 h 687"/>
                  <a:gd name="T8" fmla="*/ 1121 w 1347"/>
                  <a:gd name="T9" fmla="*/ 341 h 687"/>
                  <a:gd name="T10" fmla="*/ 1029 w 1347"/>
                  <a:gd name="T11" fmla="*/ 198 h 687"/>
                  <a:gd name="T12" fmla="*/ 967 w 1347"/>
                  <a:gd name="T13" fmla="*/ 264 h 687"/>
                  <a:gd name="T14" fmla="*/ 908 w 1347"/>
                  <a:gd name="T15" fmla="*/ 264 h 687"/>
                  <a:gd name="T16" fmla="*/ 741 w 1347"/>
                  <a:gd name="T17" fmla="*/ 181 h 687"/>
                  <a:gd name="T18" fmla="*/ 565 w 1347"/>
                  <a:gd name="T19" fmla="*/ 159 h 687"/>
                  <a:gd name="T20" fmla="*/ 417 w 1347"/>
                  <a:gd name="T21" fmla="*/ 65 h 687"/>
                  <a:gd name="T22" fmla="*/ 281 w 1347"/>
                  <a:gd name="T23" fmla="*/ 27 h 687"/>
                  <a:gd name="T24" fmla="*/ 153 w 1347"/>
                  <a:gd name="T25" fmla="*/ 50 h 687"/>
                  <a:gd name="T26" fmla="*/ 141 w 1347"/>
                  <a:gd name="T27" fmla="*/ 143 h 687"/>
                  <a:gd name="T28" fmla="*/ 77 w 1347"/>
                  <a:gd name="T29" fmla="*/ 314 h 687"/>
                  <a:gd name="T30" fmla="*/ 257 w 1347"/>
                  <a:gd name="T31" fmla="*/ 374 h 687"/>
                  <a:gd name="T32" fmla="*/ 402 w 1347"/>
                  <a:gd name="T33" fmla="*/ 253 h 687"/>
                  <a:gd name="T34" fmla="*/ 435 w 1347"/>
                  <a:gd name="T35" fmla="*/ 407 h 687"/>
                  <a:gd name="T36" fmla="*/ 636 w 1347"/>
                  <a:gd name="T37" fmla="*/ 583 h 687"/>
                  <a:gd name="T38" fmla="*/ 715 w 1347"/>
                  <a:gd name="T39" fmla="*/ 632 h 687"/>
                  <a:gd name="T40" fmla="*/ 873 w 1347"/>
                  <a:gd name="T41" fmla="*/ 627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7" h="687">
                    <a:moveTo>
                      <a:pt x="873" y="627"/>
                    </a:moveTo>
                    <a:cubicBezTo>
                      <a:pt x="920" y="605"/>
                      <a:pt x="978" y="556"/>
                      <a:pt x="1067" y="588"/>
                    </a:cubicBezTo>
                    <a:cubicBezTo>
                      <a:pt x="1154" y="620"/>
                      <a:pt x="1192" y="643"/>
                      <a:pt x="1231" y="616"/>
                    </a:cubicBezTo>
                    <a:cubicBezTo>
                      <a:pt x="1270" y="588"/>
                      <a:pt x="1347" y="517"/>
                      <a:pt x="1270" y="472"/>
                    </a:cubicBezTo>
                    <a:cubicBezTo>
                      <a:pt x="1192" y="428"/>
                      <a:pt x="1131" y="401"/>
                      <a:pt x="1121" y="341"/>
                    </a:cubicBezTo>
                    <a:cubicBezTo>
                      <a:pt x="1110" y="280"/>
                      <a:pt x="1067" y="215"/>
                      <a:pt x="1029" y="198"/>
                    </a:cubicBezTo>
                    <a:cubicBezTo>
                      <a:pt x="989" y="181"/>
                      <a:pt x="946" y="231"/>
                      <a:pt x="967" y="264"/>
                    </a:cubicBezTo>
                    <a:cubicBezTo>
                      <a:pt x="989" y="297"/>
                      <a:pt x="946" y="302"/>
                      <a:pt x="908" y="264"/>
                    </a:cubicBezTo>
                    <a:cubicBezTo>
                      <a:pt x="868" y="226"/>
                      <a:pt x="792" y="198"/>
                      <a:pt x="741" y="181"/>
                    </a:cubicBezTo>
                    <a:cubicBezTo>
                      <a:pt x="693" y="166"/>
                      <a:pt x="636" y="193"/>
                      <a:pt x="565" y="159"/>
                    </a:cubicBezTo>
                    <a:cubicBezTo>
                      <a:pt x="494" y="126"/>
                      <a:pt x="467" y="50"/>
                      <a:pt x="417" y="65"/>
                    </a:cubicBezTo>
                    <a:cubicBezTo>
                      <a:pt x="367" y="82"/>
                      <a:pt x="323" y="55"/>
                      <a:pt x="281" y="27"/>
                    </a:cubicBezTo>
                    <a:cubicBezTo>
                      <a:pt x="235" y="0"/>
                      <a:pt x="175" y="33"/>
                      <a:pt x="153" y="50"/>
                    </a:cubicBezTo>
                    <a:cubicBezTo>
                      <a:pt x="132" y="65"/>
                      <a:pt x="193" y="94"/>
                      <a:pt x="141" y="143"/>
                    </a:cubicBezTo>
                    <a:cubicBezTo>
                      <a:pt x="93" y="193"/>
                      <a:pt x="0" y="258"/>
                      <a:pt x="77" y="314"/>
                    </a:cubicBezTo>
                    <a:cubicBezTo>
                      <a:pt x="153" y="368"/>
                      <a:pt x="153" y="423"/>
                      <a:pt x="257" y="374"/>
                    </a:cubicBezTo>
                    <a:cubicBezTo>
                      <a:pt x="362" y="324"/>
                      <a:pt x="373" y="253"/>
                      <a:pt x="402" y="253"/>
                    </a:cubicBezTo>
                    <a:cubicBezTo>
                      <a:pt x="429" y="253"/>
                      <a:pt x="394" y="356"/>
                      <a:pt x="435" y="407"/>
                    </a:cubicBezTo>
                    <a:cubicBezTo>
                      <a:pt x="472" y="457"/>
                      <a:pt x="505" y="598"/>
                      <a:pt x="636" y="583"/>
                    </a:cubicBezTo>
                    <a:cubicBezTo>
                      <a:pt x="681" y="566"/>
                      <a:pt x="699" y="616"/>
                      <a:pt x="715" y="632"/>
                    </a:cubicBezTo>
                    <a:cubicBezTo>
                      <a:pt x="730" y="649"/>
                      <a:pt x="746" y="687"/>
                      <a:pt x="873" y="6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8" name="iṡļiḑe"/>
              <p:cNvSpPr/>
              <p:nvPr/>
            </p:nvSpPr>
            <p:spPr bwMode="auto">
              <a:xfrm>
                <a:off x="1599" y="1003"/>
                <a:ext cx="109" cy="56"/>
              </a:xfrm>
              <a:custGeom>
                <a:avLst/>
                <a:gdLst>
                  <a:gd name="T0" fmla="*/ 73 w 280"/>
                  <a:gd name="T1" fmla="*/ 116 h 143"/>
                  <a:gd name="T2" fmla="*/ 183 w 280"/>
                  <a:gd name="T3" fmla="*/ 132 h 143"/>
                  <a:gd name="T4" fmla="*/ 247 w 280"/>
                  <a:gd name="T5" fmla="*/ 98 h 143"/>
                  <a:gd name="T6" fmla="*/ 210 w 280"/>
                  <a:gd name="T7" fmla="*/ 29 h 143"/>
                  <a:gd name="T8" fmla="*/ 49 w 280"/>
                  <a:gd name="T9" fmla="*/ 22 h 143"/>
                  <a:gd name="T10" fmla="*/ 73 w 280"/>
                  <a:gd name="T11" fmla="*/ 11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143">
                    <a:moveTo>
                      <a:pt x="73" y="116"/>
                    </a:moveTo>
                    <a:cubicBezTo>
                      <a:pt x="110" y="112"/>
                      <a:pt x="159" y="121"/>
                      <a:pt x="183" y="132"/>
                    </a:cubicBezTo>
                    <a:cubicBezTo>
                      <a:pt x="205" y="143"/>
                      <a:pt x="215" y="132"/>
                      <a:pt x="247" y="98"/>
                    </a:cubicBezTo>
                    <a:cubicBezTo>
                      <a:pt x="280" y="66"/>
                      <a:pt x="263" y="44"/>
                      <a:pt x="210" y="29"/>
                    </a:cubicBezTo>
                    <a:cubicBezTo>
                      <a:pt x="153" y="11"/>
                      <a:pt x="100" y="0"/>
                      <a:pt x="49" y="22"/>
                    </a:cubicBezTo>
                    <a:cubicBezTo>
                      <a:pt x="0" y="44"/>
                      <a:pt x="11" y="121"/>
                      <a:pt x="73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9" name="íSļíḍê"/>
              <p:cNvSpPr/>
              <p:nvPr/>
            </p:nvSpPr>
            <p:spPr bwMode="auto">
              <a:xfrm>
                <a:off x="1537" y="830"/>
                <a:ext cx="144" cy="121"/>
              </a:xfrm>
              <a:custGeom>
                <a:avLst/>
                <a:gdLst>
                  <a:gd name="T0" fmla="*/ 71 w 370"/>
                  <a:gd name="T1" fmla="*/ 198 h 313"/>
                  <a:gd name="T2" fmla="*/ 181 w 370"/>
                  <a:gd name="T3" fmla="*/ 269 h 313"/>
                  <a:gd name="T4" fmla="*/ 303 w 370"/>
                  <a:gd name="T5" fmla="*/ 269 h 313"/>
                  <a:gd name="T6" fmla="*/ 330 w 370"/>
                  <a:gd name="T7" fmla="*/ 154 h 313"/>
                  <a:gd name="T8" fmla="*/ 292 w 370"/>
                  <a:gd name="T9" fmla="*/ 33 h 313"/>
                  <a:gd name="T10" fmla="*/ 82 w 370"/>
                  <a:gd name="T11" fmla="*/ 71 h 313"/>
                  <a:gd name="T12" fmla="*/ 71 w 370"/>
                  <a:gd name="T13" fmla="*/ 198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0" h="313">
                    <a:moveTo>
                      <a:pt x="71" y="198"/>
                    </a:moveTo>
                    <a:cubicBezTo>
                      <a:pt x="97" y="212"/>
                      <a:pt x="155" y="230"/>
                      <a:pt x="181" y="269"/>
                    </a:cubicBezTo>
                    <a:cubicBezTo>
                      <a:pt x="209" y="308"/>
                      <a:pt x="249" y="313"/>
                      <a:pt x="303" y="269"/>
                    </a:cubicBezTo>
                    <a:cubicBezTo>
                      <a:pt x="357" y="225"/>
                      <a:pt x="365" y="198"/>
                      <a:pt x="330" y="154"/>
                    </a:cubicBezTo>
                    <a:cubicBezTo>
                      <a:pt x="297" y="111"/>
                      <a:pt x="370" y="38"/>
                      <a:pt x="292" y="33"/>
                    </a:cubicBezTo>
                    <a:cubicBezTo>
                      <a:pt x="214" y="27"/>
                      <a:pt x="165" y="0"/>
                      <a:pt x="82" y="71"/>
                    </a:cubicBezTo>
                    <a:cubicBezTo>
                      <a:pt x="0" y="143"/>
                      <a:pt x="23" y="170"/>
                      <a:pt x="71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0" name="íṩlîďê"/>
              <p:cNvSpPr/>
              <p:nvPr/>
            </p:nvSpPr>
            <p:spPr bwMode="auto">
              <a:xfrm>
                <a:off x="1874" y="1159"/>
                <a:ext cx="152" cy="110"/>
              </a:xfrm>
              <a:custGeom>
                <a:avLst/>
                <a:gdLst>
                  <a:gd name="T0" fmla="*/ 16 w 389"/>
                  <a:gd name="T1" fmla="*/ 166 h 282"/>
                  <a:gd name="T2" fmla="*/ 104 w 389"/>
                  <a:gd name="T3" fmla="*/ 22 h 282"/>
                  <a:gd name="T4" fmla="*/ 290 w 389"/>
                  <a:gd name="T5" fmla="*/ 116 h 282"/>
                  <a:gd name="T6" fmla="*/ 334 w 389"/>
                  <a:gd name="T7" fmla="*/ 226 h 282"/>
                  <a:gd name="T8" fmla="*/ 213 w 389"/>
                  <a:gd name="T9" fmla="*/ 176 h 282"/>
                  <a:gd name="T10" fmla="*/ 148 w 389"/>
                  <a:gd name="T11" fmla="*/ 215 h 282"/>
                  <a:gd name="T12" fmla="*/ 48 w 389"/>
                  <a:gd name="T13" fmla="*/ 242 h 282"/>
                  <a:gd name="T14" fmla="*/ 16 w 389"/>
                  <a:gd name="T15" fmla="*/ 16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9" h="282">
                    <a:moveTo>
                      <a:pt x="16" y="166"/>
                    </a:moveTo>
                    <a:cubicBezTo>
                      <a:pt x="35" y="132"/>
                      <a:pt x="48" y="0"/>
                      <a:pt x="104" y="22"/>
                    </a:cubicBezTo>
                    <a:cubicBezTo>
                      <a:pt x="159" y="45"/>
                      <a:pt x="235" y="82"/>
                      <a:pt x="290" y="116"/>
                    </a:cubicBezTo>
                    <a:cubicBezTo>
                      <a:pt x="346" y="149"/>
                      <a:pt x="389" y="181"/>
                      <a:pt x="334" y="226"/>
                    </a:cubicBezTo>
                    <a:cubicBezTo>
                      <a:pt x="280" y="270"/>
                      <a:pt x="230" y="210"/>
                      <a:pt x="213" y="176"/>
                    </a:cubicBezTo>
                    <a:cubicBezTo>
                      <a:pt x="196" y="143"/>
                      <a:pt x="164" y="176"/>
                      <a:pt x="148" y="215"/>
                    </a:cubicBezTo>
                    <a:cubicBezTo>
                      <a:pt x="132" y="253"/>
                      <a:pt x="97" y="282"/>
                      <a:pt x="48" y="242"/>
                    </a:cubicBezTo>
                    <a:cubicBezTo>
                      <a:pt x="0" y="203"/>
                      <a:pt x="0" y="193"/>
                      <a:pt x="16" y="1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1" name="iṥļíďé"/>
              <p:cNvSpPr/>
              <p:nvPr/>
            </p:nvSpPr>
            <p:spPr bwMode="auto">
              <a:xfrm>
                <a:off x="1813" y="833"/>
                <a:ext cx="605" cy="467"/>
              </a:xfrm>
              <a:custGeom>
                <a:avLst/>
                <a:gdLst>
                  <a:gd name="T0" fmla="*/ 748 w 1550"/>
                  <a:gd name="T1" fmla="*/ 941 h 1199"/>
                  <a:gd name="T2" fmla="*/ 864 w 1550"/>
                  <a:gd name="T3" fmla="*/ 974 h 1199"/>
                  <a:gd name="T4" fmla="*/ 1060 w 1550"/>
                  <a:gd name="T5" fmla="*/ 1123 h 1199"/>
                  <a:gd name="T6" fmla="*/ 1203 w 1550"/>
                  <a:gd name="T7" fmla="*/ 1183 h 1199"/>
                  <a:gd name="T8" fmla="*/ 1254 w 1550"/>
                  <a:gd name="T9" fmla="*/ 1155 h 1199"/>
                  <a:gd name="T10" fmla="*/ 1128 w 1550"/>
                  <a:gd name="T11" fmla="*/ 1034 h 1199"/>
                  <a:gd name="T12" fmla="*/ 1281 w 1550"/>
                  <a:gd name="T13" fmla="*/ 1106 h 1199"/>
                  <a:gd name="T14" fmla="*/ 1353 w 1550"/>
                  <a:gd name="T15" fmla="*/ 1067 h 1199"/>
                  <a:gd name="T16" fmla="*/ 1281 w 1550"/>
                  <a:gd name="T17" fmla="*/ 925 h 1199"/>
                  <a:gd name="T18" fmla="*/ 1148 w 1550"/>
                  <a:gd name="T19" fmla="*/ 748 h 1199"/>
                  <a:gd name="T20" fmla="*/ 1269 w 1550"/>
                  <a:gd name="T21" fmla="*/ 798 h 1199"/>
                  <a:gd name="T22" fmla="*/ 1413 w 1550"/>
                  <a:gd name="T23" fmla="*/ 881 h 1199"/>
                  <a:gd name="T24" fmla="*/ 1472 w 1550"/>
                  <a:gd name="T25" fmla="*/ 704 h 1199"/>
                  <a:gd name="T26" fmla="*/ 1297 w 1550"/>
                  <a:gd name="T27" fmla="*/ 617 h 1199"/>
                  <a:gd name="T28" fmla="*/ 1160 w 1550"/>
                  <a:gd name="T29" fmla="*/ 572 h 1199"/>
                  <a:gd name="T30" fmla="*/ 1171 w 1550"/>
                  <a:gd name="T31" fmla="*/ 473 h 1199"/>
                  <a:gd name="T32" fmla="*/ 1116 w 1550"/>
                  <a:gd name="T33" fmla="*/ 348 h 1199"/>
                  <a:gd name="T34" fmla="*/ 869 w 1550"/>
                  <a:gd name="T35" fmla="*/ 232 h 1199"/>
                  <a:gd name="T36" fmla="*/ 697 w 1550"/>
                  <a:gd name="T37" fmla="*/ 144 h 1199"/>
                  <a:gd name="T38" fmla="*/ 533 w 1550"/>
                  <a:gd name="T39" fmla="*/ 188 h 1199"/>
                  <a:gd name="T40" fmla="*/ 467 w 1550"/>
                  <a:gd name="T41" fmla="*/ 116 h 1199"/>
                  <a:gd name="T42" fmla="*/ 395 w 1550"/>
                  <a:gd name="T43" fmla="*/ 0 h 1199"/>
                  <a:gd name="T44" fmla="*/ 275 w 1550"/>
                  <a:gd name="T45" fmla="*/ 128 h 1199"/>
                  <a:gd name="T46" fmla="*/ 248 w 1550"/>
                  <a:gd name="T47" fmla="*/ 199 h 1199"/>
                  <a:gd name="T48" fmla="*/ 252 w 1550"/>
                  <a:gd name="T49" fmla="*/ 72 h 1199"/>
                  <a:gd name="T50" fmla="*/ 192 w 1550"/>
                  <a:gd name="T51" fmla="*/ 17 h 1199"/>
                  <a:gd name="T52" fmla="*/ 18 w 1550"/>
                  <a:gd name="T53" fmla="*/ 128 h 1199"/>
                  <a:gd name="T54" fmla="*/ 82 w 1550"/>
                  <a:gd name="T55" fmla="*/ 341 h 1199"/>
                  <a:gd name="T56" fmla="*/ 187 w 1550"/>
                  <a:gd name="T57" fmla="*/ 385 h 1199"/>
                  <a:gd name="T58" fmla="*/ 400 w 1550"/>
                  <a:gd name="T59" fmla="*/ 413 h 1199"/>
                  <a:gd name="T60" fmla="*/ 551 w 1550"/>
                  <a:gd name="T61" fmla="*/ 408 h 1199"/>
                  <a:gd name="T62" fmla="*/ 615 w 1550"/>
                  <a:gd name="T63" fmla="*/ 419 h 1199"/>
                  <a:gd name="T64" fmla="*/ 731 w 1550"/>
                  <a:gd name="T65" fmla="*/ 523 h 1199"/>
                  <a:gd name="T66" fmla="*/ 823 w 1550"/>
                  <a:gd name="T67" fmla="*/ 617 h 1199"/>
                  <a:gd name="T68" fmla="*/ 781 w 1550"/>
                  <a:gd name="T69" fmla="*/ 748 h 1199"/>
                  <a:gd name="T70" fmla="*/ 758 w 1550"/>
                  <a:gd name="T71" fmla="*/ 842 h 1199"/>
                  <a:gd name="T72" fmla="*/ 610 w 1550"/>
                  <a:gd name="T73" fmla="*/ 836 h 1199"/>
                  <a:gd name="T74" fmla="*/ 627 w 1550"/>
                  <a:gd name="T75" fmla="*/ 936 h 1199"/>
                  <a:gd name="T76" fmla="*/ 748 w 1550"/>
                  <a:gd name="T77" fmla="*/ 941 h 1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50" h="1199">
                    <a:moveTo>
                      <a:pt x="748" y="941"/>
                    </a:moveTo>
                    <a:cubicBezTo>
                      <a:pt x="772" y="923"/>
                      <a:pt x="818" y="925"/>
                      <a:pt x="864" y="974"/>
                    </a:cubicBezTo>
                    <a:cubicBezTo>
                      <a:pt x="907" y="1024"/>
                      <a:pt x="985" y="1084"/>
                      <a:pt x="1060" y="1123"/>
                    </a:cubicBezTo>
                    <a:cubicBezTo>
                      <a:pt x="1138" y="1160"/>
                      <a:pt x="1187" y="1167"/>
                      <a:pt x="1203" y="1183"/>
                    </a:cubicBezTo>
                    <a:cubicBezTo>
                      <a:pt x="1219" y="1199"/>
                      <a:pt x="1297" y="1199"/>
                      <a:pt x="1254" y="1155"/>
                    </a:cubicBezTo>
                    <a:cubicBezTo>
                      <a:pt x="1208" y="1111"/>
                      <a:pt x="1116" y="1062"/>
                      <a:pt x="1128" y="1034"/>
                    </a:cubicBezTo>
                    <a:cubicBezTo>
                      <a:pt x="1138" y="1007"/>
                      <a:pt x="1249" y="1078"/>
                      <a:pt x="1281" y="1106"/>
                    </a:cubicBezTo>
                    <a:cubicBezTo>
                      <a:pt x="1313" y="1133"/>
                      <a:pt x="1335" y="1095"/>
                      <a:pt x="1353" y="1067"/>
                    </a:cubicBezTo>
                    <a:cubicBezTo>
                      <a:pt x="1370" y="1039"/>
                      <a:pt x="1340" y="957"/>
                      <a:pt x="1281" y="925"/>
                    </a:cubicBezTo>
                    <a:cubicBezTo>
                      <a:pt x="1219" y="891"/>
                      <a:pt x="1121" y="787"/>
                      <a:pt x="1148" y="748"/>
                    </a:cubicBezTo>
                    <a:cubicBezTo>
                      <a:pt x="1176" y="710"/>
                      <a:pt x="1219" y="726"/>
                      <a:pt x="1269" y="798"/>
                    </a:cubicBezTo>
                    <a:cubicBezTo>
                      <a:pt x="1318" y="869"/>
                      <a:pt x="1358" y="968"/>
                      <a:pt x="1413" y="881"/>
                    </a:cubicBezTo>
                    <a:cubicBezTo>
                      <a:pt x="1467" y="793"/>
                      <a:pt x="1550" y="710"/>
                      <a:pt x="1472" y="704"/>
                    </a:cubicBezTo>
                    <a:cubicBezTo>
                      <a:pt x="1397" y="699"/>
                      <a:pt x="1370" y="627"/>
                      <a:pt x="1297" y="617"/>
                    </a:cubicBezTo>
                    <a:cubicBezTo>
                      <a:pt x="1227" y="605"/>
                      <a:pt x="1192" y="612"/>
                      <a:pt x="1160" y="572"/>
                    </a:cubicBezTo>
                    <a:cubicBezTo>
                      <a:pt x="1128" y="533"/>
                      <a:pt x="1133" y="491"/>
                      <a:pt x="1171" y="473"/>
                    </a:cubicBezTo>
                    <a:cubicBezTo>
                      <a:pt x="1208" y="457"/>
                      <a:pt x="1197" y="385"/>
                      <a:pt x="1116" y="348"/>
                    </a:cubicBezTo>
                    <a:cubicBezTo>
                      <a:pt x="1034" y="309"/>
                      <a:pt x="918" y="276"/>
                      <a:pt x="869" y="232"/>
                    </a:cubicBezTo>
                    <a:cubicBezTo>
                      <a:pt x="818" y="188"/>
                      <a:pt x="763" y="144"/>
                      <a:pt x="697" y="144"/>
                    </a:cubicBezTo>
                    <a:cubicBezTo>
                      <a:pt x="632" y="144"/>
                      <a:pt x="599" y="171"/>
                      <a:pt x="533" y="188"/>
                    </a:cubicBezTo>
                    <a:cubicBezTo>
                      <a:pt x="467" y="204"/>
                      <a:pt x="449" y="188"/>
                      <a:pt x="467" y="116"/>
                    </a:cubicBezTo>
                    <a:cubicBezTo>
                      <a:pt x="483" y="45"/>
                      <a:pt x="461" y="0"/>
                      <a:pt x="395" y="0"/>
                    </a:cubicBezTo>
                    <a:cubicBezTo>
                      <a:pt x="329" y="0"/>
                      <a:pt x="275" y="106"/>
                      <a:pt x="275" y="128"/>
                    </a:cubicBezTo>
                    <a:cubicBezTo>
                      <a:pt x="275" y="148"/>
                      <a:pt x="279" y="204"/>
                      <a:pt x="248" y="199"/>
                    </a:cubicBezTo>
                    <a:cubicBezTo>
                      <a:pt x="214" y="193"/>
                      <a:pt x="225" y="133"/>
                      <a:pt x="252" y="72"/>
                    </a:cubicBezTo>
                    <a:cubicBezTo>
                      <a:pt x="279" y="12"/>
                      <a:pt x="259" y="0"/>
                      <a:pt x="192" y="17"/>
                    </a:cubicBezTo>
                    <a:cubicBezTo>
                      <a:pt x="126" y="34"/>
                      <a:pt x="34" y="56"/>
                      <a:pt x="18" y="128"/>
                    </a:cubicBezTo>
                    <a:cubicBezTo>
                      <a:pt x="0" y="199"/>
                      <a:pt x="10" y="336"/>
                      <a:pt x="82" y="341"/>
                    </a:cubicBezTo>
                    <a:cubicBezTo>
                      <a:pt x="155" y="348"/>
                      <a:pt x="177" y="370"/>
                      <a:pt x="187" y="385"/>
                    </a:cubicBezTo>
                    <a:cubicBezTo>
                      <a:pt x="198" y="402"/>
                      <a:pt x="319" y="397"/>
                      <a:pt x="400" y="413"/>
                    </a:cubicBezTo>
                    <a:cubicBezTo>
                      <a:pt x="483" y="430"/>
                      <a:pt x="551" y="441"/>
                      <a:pt x="551" y="408"/>
                    </a:cubicBezTo>
                    <a:cubicBezTo>
                      <a:pt x="551" y="375"/>
                      <a:pt x="599" y="370"/>
                      <a:pt x="615" y="419"/>
                    </a:cubicBezTo>
                    <a:cubicBezTo>
                      <a:pt x="632" y="469"/>
                      <a:pt x="665" y="511"/>
                      <a:pt x="731" y="523"/>
                    </a:cubicBezTo>
                    <a:cubicBezTo>
                      <a:pt x="797" y="533"/>
                      <a:pt x="834" y="556"/>
                      <a:pt x="823" y="617"/>
                    </a:cubicBezTo>
                    <a:cubicBezTo>
                      <a:pt x="813" y="677"/>
                      <a:pt x="846" y="715"/>
                      <a:pt x="781" y="748"/>
                    </a:cubicBezTo>
                    <a:cubicBezTo>
                      <a:pt x="714" y="782"/>
                      <a:pt x="869" y="854"/>
                      <a:pt x="758" y="842"/>
                    </a:cubicBezTo>
                    <a:cubicBezTo>
                      <a:pt x="649" y="831"/>
                      <a:pt x="642" y="804"/>
                      <a:pt x="610" y="836"/>
                    </a:cubicBezTo>
                    <a:cubicBezTo>
                      <a:pt x="577" y="869"/>
                      <a:pt x="604" y="903"/>
                      <a:pt x="627" y="936"/>
                    </a:cubicBezTo>
                    <a:cubicBezTo>
                      <a:pt x="649" y="968"/>
                      <a:pt x="686" y="985"/>
                      <a:pt x="748" y="9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2" name="îş1ïḓê"/>
              <p:cNvSpPr/>
              <p:nvPr/>
            </p:nvSpPr>
            <p:spPr bwMode="auto">
              <a:xfrm>
                <a:off x="1700" y="823"/>
                <a:ext cx="113" cy="94"/>
              </a:xfrm>
              <a:custGeom>
                <a:avLst/>
                <a:gdLst>
                  <a:gd name="T0" fmla="*/ 5 w 292"/>
                  <a:gd name="T1" fmla="*/ 106 h 242"/>
                  <a:gd name="T2" fmla="*/ 11 w 292"/>
                  <a:gd name="T3" fmla="*/ 193 h 242"/>
                  <a:gd name="T4" fmla="*/ 89 w 292"/>
                  <a:gd name="T5" fmla="*/ 220 h 242"/>
                  <a:gd name="T6" fmla="*/ 226 w 292"/>
                  <a:gd name="T7" fmla="*/ 106 h 242"/>
                  <a:gd name="T8" fmla="*/ 232 w 292"/>
                  <a:gd name="T9" fmla="*/ 12 h 242"/>
                  <a:gd name="T10" fmla="*/ 95 w 292"/>
                  <a:gd name="T11" fmla="*/ 5 h 242"/>
                  <a:gd name="T12" fmla="*/ 5 w 292"/>
                  <a:gd name="T13" fmla="*/ 106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242">
                    <a:moveTo>
                      <a:pt x="5" y="106"/>
                    </a:moveTo>
                    <a:cubicBezTo>
                      <a:pt x="5" y="146"/>
                      <a:pt x="0" y="165"/>
                      <a:pt x="11" y="193"/>
                    </a:cubicBezTo>
                    <a:cubicBezTo>
                      <a:pt x="22" y="220"/>
                      <a:pt x="50" y="242"/>
                      <a:pt x="89" y="220"/>
                    </a:cubicBezTo>
                    <a:cubicBezTo>
                      <a:pt x="127" y="198"/>
                      <a:pt x="199" y="121"/>
                      <a:pt x="226" y="106"/>
                    </a:cubicBezTo>
                    <a:cubicBezTo>
                      <a:pt x="253" y="88"/>
                      <a:pt x="292" y="17"/>
                      <a:pt x="232" y="12"/>
                    </a:cubicBezTo>
                    <a:cubicBezTo>
                      <a:pt x="171" y="5"/>
                      <a:pt x="159" y="0"/>
                      <a:pt x="95" y="5"/>
                    </a:cubicBezTo>
                    <a:cubicBezTo>
                      <a:pt x="27" y="12"/>
                      <a:pt x="5" y="0"/>
                      <a:pt x="5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3" name="í$ḷiďé"/>
              <p:cNvSpPr/>
              <p:nvPr/>
            </p:nvSpPr>
            <p:spPr bwMode="auto">
              <a:xfrm>
                <a:off x="2148" y="389"/>
                <a:ext cx="1252" cy="1004"/>
              </a:xfrm>
              <a:custGeom>
                <a:avLst/>
                <a:gdLst>
                  <a:gd name="T0" fmla="*/ 1226 w 3210"/>
                  <a:gd name="T1" fmla="*/ 2263 h 2576"/>
                  <a:gd name="T2" fmla="*/ 1379 w 3210"/>
                  <a:gd name="T3" fmla="*/ 2428 h 2576"/>
                  <a:gd name="T4" fmla="*/ 1495 w 3210"/>
                  <a:gd name="T5" fmla="*/ 2455 h 2576"/>
                  <a:gd name="T6" fmla="*/ 1583 w 3210"/>
                  <a:gd name="T7" fmla="*/ 2455 h 2576"/>
                  <a:gd name="T8" fmla="*/ 1643 w 3210"/>
                  <a:gd name="T9" fmla="*/ 2251 h 2576"/>
                  <a:gd name="T10" fmla="*/ 1678 w 3210"/>
                  <a:gd name="T11" fmla="*/ 2147 h 2576"/>
                  <a:gd name="T12" fmla="*/ 1742 w 3210"/>
                  <a:gd name="T13" fmla="*/ 2054 h 2576"/>
                  <a:gd name="T14" fmla="*/ 1820 w 3210"/>
                  <a:gd name="T15" fmla="*/ 1982 h 2576"/>
                  <a:gd name="T16" fmla="*/ 1941 w 3210"/>
                  <a:gd name="T17" fmla="*/ 1919 h 2576"/>
                  <a:gd name="T18" fmla="*/ 2041 w 3210"/>
                  <a:gd name="T19" fmla="*/ 1864 h 2576"/>
                  <a:gd name="T20" fmla="*/ 2157 w 3210"/>
                  <a:gd name="T21" fmla="*/ 1727 h 2576"/>
                  <a:gd name="T22" fmla="*/ 2210 w 3210"/>
                  <a:gd name="T23" fmla="*/ 1693 h 2576"/>
                  <a:gd name="T24" fmla="*/ 2376 w 3210"/>
                  <a:gd name="T25" fmla="*/ 1693 h 2576"/>
                  <a:gd name="T26" fmla="*/ 2595 w 3210"/>
                  <a:gd name="T27" fmla="*/ 1557 h 2576"/>
                  <a:gd name="T28" fmla="*/ 2688 w 3210"/>
                  <a:gd name="T29" fmla="*/ 1402 h 2576"/>
                  <a:gd name="T30" fmla="*/ 2651 w 3210"/>
                  <a:gd name="T31" fmla="*/ 1281 h 2576"/>
                  <a:gd name="T32" fmla="*/ 2727 w 3210"/>
                  <a:gd name="T33" fmla="*/ 1192 h 2576"/>
                  <a:gd name="T34" fmla="*/ 2800 w 3210"/>
                  <a:gd name="T35" fmla="*/ 1116 h 2576"/>
                  <a:gd name="T36" fmla="*/ 2800 w 3210"/>
                  <a:gd name="T37" fmla="*/ 957 h 2576"/>
                  <a:gd name="T38" fmla="*/ 2793 w 3210"/>
                  <a:gd name="T39" fmla="*/ 797 h 2576"/>
                  <a:gd name="T40" fmla="*/ 2848 w 3210"/>
                  <a:gd name="T41" fmla="*/ 627 h 2576"/>
                  <a:gd name="T42" fmla="*/ 2925 w 3210"/>
                  <a:gd name="T43" fmla="*/ 489 h 2576"/>
                  <a:gd name="T44" fmla="*/ 3096 w 3210"/>
                  <a:gd name="T45" fmla="*/ 363 h 2576"/>
                  <a:gd name="T46" fmla="*/ 3162 w 3210"/>
                  <a:gd name="T47" fmla="*/ 254 h 2576"/>
                  <a:gd name="T48" fmla="*/ 3008 w 3210"/>
                  <a:gd name="T49" fmla="*/ 236 h 2576"/>
                  <a:gd name="T50" fmla="*/ 2734 w 3210"/>
                  <a:gd name="T51" fmla="*/ 308 h 2576"/>
                  <a:gd name="T52" fmla="*/ 2552 w 3210"/>
                  <a:gd name="T53" fmla="*/ 395 h 2576"/>
                  <a:gd name="T54" fmla="*/ 2535 w 3210"/>
                  <a:gd name="T55" fmla="*/ 346 h 2576"/>
                  <a:gd name="T56" fmla="*/ 2700 w 3210"/>
                  <a:gd name="T57" fmla="*/ 247 h 2576"/>
                  <a:gd name="T58" fmla="*/ 2716 w 3210"/>
                  <a:gd name="T59" fmla="*/ 133 h 2576"/>
                  <a:gd name="T60" fmla="*/ 2458 w 3210"/>
                  <a:gd name="T61" fmla="*/ 88 h 2576"/>
                  <a:gd name="T62" fmla="*/ 2270 w 3210"/>
                  <a:gd name="T63" fmla="*/ 66 h 2576"/>
                  <a:gd name="T64" fmla="*/ 2100 w 3210"/>
                  <a:gd name="T65" fmla="*/ 27 h 2576"/>
                  <a:gd name="T66" fmla="*/ 1904 w 3210"/>
                  <a:gd name="T67" fmla="*/ 44 h 2576"/>
                  <a:gd name="T68" fmla="*/ 1783 w 3210"/>
                  <a:gd name="T69" fmla="*/ 22 h 2576"/>
                  <a:gd name="T70" fmla="*/ 1704 w 3210"/>
                  <a:gd name="T71" fmla="*/ 99 h 2576"/>
                  <a:gd name="T72" fmla="*/ 1594 w 3210"/>
                  <a:gd name="T73" fmla="*/ 93 h 2576"/>
                  <a:gd name="T74" fmla="*/ 1430 w 3210"/>
                  <a:gd name="T75" fmla="*/ 104 h 2576"/>
                  <a:gd name="T76" fmla="*/ 1330 w 3210"/>
                  <a:gd name="T77" fmla="*/ 165 h 2576"/>
                  <a:gd name="T78" fmla="*/ 1150 w 3210"/>
                  <a:gd name="T79" fmla="*/ 153 h 2576"/>
                  <a:gd name="T80" fmla="*/ 997 w 3210"/>
                  <a:gd name="T81" fmla="*/ 182 h 2576"/>
                  <a:gd name="T82" fmla="*/ 760 w 3210"/>
                  <a:gd name="T83" fmla="*/ 214 h 2576"/>
                  <a:gd name="T84" fmla="*/ 627 w 3210"/>
                  <a:gd name="T85" fmla="*/ 296 h 2576"/>
                  <a:gd name="T86" fmla="*/ 523 w 3210"/>
                  <a:gd name="T87" fmla="*/ 368 h 2576"/>
                  <a:gd name="T88" fmla="*/ 319 w 3210"/>
                  <a:gd name="T89" fmla="*/ 435 h 2576"/>
                  <a:gd name="T90" fmla="*/ 397 w 3210"/>
                  <a:gd name="T91" fmla="*/ 467 h 2576"/>
                  <a:gd name="T92" fmla="*/ 430 w 3210"/>
                  <a:gd name="T93" fmla="*/ 545 h 2576"/>
                  <a:gd name="T94" fmla="*/ 219 w 3210"/>
                  <a:gd name="T95" fmla="*/ 605 h 2576"/>
                  <a:gd name="T96" fmla="*/ 66 w 3210"/>
                  <a:gd name="T97" fmla="*/ 693 h 2576"/>
                  <a:gd name="T98" fmla="*/ 198 w 3210"/>
                  <a:gd name="T99" fmla="*/ 760 h 2576"/>
                  <a:gd name="T100" fmla="*/ 209 w 3210"/>
                  <a:gd name="T101" fmla="*/ 819 h 2576"/>
                  <a:gd name="T102" fmla="*/ 309 w 3210"/>
                  <a:gd name="T103" fmla="*/ 935 h 2576"/>
                  <a:gd name="T104" fmla="*/ 412 w 3210"/>
                  <a:gd name="T105" fmla="*/ 918 h 2576"/>
                  <a:gd name="T106" fmla="*/ 736 w 3210"/>
                  <a:gd name="T107" fmla="*/ 957 h 2576"/>
                  <a:gd name="T108" fmla="*/ 946 w 3210"/>
                  <a:gd name="T109" fmla="*/ 1237 h 2576"/>
                  <a:gd name="T110" fmla="*/ 978 w 3210"/>
                  <a:gd name="T111" fmla="*/ 1418 h 2576"/>
                  <a:gd name="T112" fmla="*/ 1178 w 3210"/>
                  <a:gd name="T113" fmla="*/ 1414 h 2576"/>
                  <a:gd name="T114" fmla="*/ 1178 w 3210"/>
                  <a:gd name="T115" fmla="*/ 1687 h 2576"/>
                  <a:gd name="T116" fmla="*/ 1039 w 3210"/>
                  <a:gd name="T117" fmla="*/ 1859 h 2576"/>
                  <a:gd name="T118" fmla="*/ 1226 w 3210"/>
                  <a:gd name="T119" fmla="*/ 2263 h 2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10" h="2576">
                    <a:moveTo>
                      <a:pt x="1226" y="2263"/>
                    </a:moveTo>
                    <a:cubicBezTo>
                      <a:pt x="1276" y="2327"/>
                      <a:pt x="1336" y="2428"/>
                      <a:pt x="1379" y="2428"/>
                    </a:cubicBezTo>
                    <a:cubicBezTo>
                      <a:pt x="1425" y="2428"/>
                      <a:pt x="1479" y="2411"/>
                      <a:pt x="1495" y="2455"/>
                    </a:cubicBezTo>
                    <a:cubicBezTo>
                      <a:pt x="1513" y="2499"/>
                      <a:pt x="1546" y="2576"/>
                      <a:pt x="1583" y="2455"/>
                    </a:cubicBezTo>
                    <a:cubicBezTo>
                      <a:pt x="1621" y="2334"/>
                      <a:pt x="1651" y="2307"/>
                      <a:pt x="1643" y="2251"/>
                    </a:cubicBezTo>
                    <a:cubicBezTo>
                      <a:pt x="1638" y="2197"/>
                      <a:pt x="1643" y="2174"/>
                      <a:pt x="1678" y="2147"/>
                    </a:cubicBezTo>
                    <a:cubicBezTo>
                      <a:pt x="1710" y="2119"/>
                      <a:pt x="1742" y="2092"/>
                      <a:pt x="1742" y="2054"/>
                    </a:cubicBezTo>
                    <a:cubicBezTo>
                      <a:pt x="1742" y="2016"/>
                      <a:pt x="1799" y="1994"/>
                      <a:pt x="1820" y="1982"/>
                    </a:cubicBezTo>
                    <a:cubicBezTo>
                      <a:pt x="1842" y="1971"/>
                      <a:pt x="1915" y="1908"/>
                      <a:pt x="1941" y="1919"/>
                    </a:cubicBezTo>
                    <a:cubicBezTo>
                      <a:pt x="1968" y="1930"/>
                      <a:pt x="1979" y="1913"/>
                      <a:pt x="2041" y="1864"/>
                    </a:cubicBezTo>
                    <a:cubicBezTo>
                      <a:pt x="2100" y="1814"/>
                      <a:pt x="2157" y="1770"/>
                      <a:pt x="2157" y="1727"/>
                    </a:cubicBezTo>
                    <a:cubicBezTo>
                      <a:pt x="2157" y="1683"/>
                      <a:pt x="2189" y="1671"/>
                      <a:pt x="2210" y="1693"/>
                    </a:cubicBezTo>
                    <a:cubicBezTo>
                      <a:pt x="2233" y="1715"/>
                      <a:pt x="2310" y="1732"/>
                      <a:pt x="2376" y="1693"/>
                    </a:cubicBezTo>
                    <a:cubicBezTo>
                      <a:pt x="2442" y="1655"/>
                      <a:pt x="2568" y="1567"/>
                      <a:pt x="2595" y="1557"/>
                    </a:cubicBezTo>
                    <a:cubicBezTo>
                      <a:pt x="2622" y="1545"/>
                      <a:pt x="2711" y="1485"/>
                      <a:pt x="2688" y="1402"/>
                    </a:cubicBezTo>
                    <a:cubicBezTo>
                      <a:pt x="2668" y="1320"/>
                      <a:pt x="2618" y="1353"/>
                      <a:pt x="2651" y="1281"/>
                    </a:cubicBezTo>
                    <a:cubicBezTo>
                      <a:pt x="2684" y="1210"/>
                      <a:pt x="2684" y="1187"/>
                      <a:pt x="2727" y="1192"/>
                    </a:cubicBezTo>
                    <a:cubicBezTo>
                      <a:pt x="2772" y="1199"/>
                      <a:pt x="2776" y="1143"/>
                      <a:pt x="2800" y="1116"/>
                    </a:cubicBezTo>
                    <a:cubicBezTo>
                      <a:pt x="2821" y="1089"/>
                      <a:pt x="2809" y="1011"/>
                      <a:pt x="2800" y="957"/>
                    </a:cubicBezTo>
                    <a:cubicBezTo>
                      <a:pt x="2788" y="901"/>
                      <a:pt x="2739" y="896"/>
                      <a:pt x="2793" y="797"/>
                    </a:cubicBezTo>
                    <a:cubicBezTo>
                      <a:pt x="2848" y="698"/>
                      <a:pt x="2848" y="688"/>
                      <a:pt x="2848" y="627"/>
                    </a:cubicBezTo>
                    <a:cubicBezTo>
                      <a:pt x="2848" y="565"/>
                      <a:pt x="2887" y="523"/>
                      <a:pt x="2925" y="489"/>
                    </a:cubicBezTo>
                    <a:cubicBezTo>
                      <a:pt x="2964" y="456"/>
                      <a:pt x="3013" y="402"/>
                      <a:pt x="3096" y="363"/>
                    </a:cubicBezTo>
                    <a:cubicBezTo>
                      <a:pt x="3178" y="325"/>
                      <a:pt x="3210" y="330"/>
                      <a:pt x="3162" y="254"/>
                    </a:cubicBezTo>
                    <a:cubicBezTo>
                      <a:pt x="3112" y="175"/>
                      <a:pt x="3090" y="225"/>
                      <a:pt x="3008" y="236"/>
                    </a:cubicBezTo>
                    <a:cubicBezTo>
                      <a:pt x="2925" y="247"/>
                      <a:pt x="2788" y="291"/>
                      <a:pt x="2734" y="308"/>
                    </a:cubicBezTo>
                    <a:cubicBezTo>
                      <a:pt x="2679" y="325"/>
                      <a:pt x="2590" y="375"/>
                      <a:pt x="2552" y="395"/>
                    </a:cubicBezTo>
                    <a:cubicBezTo>
                      <a:pt x="2512" y="417"/>
                      <a:pt x="2485" y="385"/>
                      <a:pt x="2535" y="346"/>
                    </a:cubicBezTo>
                    <a:cubicBezTo>
                      <a:pt x="2584" y="308"/>
                      <a:pt x="2684" y="286"/>
                      <a:pt x="2700" y="247"/>
                    </a:cubicBezTo>
                    <a:cubicBezTo>
                      <a:pt x="2716" y="209"/>
                      <a:pt x="2825" y="148"/>
                      <a:pt x="2716" y="133"/>
                    </a:cubicBezTo>
                    <a:cubicBezTo>
                      <a:pt x="2606" y="115"/>
                      <a:pt x="2542" y="88"/>
                      <a:pt x="2458" y="88"/>
                    </a:cubicBezTo>
                    <a:cubicBezTo>
                      <a:pt x="2376" y="88"/>
                      <a:pt x="2321" y="99"/>
                      <a:pt x="2270" y="66"/>
                    </a:cubicBezTo>
                    <a:cubicBezTo>
                      <a:pt x="2221" y="32"/>
                      <a:pt x="2178" y="12"/>
                      <a:pt x="2100" y="27"/>
                    </a:cubicBezTo>
                    <a:cubicBezTo>
                      <a:pt x="2025" y="44"/>
                      <a:pt x="1931" y="32"/>
                      <a:pt x="1904" y="44"/>
                    </a:cubicBezTo>
                    <a:cubicBezTo>
                      <a:pt x="1874" y="55"/>
                      <a:pt x="1842" y="0"/>
                      <a:pt x="1783" y="22"/>
                    </a:cubicBezTo>
                    <a:cubicBezTo>
                      <a:pt x="1721" y="44"/>
                      <a:pt x="1694" y="82"/>
                      <a:pt x="1704" y="99"/>
                    </a:cubicBezTo>
                    <a:cubicBezTo>
                      <a:pt x="1715" y="115"/>
                      <a:pt x="1673" y="99"/>
                      <a:pt x="1594" y="93"/>
                    </a:cubicBezTo>
                    <a:cubicBezTo>
                      <a:pt x="1517" y="88"/>
                      <a:pt x="1468" y="104"/>
                      <a:pt x="1430" y="104"/>
                    </a:cubicBezTo>
                    <a:cubicBezTo>
                      <a:pt x="1392" y="104"/>
                      <a:pt x="1414" y="171"/>
                      <a:pt x="1330" y="165"/>
                    </a:cubicBezTo>
                    <a:cubicBezTo>
                      <a:pt x="1247" y="160"/>
                      <a:pt x="1167" y="153"/>
                      <a:pt x="1150" y="153"/>
                    </a:cubicBezTo>
                    <a:cubicBezTo>
                      <a:pt x="1132" y="153"/>
                      <a:pt x="1110" y="153"/>
                      <a:pt x="997" y="182"/>
                    </a:cubicBezTo>
                    <a:cubicBezTo>
                      <a:pt x="881" y="209"/>
                      <a:pt x="825" y="209"/>
                      <a:pt x="760" y="214"/>
                    </a:cubicBezTo>
                    <a:cubicBezTo>
                      <a:pt x="693" y="220"/>
                      <a:pt x="599" y="242"/>
                      <a:pt x="627" y="296"/>
                    </a:cubicBezTo>
                    <a:cubicBezTo>
                      <a:pt x="655" y="352"/>
                      <a:pt x="622" y="368"/>
                      <a:pt x="523" y="368"/>
                    </a:cubicBezTo>
                    <a:cubicBezTo>
                      <a:pt x="424" y="368"/>
                      <a:pt x="319" y="417"/>
                      <a:pt x="319" y="435"/>
                    </a:cubicBezTo>
                    <a:cubicBezTo>
                      <a:pt x="319" y="451"/>
                      <a:pt x="330" y="478"/>
                      <a:pt x="397" y="467"/>
                    </a:cubicBezTo>
                    <a:cubicBezTo>
                      <a:pt x="461" y="456"/>
                      <a:pt x="490" y="495"/>
                      <a:pt x="430" y="545"/>
                    </a:cubicBezTo>
                    <a:cubicBezTo>
                      <a:pt x="370" y="594"/>
                      <a:pt x="287" y="599"/>
                      <a:pt x="219" y="605"/>
                    </a:cubicBezTo>
                    <a:cubicBezTo>
                      <a:pt x="155" y="610"/>
                      <a:pt x="0" y="639"/>
                      <a:pt x="66" y="693"/>
                    </a:cubicBezTo>
                    <a:cubicBezTo>
                      <a:pt x="133" y="748"/>
                      <a:pt x="198" y="748"/>
                      <a:pt x="198" y="760"/>
                    </a:cubicBezTo>
                    <a:cubicBezTo>
                      <a:pt x="198" y="769"/>
                      <a:pt x="155" y="775"/>
                      <a:pt x="209" y="819"/>
                    </a:cubicBezTo>
                    <a:cubicBezTo>
                      <a:pt x="264" y="863"/>
                      <a:pt x="298" y="908"/>
                      <a:pt x="309" y="935"/>
                    </a:cubicBezTo>
                    <a:cubicBezTo>
                      <a:pt x="319" y="962"/>
                      <a:pt x="362" y="957"/>
                      <a:pt x="412" y="918"/>
                    </a:cubicBezTo>
                    <a:cubicBezTo>
                      <a:pt x="461" y="879"/>
                      <a:pt x="661" y="908"/>
                      <a:pt x="736" y="957"/>
                    </a:cubicBezTo>
                    <a:cubicBezTo>
                      <a:pt x="814" y="1006"/>
                      <a:pt x="941" y="1138"/>
                      <a:pt x="946" y="1237"/>
                    </a:cubicBezTo>
                    <a:cubicBezTo>
                      <a:pt x="951" y="1335"/>
                      <a:pt x="930" y="1418"/>
                      <a:pt x="978" y="1418"/>
                    </a:cubicBezTo>
                    <a:cubicBezTo>
                      <a:pt x="1029" y="1418"/>
                      <a:pt x="1110" y="1315"/>
                      <a:pt x="1178" y="1414"/>
                    </a:cubicBezTo>
                    <a:cubicBezTo>
                      <a:pt x="1242" y="1512"/>
                      <a:pt x="1276" y="1644"/>
                      <a:pt x="1178" y="1687"/>
                    </a:cubicBezTo>
                    <a:cubicBezTo>
                      <a:pt x="1078" y="1732"/>
                      <a:pt x="1024" y="1759"/>
                      <a:pt x="1039" y="1859"/>
                    </a:cubicBezTo>
                    <a:cubicBezTo>
                      <a:pt x="1057" y="1957"/>
                      <a:pt x="1137" y="2144"/>
                      <a:pt x="1226" y="22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4" name="işḷiḑê"/>
              <p:cNvSpPr/>
              <p:nvPr/>
            </p:nvSpPr>
            <p:spPr bwMode="auto">
              <a:xfrm>
                <a:off x="3436" y="1419"/>
                <a:ext cx="804" cy="699"/>
              </a:xfrm>
              <a:custGeom>
                <a:avLst/>
                <a:gdLst>
                  <a:gd name="T0" fmla="*/ 1485 w 2060"/>
                  <a:gd name="T1" fmla="*/ 318 h 1794"/>
                  <a:gd name="T2" fmla="*/ 1285 w 2060"/>
                  <a:gd name="T3" fmla="*/ 365 h 1794"/>
                  <a:gd name="T4" fmla="*/ 1148 w 2060"/>
                  <a:gd name="T5" fmla="*/ 357 h 1794"/>
                  <a:gd name="T6" fmla="*/ 1034 w 2060"/>
                  <a:gd name="T7" fmla="*/ 298 h 1794"/>
                  <a:gd name="T8" fmla="*/ 1076 w 2060"/>
                  <a:gd name="T9" fmla="*/ 29 h 1794"/>
                  <a:gd name="T10" fmla="*/ 936 w 2060"/>
                  <a:gd name="T11" fmla="*/ 158 h 1794"/>
                  <a:gd name="T12" fmla="*/ 958 w 2060"/>
                  <a:gd name="T13" fmla="*/ 412 h 1794"/>
                  <a:gd name="T14" fmla="*/ 746 w 2060"/>
                  <a:gd name="T15" fmla="*/ 525 h 1794"/>
                  <a:gd name="T16" fmla="*/ 583 w 2060"/>
                  <a:gd name="T17" fmla="*/ 644 h 1794"/>
                  <a:gd name="T18" fmla="*/ 459 w 2060"/>
                  <a:gd name="T19" fmla="*/ 733 h 1794"/>
                  <a:gd name="T20" fmla="*/ 383 w 2060"/>
                  <a:gd name="T21" fmla="*/ 800 h 1794"/>
                  <a:gd name="T22" fmla="*/ 290 w 2060"/>
                  <a:gd name="T23" fmla="*/ 878 h 1794"/>
                  <a:gd name="T24" fmla="*/ 420 w 2060"/>
                  <a:gd name="T25" fmla="*/ 1007 h 1794"/>
                  <a:gd name="T26" fmla="*/ 442 w 2060"/>
                  <a:gd name="T27" fmla="*/ 1215 h 1794"/>
                  <a:gd name="T28" fmla="*/ 211 w 2060"/>
                  <a:gd name="T29" fmla="*/ 1211 h 1794"/>
                  <a:gd name="T30" fmla="*/ 29 w 2060"/>
                  <a:gd name="T31" fmla="*/ 1234 h 1794"/>
                  <a:gd name="T32" fmla="*/ 43 w 2060"/>
                  <a:gd name="T33" fmla="*/ 1422 h 1794"/>
                  <a:gd name="T34" fmla="*/ 29 w 2060"/>
                  <a:gd name="T35" fmla="*/ 1656 h 1794"/>
                  <a:gd name="T36" fmla="*/ 179 w 2060"/>
                  <a:gd name="T37" fmla="*/ 1747 h 1794"/>
                  <a:gd name="T38" fmla="*/ 379 w 2060"/>
                  <a:gd name="T39" fmla="*/ 1747 h 1794"/>
                  <a:gd name="T40" fmla="*/ 511 w 2060"/>
                  <a:gd name="T41" fmla="*/ 1559 h 1794"/>
                  <a:gd name="T42" fmla="*/ 623 w 2060"/>
                  <a:gd name="T43" fmla="*/ 1391 h 1794"/>
                  <a:gd name="T44" fmla="*/ 717 w 2060"/>
                  <a:gd name="T45" fmla="*/ 1242 h 1794"/>
                  <a:gd name="T46" fmla="*/ 869 w 2060"/>
                  <a:gd name="T47" fmla="*/ 1246 h 1794"/>
                  <a:gd name="T48" fmla="*/ 954 w 2060"/>
                  <a:gd name="T49" fmla="*/ 1179 h 1794"/>
                  <a:gd name="T50" fmla="*/ 1064 w 2060"/>
                  <a:gd name="T51" fmla="*/ 1273 h 1794"/>
                  <a:gd name="T52" fmla="*/ 1239 w 2060"/>
                  <a:gd name="T53" fmla="*/ 1438 h 1794"/>
                  <a:gd name="T54" fmla="*/ 1328 w 2060"/>
                  <a:gd name="T55" fmla="*/ 1633 h 1794"/>
                  <a:gd name="T56" fmla="*/ 1376 w 2060"/>
                  <a:gd name="T57" fmla="*/ 1614 h 1794"/>
                  <a:gd name="T58" fmla="*/ 1370 w 2060"/>
                  <a:gd name="T59" fmla="*/ 1493 h 1794"/>
                  <a:gd name="T60" fmla="*/ 1459 w 2060"/>
                  <a:gd name="T61" fmla="*/ 1508 h 1794"/>
                  <a:gd name="T62" fmla="*/ 1363 w 2060"/>
                  <a:gd name="T63" fmla="*/ 1411 h 1794"/>
                  <a:gd name="T64" fmla="*/ 1239 w 2060"/>
                  <a:gd name="T65" fmla="*/ 1305 h 1794"/>
                  <a:gd name="T66" fmla="*/ 1143 w 2060"/>
                  <a:gd name="T67" fmla="*/ 1145 h 1794"/>
                  <a:gd name="T68" fmla="*/ 1217 w 2060"/>
                  <a:gd name="T69" fmla="*/ 1108 h 1794"/>
                  <a:gd name="T70" fmla="*/ 1402 w 2060"/>
                  <a:gd name="T71" fmla="*/ 1278 h 1794"/>
                  <a:gd name="T72" fmla="*/ 1544 w 2060"/>
                  <a:gd name="T73" fmla="*/ 1422 h 1794"/>
                  <a:gd name="T74" fmla="*/ 1629 w 2060"/>
                  <a:gd name="T75" fmla="*/ 1680 h 1794"/>
                  <a:gd name="T76" fmla="*/ 1792 w 2060"/>
                  <a:gd name="T77" fmla="*/ 1656 h 1794"/>
                  <a:gd name="T78" fmla="*/ 1744 w 2060"/>
                  <a:gd name="T79" fmla="*/ 1493 h 1794"/>
                  <a:gd name="T80" fmla="*/ 1931 w 2060"/>
                  <a:gd name="T81" fmla="*/ 1469 h 1794"/>
                  <a:gd name="T82" fmla="*/ 1975 w 2060"/>
                  <a:gd name="T83" fmla="*/ 1312 h 1794"/>
                  <a:gd name="T84" fmla="*/ 1564 w 2060"/>
                  <a:gd name="T85" fmla="*/ 267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0" h="1794">
                    <a:moveTo>
                      <a:pt x="1564" y="267"/>
                    </a:moveTo>
                    <a:cubicBezTo>
                      <a:pt x="1539" y="311"/>
                      <a:pt x="1511" y="330"/>
                      <a:pt x="1485" y="318"/>
                    </a:cubicBezTo>
                    <a:cubicBezTo>
                      <a:pt x="1459" y="306"/>
                      <a:pt x="1454" y="311"/>
                      <a:pt x="1400" y="326"/>
                    </a:cubicBezTo>
                    <a:cubicBezTo>
                      <a:pt x="1343" y="341"/>
                      <a:pt x="1307" y="357"/>
                      <a:pt x="1285" y="365"/>
                    </a:cubicBezTo>
                    <a:cubicBezTo>
                      <a:pt x="1261" y="373"/>
                      <a:pt x="1239" y="353"/>
                      <a:pt x="1217" y="346"/>
                    </a:cubicBezTo>
                    <a:cubicBezTo>
                      <a:pt x="1196" y="338"/>
                      <a:pt x="1176" y="326"/>
                      <a:pt x="1148" y="357"/>
                    </a:cubicBezTo>
                    <a:cubicBezTo>
                      <a:pt x="1117" y="388"/>
                      <a:pt x="1117" y="380"/>
                      <a:pt x="1098" y="365"/>
                    </a:cubicBezTo>
                    <a:cubicBezTo>
                      <a:pt x="1080" y="350"/>
                      <a:pt x="1054" y="346"/>
                      <a:pt x="1034" y="298"/>
                    </a:cubicBezTo>
                    <a:cubicBezTo>
                      <a:pt x="1017" y="251"/>
                      <a:pt x="1061" y="177"/>
                      <a:pt x="1061" y="143"/>
                    </a:cubicBezTo>
                    <a:cubicBezTo>
                      <a:pt x="1061" y="107"/>
                      <a:pt x="1074" y="56"/>
                      <a:pt x="1076" y="29"/>
                    </a:cubicBezTo>
                    <a:cubicBezTo>
                      <a:pt x="1080" y="0"/>
                      <a:pt x="1054" y="13"/>
                      <a:pt x="1028" y="40"/>
                    </a:cubicBezTo>
                    <a:cubicBezTo>
                      <a:pt x="1001" y="67"/>
                      <a:pt x="921" y="79"/>
                      <a:pt x="936" y="158"/>
                    </a:cubicBezTo>
                    <a:cubicBezTo>
                      <a:pt x="949" y="236"/>
                      <a:pt x="980" y="274"/>
                      <a:pt x="980" y="323"/>
                    </a:cubicBezTo>
                    <a:cubicBezTo>
                      <a:pt x="980" y="370"/>
                      <a:pt x="984" y="417"/>
                      <a:pt x="958" y="412"/>
                    </a:cubicBezTo>
                    <a:cubicBezTo>
                      <a:pt x="932" y="408"/>
                      <a:pt x="843" y="431"/>
                      <a:pt x="810" y="447"/>
                    </a:cubicBezTo>
                    <a:cubicBezTo>
                      <a:pt x="775" y="464"/>
                      <a:pt x="760" y="474"/>
                      <a:pt x="746" y="525"/>
                    </a:cubicBezTo>
                    <a:cubicBezTo>
                      <a:pt x="732" y="577"/>
                      <a:pt x="727" y="565"/>
                      <a:pt x="695" y="573"/>
                    </a:cubicBezTo>
                    <a:cubicBezTo>
                      <a:pt x="660" y="580"/>
                      <a:pt x="590" y="600"/>
                      <a:pt x="583" y="644"/>
                    </a:cubicBezTo>
                    <a:cubicBezTo>
                      <a:pt x="575" y="686"/>
                      <a:pt x="558" y="674"/>
                      <a:pt x="522" y="710"/>
                    </a:cubicBezTo>
                    <a:cubicBezTo>
                      <a:pt x="490" y="745"/>
                      <a:pt x="485" y="737"/>
                      <a:pt x="459" y="733"/>
                    </a:cubicBezTo>
                    <a:cubicBezTo>
                      <a:pt x="433" y="728"/>
                      <a:pt x="420" y="748"/>
                      <a:pt x="427" y="780"/>
                    </a:cubicBezTo>
                    <a:cubicBezTo>
                      <a:pt x="433" y="812"/>
                      <a:pt x="422" y="795"/>
                      <a:pt x="383" y="800"/>
                    </a:cubicBezTo>
                    <a:cubicBezTo>
                      <a:pt x="341" y="804"/>
                      <a:pt x="304" y="812"/>
                      <a:pt x="270" y="812"/>
                    </a:cubicBezTo>
                    <a:cubicBezTo>
                      <a:pt x="237" y="812"/>
                      <a:pt x="248" y="866"/>
                      <a:pt x="290" y="878"/>
                    </a:cubicBezTo>
                    <a:cubicBezTo>
                      <a:pt x="331" y="889"/>
                      <a:pt x="368" y="925"/>
                      <a:pt x="379" y="960"/>
                    </a:cubicBezTo>
                    <a:cubicBezTo>
                      <a:pt x="390" y="995"/>
                      <a:pt x="401" y="992"/>
                      <a:pt x="420" y="1007"/>
                    </a:cubicBezTo>
                    <a:cubicBezTo>
                      <a:pt x="438" y="1022"/>
                      <a:pt x="470" y="1069"/>
                      <a:pt x="464" y="1116"/>
                    </a:cubicBezTo>
                    <a:cubicBezTo>
                      <a:pt x="457" y="1164"/>
                      <a:pt x="444" y="1179"/>
                      <a:pt x="442" y="1215"/>
                    </a:cubicBezTo>
                    <a:cubicBezTo>
                      <a:pt x="438" y="1249"/>
                      <a:pt x="420" y="1249"/>
                      <a:pt x="359" y="1238"/>
                    </a:cubicBezTo>
                    <a:cubicBezTo>
                      <a:pt x="301" y="1226"/>
                      <a:pt x="253" y="1219"/>
                      <a:pt x="211" y="1211"/>
                    </a:cubicBezTo>
                    <a:cubicBezTo>
                      <a:pt x="171" y="1202"/>
                      <a:pt x="142" y="1199"/>
                      <a:pt x="104" y="1215"/>
                    </a:cubicBezTo>
                    <a:cubicBezTo>
                      <a:pt x="67" y="1231"/>
                      <a:pt x="59" y="1215"/>
                      <a:pt x="29" y="1234"/>
                    </a:cubicBezTo>
                    <a:cubicBezTo>
                      <a:pt x="0" y="1254"/>
                      <a:pt x="17" y="1289"/>
                      <a:pt x="32" y="1316"/>
                    </a:cubicBezTo>
                    <a:cubicBezTo>
                      <a:pt x="48" y="1343"/>
                      <a:pt x="37" y="1395"/>
                      <a:pt x="43" y="1422"/>
                    </a:cubicBezTo>
                    <a:cubicBezTo>
                      <a:pt x="53" y="1449"/>
                      <a:pt x="29" y="1512"/>
                      <a:pt x="17" y="1548"/>
                    </a:cubicBezTo>
                    <a:cubicBezTo>
                      <a:pt x="6" y="1582"/>
                      <a:pt x="37" y="1622"/>
                      <a:pt x="29" y="1656"/>
                    </a:cubicBezTo>
                    <a:cubicBezTo>
                      <a:pt x="22" y="1693"/>
                      <a:pt x="37" y="1720"/>
                      <a:pt x="67" y="1720"/>
                    </a:cubicBezTo>
                    <a:cubicBezTo>
                      <a:pt x="96" y="1720"/>
                      <a:pt x="164" y="1712"/>
                      <a:pt x="179" y="1747"/>
                    </a:cubicBezTo>
                    <a:cubicBezTo>
                      <a:pt x="194" y="1782"/>
                      <a:pt x="220" y="1782"/>
                      <a:pt x="248" y="1767"/>
                    </a:cubicBezTo>
                    <a:cubicBezTo>
                      <a:pt x="279" y="1750"/>
                      <a:pt x="356" y="1794"/>
                      <a:pt x="379" y="1747"/>
                    </a:cubicBezTo>
                    <a:cubicBezTo>
                      <a:pt x="401" y="1700"/>
                      <a:pt x="457" y="1680"/>
                      <a:pt x="470" y="1642"/>
                    </a:cubicBezTo>
                    <a:cubicBezTo>
                      <a:pt x="485" y="1602"/>
                      <a:pt x="536" y="1595"/>
                      <a:pt x="511" y="1559"/>
                    </a:cubicBezTo>
                    <a:cubicBezTo>
                      <a:pt x="490" y="1523"/>
                      <a:pt x="510" y="1500"/>
                      <a:pt x="531" y="1476"/>
                    </a:cubicBezTo>
                    <a:cubicBezTo>
                      <a:pt x="553" y="1453"/>
                      <a:pt x="590" y="1411"/>
                      <a:pt x="623" y="1391"/>
                    </a:cubicBezTo>
                    <a:cubicBezTo>
                      <a:pt x="657" y="1372"/>
                      <a:pt x="671" y="1367"/>
                      <a:pt x="675" y="1312"/>
                    </a:cubicBezTo>
                    <a:cubicBezTo>
                      <a:pt x="680" y="1258"/>
                      <a:pt x="680" y="1262"/>
                      <a:pt x="717" y="1242"/>
                    </a:cubicBezTo>
                    <a:cubicBezTo>
                      <a:pt x="754" y="1222"/>
                      <a:pt x="775" y="1222"/>
                      <a:pt x="797" y="1242"/>
                    </a:cubicBezTo>
                    <a:cubicBezTo>
                      <a:pt x="820" y="1262"/>
                      <a:pt x="849" y="1258"/>
                      <a:pt x="869" y="1246"/>
                    </a:cubicBezTo>
                    <a:cubicBezTo>
                      <a:pt x="886" y="1234"/>
                      <a:pt x="908" y="1215"/>
                      <a:pt x="921" y="1215"/>
                    </a:cubicBezTo>
                    <a:cubicBezTo>
                      <a:pt x="932" y="1215"/>
                      <a:pt x="945" y="1199"/>
                      <a:pt x="954" y="1179"/>
                    </a:cubicBezTo>
                    <a:cubicBezTo>
                      <a:pt x="960" y="1160"/>
                      <a:pt x="984" y="1155"/>
                      <a:pt x="1006" y="1172"/>
                    </a:cubicBezTo>
                    <a:cubicBezTo>
                      <a:pt x="1027" y="1187"/>
                      <a:pt x="1043" y="1215"/>
                      <a:pt x="1064" y="1273"/>
                    </a:cubicBezTo>
                    <a:cubicBezTo>
                      <a:pt x="1089" y="1332"/>
                      <a:pt x="1135" y="1382"/>
                      <a:pt x="1154" y="1399"/>
                    </a:cubicBezTo>
                    <a:cubicBezTo>
                      <a:pt x="1173" y="1415"/>
                      <a:pt x="1210" y="1411"/>
                      <a:pt x="1239" y="1438"/>
                    </a:cubicBezTo>
                    <a:cubicBezTo>
                      <a:pt x="1270" y="1466"/>
                      <a:pt x="1326" y="1543"/>
                      <a:pt x="1333" y="1552"/>
                    </a:cubicBezTo>
                    <a:cubicBezTo>
                      <a:pt x="1339" y="1559"/>
                      <a:pt x="1339" y="1602"/>
                      <a:pt x="1328" y="1633"/>
                    </a:cubicBezTo>
                    <a:cubicBezTo>
                      <a:pt x="1317" y="1665"/>
                      <a:pt x="1311" y="1703"/>
                      <a:pt x="1343" y="1673"/>
                    </a:cubicBezTo>
                    <a:cubicBezTo>
                      <a:pt x="1376" y="1642"/>
                      <a:pt x="1370" y="1622"/>
                      <a:pt x="1376" y="1614"/>
                    </a:cubicBezTo>
                    <a:cubicBezTo>
                      <a:pt x="1385" y="1606"/>
                      <a:pt x="1409" y="1570"/>
                      <a:pt x="1385" y="1555"/>
                    </a:cubicBezTo>
                    <a:cubicBezTo>
                      <a:pt x="1359" y="1540"/>
                      <a:pt x="1359" y="1512"/>
                      <a:pt x="1370" y="1493"/>
                    </a:cubicBezTo>
                    <a:cubicBezTo>
                      <a:pt x="1380" y="1473"/>
                      <a:pt x="1402" y="1481"/>
                      <a:pt x="1417" y="1489"/>
                    </a:cubicBezTo>
                    <a:cubicBezTo>
                      <a:pt x="1433" y="1496"/>
                      <a:pt x="1450" y="1520"/>
                      <a:pt x="1459" y="1508"/>
                    </a:cubicBezTo>
                    <a:cubicBezTo>
                      <a:pt x="1465" y="1496"/>
                      <a:pt x="1446" y="1469"/>
                      <a:pt x="1428" y="1458"/>
                    </a:cubicBezTo>
                    <a:cubicBezTo>
                      <a:pt x="1409" y="1446"/>
                      <a:pt x="1376" y="1422"/>
                      <a:pt x="1363" y="1411"/>
                    </a:cubicBezTo>
                    <a:cubicBezTo>
                      <a:pt x="1348" y="1399"/>
                      <a:pt x="1363" y="1375"/>
                      <a:pt x="1317" y="1372"/>
                    </a:cubicBezTo>
                    <a:cubicBezTo>
                      <a:pt x="1274" y="1367"/>
                      <a:pt x="1254" y="1328"/>
                      <a:pt x="1239" y="1305"/>
                    </a:cubicBezTo>
                    <a:cubicBezTo>
                      <a:pt x="1224" y="1281"/>
                      <a:pt x="1200" y="1222"/>
                      <a:pt x="1173" y="1211"/>
                    </a:cubicBezTo>
                    <a:cubicBezTo>
                      <a:pt x="1148" y="1199"/>
                      <a:pt x="1128" y="1184"/>
                      <a:pt x="1143" y="1145"/>
                    </a:cubicBezTo>
                    <a:cubicBezTo>
                      <a:pt x="1159" y="1105"/>
                      <a:pt x="1143" y="1098"/>
                      <a:pt x="1176" y="1078"/>
                    </a:cubicBezTo>
                    <a:cubicBezTo>
                      <a:pt x="1210" y="1058"/>
                      <a:pt x="1222" y="1074"/>
                      <a:pt x="1217" y="1108"/>
                    </a:cubicBezTo>
                    <a:cubicBezTo>
                      <a:pt x="1213" y="1145"/>
                      <a:pt x="1285" y="1094"/>
                      <a:pt x="1296" y="1148"/>
                    </a:cubicBezTo>
                    <a:cubicBezTo>
                      <a:pt x="1307" y="1202"/>
                      <a:pt x="1380" y="1262"/>
                      <a:pt x="1402" y="1278"/>
                    </a:cubicBezTo>
                    <a:cubicBezTo>
                      <a:pt x="1424" y="1293"/>
                      <a:pt x="1488" y="1316"/>
                      <a:pt x="1507" y="1336"/>
                    </a:cubicBezTo>
                    <a:cubicBezTo>
                      <a:pt x="1525" y="1355"/>
                      <a:pt x="1575" y="1379"/>
                      <a:pt x="1544" y="1422"/>
                    </a:cubicBezTo>
                    <a:cubicBezTo>
                      <a:pt x="1513" y="1466"/>
                      <a:pt x="1553" y="1489"/>
                      <a:pt x="1577" y="1532"/>
                    </a:cubicBezTo>
                    <a:cubicBezTo>
                      <a:pt x="1604" y="1575"/>
                      <a:pt x="1629" y="1637"/>
                      <a:pt x="1629" y="1680"/>
                    </a:cubicBezTo>
                    <a:cubicBezTo>
                      <a:pt x="1629" y="1723"/>
                      <a:pt x="1655" y="1759"/>
                      <a:pt x="1688" y="1743"/>
                    </a:cubicBezTo>
                    <a:cubicBezTo>
                      <a:pt x="1723" y="1727"/>
                      <a:pt x="1814" y="1703"/>
                      <a:pt x="1792" y="1656"/>
                    </a:cubicBezTo>
                    <a:cubicBezTo>
                      <a:pt x="1770" y="1609"/>
                      <a:pt x="1740" y="1586"/>
                      <a:pt x="1723" y="1547"/>
                    </a:cubicBezTo>
                    <a:cubicBezTo>
                      <a:pt x="1703" y="1508"/>
                      <a:pt x="1715" y="1473"/>
                      <a:pt x="1744" y="1493"/>
                    </a:cubicBezTo>
                    <a:cubicBezTo>
                      <a:pt x="1775" y="1512"/>
                      <a:pt x="1755" y="1429"/>
                      <a:pt x="1823" y="1438"/>
                    </a:cubicBezTo>
                    <a:cubicBezTo>
                      <a:pt x="1888" y="1446"/>
                      <a:pt x="1881" y="1498"/>
                      <a:pt x="1931" y="1469"/>
                    </a:cubicBezTo>
                    <a:cubicBezTo>
                      <a:pt x="1981" y="1439"/>
                      <a:pt x="2060" y="1431"/>
                      <a:pt x="2023" y="1402"/>
                    </a:cubicBezTo>
                    <a:cubicBezTo>
                      <a:pt x="1986" y="1375"/>
                      <a:pt x="1960" y="1350"/>
                      <a:pt x="1975" y="1312"/>
                    </a:cubicBezTo>
                    <a:cubicBezTo>
                      <a:pt x="1992" y="1274"/>
                      <a:pt x="1711" y="419"/>
                      <a:pt x="1711" y="419"/>
                    </a:cubicBezTo>
                    <a:lnTo>
                      <a:pt x="1564" y="2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5" name="íṧḻidé"/>
              <p:cNvSpPr/>
              <p:nvPr/>
            </p:nvSpPr>
            <p:spPr bwMode="auto">
              <a:xfrm>
                <a:off x="3741" y="661"/>
                <a:ext cx="3768" cy="2229"/>
              </a:xfrm>
              <a:custGeom>
                <a:avLst/>
                <a:gdLst>
                  <a:gd name="T0" fmla="*/ 1410 w 9659"/>
                  <a:gd name="T1" fmla="*/ 2947 h 5723"/>
                  <a:gd name="T2" fmla="*/ 1660 w 9659"/>
                  <a:gd name="T3" fmla="*/ 2931 h 5723"/>
                  <a:gd name="T4" fmla="*/ 1774 w 9659"/>
                  <a:gd name="T5" fmla="*/ 3337 h 5723"/>
                  <a:gd name="T6" fmla="*/ 1132 w 9659"/>
                  <a:gd name="T7" fmla="*/ 3594 h 5723"/>
                  <a:gd name="T8" fmla="*/ 1591 w 9659"/>
                  <a:gd name="T9" fmla="*/ 3881 h 5723"/>
                  <a:gd name="T10" fmla="*/ 1778 w 9659"/>
                  <a:gd name="T11" fmla="*/ 4698 h 5723"/>
                  <a:gd name="T12" fmla="*/ 2376 w 9659"/>
                  <a:gd name="T13" fmla="*/ 5254 h 5723"/>
                  <a:gd name="T14" fmla="*/ 2711 w 9659"/>
                  <a:gd name="T15" fmla="*/ 4576 h 5723"/>
                  <a:gd name="T16" fmla="*/ 2291 w 9659"/>
                  <a:gd name="T17" fmla="*/ 4314 h 5723"/>
                  <a:gd name="T18" fmla="*/ 2766 w 9659"/>
                  <a:gd name="T19" fmla="*/ 4474 h 5723"/>
                  <a:gd name="T20" fmla="*/ 3274 w 9659"/>
                  <a:gd name="T21" fmla="*/ 4613 h 5723"/>
                  <a:gd name="T22" fmla="*/ 3546 w 9659"/>
                  <a:gd name="T23" fmla="*/ 4896 h 5723"/>
                  <a:gd name="T24" fmla="*/ 3918 w 9659"/>
                  <a:gd name="T25" fmla="*/ 5488 h 5723"/>
                  <a:gd name="T26" fmla="*/ 4261 w 9659"/>
                  <a:gd name="T27" fmla="*/ 4859 h 5723"/>
                  <a:gd name="T28" fmla="*/ 4639 w 9659"/>
                  <a:gd name="T29" fmla="*/ 5019 h 5723"/>
                  <a:gd name="T30" fmla="*/ 5327 w 9659"/>
                  <a:gd name="T31" fmla="*/ 5185 h 5723"/>
                  <a:gd name="T32" fmla="*/ 5392 w 9659"/>
                  <a:gd name="T33" fmla="*/ 4923 h 5723"/>
                  <a:gd name="T34" fmla="*/ 5669 w 9659"/>
                  <a:gd name="T35" fmla="*/ 4714 h 5723"/>
                  <a:gd name="T36" fmla="*/ 5975 w 9659"/>
                  <a:gd name="T37" fmla="*/ 3743 h 5723"/>
                  <a:gd name="T38" fmla="*/ 5943 w 9659"/>
                  <a:gd name="T39" fmla="*/ 3482 h 5723"/>
                  <a:gd name="T40" fmla="*/ 6364 w 9659"/>
                  <a:gd name="T41" fmla="*/ 3823 h 5723"/>
                  <a:gd name="T42" fmla="*/ 6593 w 9659"/>
                  <a:gd name="T43" fmla="*/ 3188 h 5723"/>
                  <a:gd name="T44" fmla="*/ 6994 w 9659"/>
                  <a:gd name="T45" fmla="*/ 2258 h 5723"/>
                  <a:gd name="T46" fmla="*/ 7449 w 9659"/>
                  <a:gd name="T47" fmla="*/ 1848 h 5723"/>
                  <a:gd name="T48" fmla="*/ 7768 w 9659"/>
                  <a:gd name="T49" fmla="*/ 1853 h 5723"/>
                  <a:gd name="T50" fmla="*/ 8093 w 9659"/>
                  <a:gd name="T51" fmla="*/ 1629 h 5723"/>
                  <a:gd name="T52" fmla="*/ 7864 w 9659"/>
                  <a:gd name="T53" fmla="*/ 2413 h 5723"/>
                  <a:gd name="T54" fmla="*/ 8210 w 9659"/>
                  <a:gd name="T55" fmla="*/ 2082 h 5723"/>
                  <a:gd name="T56" fmla="*/ 8654 w 9659"/>
                  <a:gd name="T57" fmla="*/ 1687 h 5723"/>
                  <a:gd name="T58" fmla="*/ 9144 w 9659"/>
                  <a:gd name="T59" fmla="*/ 1244 h 5723"/>
                  <a:gd name="T60" fmla="*/ 9577 w 9659"/>
                  <a:gd name="T61" fmla="*/ 1228 h 5723"/>
                  <a:gd name="T62" fmla="*/ 8866 w 9659"/>
                  <a:gd name="T63" fmla="*/ 822 h 5723"/>
                  <a:gd name="T64" fmla="*/ 8178 w 9659"/>
                  <a:gd name="T65" fmla="*/ 849 h 5723"/>
                  <a:gd name="T66" fmla="*/ 7244 w 9659"/>
                  <a:gd name="T67" fmla="*/ 551 h 5723"/>
                  <a:gd name="T68" fmla="*/ 6616 w 9659"/>
                  <a:gd name="T69" fmla="*/ 684 h 5723"/>
                  <a:gd name="T70" fmla="*/ 6043 w 9659"/>
                  <a:gd name="T71" fmla="*/ 528 h 5723"/>
                  <a:gd name="T72" fmla="*/ 5643 w 9659"/>
                  <a:gd name="T73" fmla="*/ 209 h 5723"/>
                  <a:gd name="T74" fmla="*/ 4960 w 9659"/>
                  <a:gd name="T75" fmla="*/ 96 h 5723"/>
                  <a:gd name="T76" fmla="*/ 4090 w 9659"/>
                  <a:gd name="T77" fmla="*/ 427 h 5723"/>
                  <a:gd name="T78" fmla="*/ 3663 w 9659"/>
                  <a:gd name="T79" fmla="*/ 555 h 5723"/>
                  <a:gd name="T80" fmla="*/ 3427 w 9659"/>
                  <a:gd name="T81" fmla="*/ 1159 h 5723"/>
                  <a:gd name="T82" fmla="*/ 3316 w 9659"/>
                  <a:gd name="T83" fmla="*/ 615 h 5723"/>
                  <a:gd name="T84" fmla="*/ 2895 w 9659"/>
                  <a:gd name="T85" fmla="*/ 886 h 5723"/>
                  <a:gd name="T86" fmla="*/ 2263 w 9659"/>
                  <a:gd name="T87" fmla="*/ 1074 h 5723"/>
                  <a:gd name="T88" fmla="*/ 1869 w 9659"/>
                  <a:gd name="T89" fmla="*/ 1217 h 5723"/>
                  <a:gd name="T90" fmla="*/ 1790 w 9659"/>
                  <a:gd name="T91" fmla="*/ 994 h 5723"/>
                  <a:gd name="T92" fmla="*/ 172 w 9659"/>
                  <a:gd name="T93" fmla="*/ 1506 h 5723"/>
                  <a:gd name="T94" fmla="*/ 384 w 9659"/>
                  <a:gd name="T95" fmla="*/ 2098 h 5723"/>
                  <a:gd name="T96" fmla="*/ 710 w 9659"/>
                  <a:gd name="T97" fmla="*/ 1747 h 5723"/>
                  <a:gd name="T98" fmla="*/ 1042 w 9659"/>
                  <a:gd name="T99" fmla="*/ 1325 h 5723"/>
                  <a:gd name="T100" fmla="*/ 1137 w 9659"/>
                  <a:gd name="T101" fmla="*/ 1826 h 5723"/>
                  <a:gd name="T102" fmla="*/ 838 w 9659"/>
                  <a:gd name="T103" fmla="*/ 2050 h 5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59" h="5723">
                    <a:moveTo>
                      <a:pt x="1190" y="3273"/>
                    </a:moveTo>
                    <a:cubicBezTo>
                      <a:pt x="1190" y="3241"/>
                      <a:pt x="1196" y="3213"/>
                      <a:pt x="1218" y="3198"/>
                    </a:cubicBezTo>
                    <a:cubicBezTo>
                      <a:pt x="1238" y="3181"/>
                      <a:pt x="1260" y="3134"/>
                      <a:pt x="1277" y="3097"/>
                    </a:cubicBezTo>
                    <a:cubicBezTo>
                      <a:pt x="1294" y="3060"/>
                      <a:pt x="1326" y="3075"/>
                      <a:pt x="1342" y="3023"/>
                    </a:cubicBezTo>
                    <a:cubicBezTo>
                      <a:pt x="1358" y="2968"/>
                      <a:pt x="1363" y="2931"/>
                      <a:pt x="1410" y="2947"/>
                    </a:cubicBezTo>
                    <a:cubicBezTo>
                      <a:pt x="1458" y="2963"/>
                      <a:pt x="1484" y="3006"/>
                      <a:pt x="1467" y="3038"/>
                    </a:cubicBezTo>
                    <a:cubicBezTo>
                      <a:pt x="1453" y="3069"/>
                      <a:pt x="1467" y="3097"/>
                      <a:pt x="1495" y="3124"/>
                    </a:cubicBezTo>
                    <a:cubicBezTo>
                      <a:pt x="1522" y="3149"/>
                      <a:pt x="1554" y="3107"/>
                      <a:pt x="1586" y="3069"/>
                    </a:cubicBezTo>
                    <a:cubicBezTo>
                      <a:pt x="1618" y="3032"/>
                      <a:pt x="1633" y="3000"/>
                      <a:pt x="1596" y="2995"/>
                    </a:cubicBezTo>
                    <a:cubicBezTo>
                      <a:pt x="1559" y="2991"/>
                      <a:pt x="1613" y="2931"/>
                      <a:pt x="1660" y="2931"/>
                    </a:cubicBezTo>
                    <a:cubicBezTo>
                      <a:pt x="1709" y="2931"/>
                      <a:pt x="1741" y="2979"/>
                      <a:pt x="1704" y="3016"/>
                    </a:cubicBezTo>
                    <a:cubicBezTo>
                      <a:pt x="1665" y="3055"/>
                      <a:pt x="1677" y="3107"/>
                      <a:pt x="1725" y="3117"/>
                    </a:cubicBezTo>
                    <a:cubicBezTo>
                      <a:pt x="1774" y="3129"/>
                      <a:pt x="1799" y="3181"/>
                      <a:pt x="1848" y="3198"/>
                    </a:cubicBezTo>
                    <a:cubicBezTo>
                      <a:pt x="1894" y="3213"/>
                      <a:pt x="1949" y="3262"/>
                      <a:pt x="1911" y="3310"/>
                    </a:cubicBezTo>
                    <a:cubicBezTo>
                      <a:pt x="1873" y="3358"/>
                      <a:pt x="1853" y="3342"/>
                      <a:pt x="1774" y="3337"/>
                    </a:cubicBezTo>
                    <a:cubicBezTo>
                      <a:pt x="1692" y="3332"/>
                      <a:pt x="1618" y="3273"/>
                      <a:pt x="1538" y="3273"/>
                    </a:cubicBezTo>
                    <a:cubicBezTo>
                      <a:pt x="1458" y="3273"/>
                      <a:pt x="1442" y="3305"/>
                      <a:pt x="1410" y="3332"/>
                    </a:cubicBezTo>
                    <a:cubicBezTo>
                      <a:pt x="1379" y="3358"/>
                      <a:pt x="1335" y="3321"/>
                      <a:pt x="1282" y="3374"/>
                    </a:cubicBezTo>
                    <a:cubicBezTo>
                      <a:pt x="1228" y="3427"/>
                      <a:pt x="1213" y="3454"/>
                      <a:pt x="1181" y="3459"/>
                    </a:cubicBezTo>
                    <a:cubicBezTo>
                      <a:pt x="1149" y="3465"/>
                      <a:pt x="1084" y="3529"/>
                      <a:pt x="1132" y="3594"/>
                    </a:cubicBezTo>
                    <a:cubicBezTo>
                      <a:pt x="1181" y="3657"/>
                      <a:pt x="1255" y="3689"/>
                      <a:pt x="1282" y="3716"/>
                    </a:cubicBezTo>
                    <a:cubicBezTo>
                      <a:pt x="1310" y="3743"/>
                      <a:pt x="1335" y="3689"/>
                      <a:pt x="1405" y="3705"/>
                    </a:cubicBezTo>
                    <a:cubicBezTo>
                      <a:pt x="1474" y="3721"/>
                      <a:pt x="1479" y="3753"/>
                      <a:pt x="1543" y="3716"/>
                    </a:cubicBezTo>
                    <a:cubicBezTo>
                      <a:pt x="1608" y="3679"/>
                      <a:pt x="1645" y="3679"/>
                      <a:pt x="1613" y="3716"/>
                    </a:cubicBezTo>
                    <a:cubicBezTo>
                      <a:pt x="1580" y="3753"/>
                      <a:pt x="1591" y="3828"/>
                      <a:pt x="1591" y="3881"/>
                    </a:cubicBezTo>
                    <a:cubicBezTo>
                      <a:pt x="1591" y="3934"/>
                      <a:pt x="1554" y="3993"/>
                      <a:pt x="1543" y="4042"/>
                    </a:cubicBezTo>
                    <a:cubicBezTo>
                      <a:pt x="1532" y="4090"/>
                      <a:pt x="1559" y="4111"/>
                      <a:pt x="1576" y="4159"/>
                    </a:cubicBezTo>
                    <a:cubicBezTo>
                      <a:pt x="1591" y="4207"/>
                      <a:pt x="1559" y="4314"/>
                      <a:pt x="1586" y="4356"/>
                    </a:cubicBezTo>
                    <a:cubicBezTo>
                      <a:pt x="1613" y="4400"/>
                      <a:pt x="1640" y="4464"/>
                      <a:pt x="1665" y="4517"/>
                    </a:cubicBezTo>
                    <a:cubicBezTo>
                      <a:pt x="1692" y="4570"/>
                      <a:pt x="1762" y="4597"/>
                      <a:pt x="1778" y="4698"/>
                    </a:cubicBezTo>
                    <a:cubicBezTo>
                      <a:pt x="1795" y="4800"/>
                      <a:pt x="1815" y="4879"/>
                      <a:pt x="1873" y="4911"/>
                    </a:cubicBezTo>
                    <a:cubicBezTo>
                      <a:pt x="1933" y="4943"/>
                      <a:pt x="1961" y="5008"/>
                      <a:pt x="1971" y="5072"/>
                    </a:cubicBezTo>
                    <a:cubicBezTo>
                      <a:pt x="1981" y="5136"/>
                      <a:pt x="1971" y="5249"/>
                      <a:pt x="2003" y="5296"/>
                    </a:cubicBezTo>
                    <a:cubicBezTo>
                      <a:pt x="2035" y="5345"/>
                      <a:pt x="1998" y="5407"/>
                      <a:pt x="2083" y="5392"/>
                    </a:cubicBezTo>
                    <a:cubicBezTo>
                      <a:pt x="2168" y="5375"/>
                      <a:pt x="2291" y="5318"/>
                      <a:pt x="2376" y="5254"/>
                    </a:cubicBezTo>
                    <a:cubicBezTo>
                      <a:pt x="2462" y="5189"/>
                      <a:pt x="2610" y="5072"/>
                      <a:pt x="2664" y="5056"/>
                    </a:cubicBezTo>
                    <a:cubicBezTo>
                      <a:pt x="2719" y="5040"/>
                      <a:pt x="2739" y="4987"/>
                      <a:pt x="2761" y="4933"/>
                    </a:cubicBezTo>
                    <a:cubicBezTo>
                      <a:pt x="2783" y="4879"/>
                      <a:pt x="2825" y="4859"/>
                      <a:pt x="2847" y="4822"/>
                    </a:cubicBezTo>
                    <a:cubicBezTo>
                      <a:pt x="2868" y="4783"/>
                      <a:pt x="2873" y="4741"/>
                      <a:pt x="2831" y="4677"/>
                    </a:cubicBezTo>
                    <a:cubicBezTo>
                      <a:pt x="2788" y="4613"/>
                      <a:pt x="2719" y="4624"/>
                      <a:pt x="2711" y="4576"/>
                    </a:cubicBezTo>
                    <a:cubicBezTo>
                      <a:pt x="2706" y="4528"/>
                      <a:pt x="2674" y="4469"/>
                      <a:pt x="2648" y="4496"/>
                    </a:cubicBezTo>
                    <a:cubicBezTo>
                      <a:pt x="2621" y="4521"/>
                      <a:pt x="2584" y="4602"/>
                      <a:pt x="2531" y="4607"/>
                    </a:cubicBezTo>
                    <a:cubicBezTo>
                      <a:pt x="2478" y="4613"/>
                      <a:pt x="2450" y="4613"/>
                      <a:pt x="2450" y="4533"/>
                    </a:cubicBezTo>
                    <a:cubicBezTo>
                      <a:pt x="2450" y="4452"/>
                      <a:pt x="2445" y="4442"/>
                      <a:pt x="2403" y="4432"/>
                    </a:cubicBezTo>
                    <a:cubicBezTo>
                      <a:pt x="2361" y="4420"/>
                      <a:pt x="2312" y="4368"/>
                      <a:pt x="2291" y="4314"/>
                    </a:cubicBezTo>
                    <a:cubicBezTo>
                      <a:pt x="2268" y="4260"/>
                      <a:pt x="2247" y="4228"/>
                      <a:pt x="2300" y="4186"/>
                    </a:cubicBezTo>
                    <a:cubicBezTo>
                      <a:pt x="2356" y="4143"/>
                      <a:pt x="2366" y="4212"/>
                      <a:pt x="2381" y="4250"/>
                    </a:cubicBezTo>
                    <a:cubicBezTo>
                      <a:pt x="2398" y="4287"/>
                      <a:pt x="2473" y="4340"/>
                      <a:pt x="2489" y="4383"/>
                    </a:cubicBezTo>
                    <a:cubicBezTo>
                      <a:pt x="2505" y="4427"/>
                      <a:pt x="2558" y="4469"/>
                      <a:pt x="2626" y="4452"/>
                    </a:cubicBezTo>
                    <a:cubicBezTo>
                      <a:pt x="2697" y="4437"/>
                      <a:pt x="2756" y="4437"/>
                      <a:pt x="2766" y="4474"/>
                    </a:cubicBezTo>
                    <a:cubicBezTo>
                      <a:pt x="2776" y="4512"/>
                      <a:pt x="2798" y="4554"/>
                      <a:pt x="2863" y="4538"/>
                    </a:cubicBezTo>
                    <a:cubicBezTo>
                      <a:pt x="2926" y="4521"/>
                      <a:pt x="2947" y="4521"/>
                      <a:pt x="2963" y="4549"/>
                    </a:cubicBezTo>
                    <a:cubicBezTo>
                      <a:pt x="2979" y="4576"/>
                      <a:pt x="3021" y="4565"/>
                      <a:pt x="3077" y="4554"/>
                    </a:cubicBezTo>
                    <a:cubicBezTo>
                      <a:pt x="3128" y="4544"/>
                      <a:pt x="3117" y="4581"/>
                      <a:pt x="3183" y="4554"/>
                    </a:cubicBezTo>
                    <a:cubicBezTo>
                      <a:pt x="3247" y="4528"/>
                      <a:pt x="3263" y="4560"/>
                      <a:pt x="3274" y="4613"/>
                    </a:cubicBezTo>
                    <a:cubicBezTo>
                      <a:pt x="3284" y="4666"/>
                      <a:pt x="3300" y="4682"/>
                      <a:pt x="3332" y="4682"/>
                    </a:cubicBezTo>
                    <a:cubicBezTo>
                      <a:pt x="3363" y="4682"/>
                      <a:pt x="3342" y="4719"/>
                      <a:pt x="3348" y="4758"/>
                    </a:cubicBezTo>
                    <a:cubicBezTo>
                      <a:pt x="3353" y="4795"/>
                      <a:pt x="3374" y="4847"/>
                      <a:pt x="3422" y="4847"/>
                    </a:cubicBezTo>
                    <a:cubicBezTo>
                      <a:pt x="3471" y="4847"/>
                      <a:pt x="3496" y="4800"/>
                      <a:pt x="3528" y="4790"/>
                    </a:cubicBezTo>
                    <a:cubicBezTo>
                      <a:pt x="3560" y="4778"/>
                      <a:pt x="3555" y="4815"/>
                      <a:pt x="3546" y="4896"/>
                    </a:cubicBezTo>
                    <a:cubicBezTo>
                      <a:pt x="3536" y="4976"/>
                      <a:pt x="3541" y="5120"/>
                      <a:pt x="3584" y="5226"/>
                    </a:cubicBezTo>
                    <a:cubicBezTo>
                      <a:pt x="3626" y="5333"/>
                      <a:pt x="3690" y="5467"/>
                      <a:pt x="3700" y="5536"/>
                    </a:cubicBezTo>
                    <a:cubicBezTo>
                      <a:pt x="3711" y="5607"/>
                      <a:pt x="3732" y="5723"/>
                      <a:pt x="3764" y="5723"/>
                    </a:cubicBezTo>
                    <a:cubicBezTo>
                      <a:pt x="3796" y="5723"/>
                      <a:pt x="3822" y="5681"/>
                      <a:pt x="3866" y="5622"/>
                    </a:cubicBezTo>
                    <a:cubicBezTo>
                      <a:pt x="3907" y="5563"/>
                      <a:pt x="3913" y="5547"/>
                      <a:pt x="3918" y="5488"/>
                    </a:cubicBezTo>
                    <a:cubicBezTo>
                      <a:pt x="3923" y="5430"/>
                      <a:pt x="3963" y="5414"/>
                      <a:pt x="3945" y="5338"/>
                    </a:cubicBezTo>
                    <a:cubicBezTo>
                      <a:pt x="3931" y="5264"/>
                      <a:pt x="3945" y="5200"/>
                      <a:pt x="3982" y="5194"/>
                    </a:cubicBezTo>
                    <a:cubicBezTo>
                      <a:pt x="4021" y="5189"/>
                      <a:pt x="4069" y="5147"/>
                      <a:pt x="4069" y="5104"/>
                    </a:cubicBezTo>
                    <a:cubicBezTo>
                      <a:pt x="4069" y="5061"/>
                      <a:pt x="4101" y="5029"/>
                      <a:pt x="4143" y="4997"/>
                    </a:cubicBezTo>
                    <a:cubicBezTo>
                      <a:pt x="4185" y="4965"/>
                      <a:pt x="4239" y="4939"/>
                      <a:pt x="4261" y="4859"/>
                    </a:cubicBezTo>
                    <a:cubicBezTo>
                      <a:pt x="4281" y="4778"/>
                      <a:pt x="4303" y="4773"/>
                      <a:pt x="4345" y="4783"/>
                    </a:cubicBezTo>
                    <a:cubicBezTo>
                      <a:pt x="4390" y="4795"/>
                      <a:pt x="4432" y="4790"/>
                      <a:pt x="4443" y="4751"/>
                    </a:cubicBezTo>
                    <a:cubicBezTo>
                      <a:pt x="4454" y="4714"/>
                      <a:pt x="4501" y="4703"/>
                      <a:pt x="4506" y="4762"/>
                    </a:cubicBezTo>
                    <a:cubicBezTo>
                      <a:pt x="4510" y="4822"/>
                      <a:pt x="4527" y="4847"/>
                      <a:pt x="4575" y="4874"/>
                    </a:cubicBezTo>
                    <a:cubicBezTo>
                      <a:pt x="4624" y="4901"/>
                      <a:pt x="4639" y="4971"/>
                      <a:pt x="4639" y="5019"/>
                    </a:cubicBezTo>
                    <a:cubicBezTo>
                      <a:pt x="4639" y="5066"/>
                      <a:pt x="4624" y="5200"/>
                      <a:pt x="4678" y="5194"/>
                    </a:cubicBezTo>
                    <a:cubicBezTo>
                      <a:pt x="4731" y="5189"/>
                      <a:pt x="4752" y="5066"/>
                      <a:pt x="4789" y="5109"/>
                    </a:cubicBezTo>
                    <a:cubicBezTo>
                      <a:pt x="4826" y="5152"/>
                      <a:pt x="4821" y="5254"/>
                      <a:pt x="4837" y="5296"/>
                    </a:cubicBezTo>
                    <a:cubicBezTo>
                      <a:pt x="4854" y="5338"/>
                      <a:pt x="5034" y="5232"/>
                      <a:pt x="5034" y="5232"/>
                    </a:cubicBezTo>
                    <a:cubicBezTo>
                      <a:pt x="5327" y="5185"/>
                      <a:pt x="5327" y="5185"/>
                      <a:pt x="5327" y="5185"/>
                    </a:cubicBezTo>
                    <a:cubicBezTo>
                      <a:pt x="5348" y="5173"/>
                      <a:pt x="5348" y="5173"/>
                      <a:pt x="5348" y="5173"/>
                    </a:cubicBezTo>
                    <a:cubicBezTo>
                      <a:pt x="5348" y="5173"/>
                      <a:pt x="5211" y="4976"/>
                      <a:pt x="5221" y="4939"/>
                    </a:cubicBezTo>
                    <a:cubicBezTo>
                      <a:pt x="5232" y="4901"/>
                      <a:pt x="5311" y="4854"/>
                      <a:pt x="5348" y="4800"/>
                    </a:cubicBezTo>
                    <a:cubicBezTo>
                      <a:pt x="5387" y="4746"/>
                      <a:pt x="5424" y="4758"/>
                      <a:pt x="5429" y="4815"/>
                    </a:cubicBezTo>
                    <a:cubicBezTo>
                      <a:pt x="5436" y="4874"/>
                      <a:pt x="5436" y="4869"/>
                      <a:pt x="5392" y="4923"/>
                    </a:cubicBezTo>
                    <a:cubicBezTo>
                      <a:pt x="5348" y="4976"/>
                      <a:pt x="5364" y="4980"/>
                      <a:pt x="5399" y="5008"/>
                    </a:cubicBezTo>
                    <a:cubicBezTo>
                      <a:pt x="5429" y="5035"/>
                      <a:pt x="5483" y="4960"/>
                      <a:pt x="5505" y="4943"/>
                    </a:cubicBezTo>
                    <a:cubicBezTo>
                      <a:pt x="5525" y="4928"/>
                      <a:pt x="5493" y="4869"/>
                      <a:pt x="5483" y="4847"/>
                    </a:cubicBezTo>
                    <a:cubicBezTo>
                      <a:pt x="5473" y="4827"/>
                      <a:pt x="5483" y="4778"/>
                      <a:pt x="5516" y="4767"/>
                    </a:cubicBezTo>
                    <a:cubicBezTo>
                      <a:pt x="5548" y="4758"/>
                      <a:pt x="5627" y="4751"/>
                      <a:pt x="5669" y="4714"/>
                    </a:cubicBezTo>
                    <a:cubicBezTo>
                      <a:pt x="5712" y="4677"/>
                      <a:pt x="5794" y="4703"/>
                      <a:pt x="5858" y="4607"/>
                    </a:cubicBezTo>
                    <a:cubicBezTo>
                      <a:pt x="5922" y="4512"/>
                      <a:pt x="5975" y="4373"/>
                      <a:pt x="6011" y="4340"/>
                    </a:cubicBezTo>
                    <a:cubicBezTo>
                      <a:pt x="6048" y="4308"/>
                      <a:pt x="6075" y="4196"/>
                      <a:pt x="6075" y="4132"/>
                    </a:cubicBezTo>
                    <a:cubicBezTo>
                      <a:pt x="6075" y="4069"/>
                      <a:pt x="6027" y="3978"/>
                      <a:pt x="6001" y="3909"/>
                    </a:cubicBezTo>
                    <a:cubicBezTo>
                      <a:pt x="5975" y="3839"/>
                      <a:pt x="5900" y="3796"/>
                      <a:pt x="5975" y="3743"/>
                    </a:cubicBezTo>
                    <a:cubicBezTo>
                      <a:pt x="6048" y="3690"/>
                      <a:pt x="6059" y="3663"/>
                      <a:pt x="6086" y="3663"/>
                    </a:cubicBezTo>
                    <a:cubicBezTo>
                      <a:pt x="6112" y="3663"/>
                      <a:pt x="6134" y="3598"/>
                      <a:pt x="6086" y="3594"/>
                    </a:cubicBezTo>
                    <a:cubicBezTo>
                      <a:pt x="6038" y="3588"/>
                      <a:pt x="5959" y="3615"/>
                      <a:pt x="5938" y="3626"/>
                    </a:cubicBezTo>
                    <a:cubicBezTo>
                      <a:pt x="5916" y="3635"/>
                      <a:pt x="5911" y="3615"/>
                      <a:pt x="5883" y="3561"/>
                    </a:cubicBezTo>
                    <a:cubicBezTo>
                      <a:pt x="5858" y="3507"/>
                      <a:pt x="5890" y="3482"/>
                      <a:pt x="5943" y="3482"/>
                    </a:cubicBezTo>
                    <a:cubicBezTo>
                      <a:pt x="5996" y="3482"/>
                      <a:pt x="6070" y="3294"/>
                      <a:pt x="6086" y="3353"/>
                    </a:cubicBezTo>
                    <a:cubicBezTo>
                      <a:pt x="6102" y="3413"/>
                      <a:pt x="6112" y="3438"/>
                      <a:pt x="6160" y="3438"/>
                    </a:cubicBezTo>
                    <a:cubicBezTo>
                      <a:pt x="6208" y="3438"/>
                      <a:pt x="6241" y="3443"/>
                      <a:pt x="6253" y="3502"/>
                    </a:cubicBezTo>
                    <a:cubicBezTo>
                      <a:pt x="6263" y="3561"/>
                      <a:pt x="6333" y="3647"/>
                      <a:pt x="6317" y="3721"/>
                    </a:cubicBezTo>
                    <a:cubicBezTo>
                      <a:pt x="6301" y="3796"/>
                      <a:pt x="6301" y="3855"/>
                      <a:pt x="6364" y="3823"/>
                    </a:cubicBezTo>
                    <a:cubicBezTo>
                      <a:pt x="6428" y="3791"/>
                      <a:pt x="6475" y="3737"/>
                      <a:pt x="6486" y="3679"/>
                    </a:cubicBezTo>
                    <a:cubicBezTo>
                      <a:pt x="6497" y="3620"/>
                      <a:pt x="6428" y="3566"/>
                      <a:pt x="6391" y="3524"/>
                    </a:cubicBezTo>
                    <a:cubicBezTo>
                      <a:pt x="6354" y="3482"/>
                      <a:pt x="6354" y="3443"/>
                      <a:pt x="6391" y="3413"/>
                    </a:cubicBezTo>
                    <a:cubicBezTo>
                      <a:pt x="6428" y="3380"/>
                      <a:pt x="6470" y="3332"/>
                      <a:pt x="6513" y="3278"/>
                    </a:cubicBezTo>
                    <a:cubicBezTo>
                      <a:pt x="6555" y="3225"/>
                      <a:pt x="6551" y="3149"/>
                      <a:pt x="6593" y="3188"/>
                    </a:cubicBezTo>
                    <a:cubicBezTo>
                      <a:pt x="6635" y="3225"/>
                      <a:pt x="6685" y="3246"/>
                      <a:pt x="6754" y="3161"/>
                    </a:cubicBezTo>
                    <a:cubicBezTo>
                      <a:pt x="6823" y="3075"/>
                      <a:pt x="6966" y="2899"/>
                      <a:pt x="6994" y="2803"/>
                    </a:cubicBezTo>
                    <a:cubicBezTo>
                      <a:pt x="7022" y="2707"/>
                      <a:pt x="7043" y="2648"/>
                      <a:pt x="7035" y="2584"/>
                    </a:cubicBezTo>
                    <a:cubicBezTo>
                      <a:pt x="7030" y="2520"/>
                      <a:pt x="7070" y="2520"/>
                      <a:pt x="7070" y="2413"/>
                    </a:cubicBezTo>
                    <a:cubicBezTo>
                      <a:pt x="7070" y="2307"/>
                      <a:pt x="7025" y="2258"/>
                      <a:pt x="6994" y="2258"/>
                    </a:cubicBezTo>
                    <a:cubicBezTo>
                      <a:pt x="6961" y="2258"/>
                      <a:pt x="6934" y="2302"/>
                      <a:pt x="6871" y="2263"/>
                    </a:cubicBezTo>
                    <a:cubicBezTo>
                      <a:pt x="6807" y="2226"/>
                      <a:pt x="6749" y="2231"/>
                      <a:pt x="6823" y="2169"/>
                    </a:cubicBezTo>
                    <a:cubicBezTo>
                      <a:pt x="6897" y="2105"/>
                      <a:pt x="7025" y="1997"/>
                      <a:pt x="7062" y="1928"/>
                    </a:cubicBezTo>
                    <a:cubicBezTo>
                      <a:pt x="7101" y="1859"/>
                      <a:pt x="7128" y="1811"/>
                      <a:pt x="7218" y="1799"/>
                    </a:cubicBezTo>
                    <a:cubicBezTo>
                      <a:pt x="7309" y="1789"/>
                      <a:pt x="7393" y="1848"/>
                      <a:pt x="7449" y="1848"/>
                    </a:cubicBezTo>
                    <a:cubicBezTo>
                      <a:pt x="7502" y="1848"/>
                      <a:pt x="7507" y="1826"/>
                      <a:pt x="7512" y="1804"/>
                    </a:cubicBezTo>
                    <a:cubicBezTo>
                      <a:pt x="7518" y="1784"/>
                      <a:pt x="7528" y="1784"/>
                      <a:pt x="7555" y="1784"/>
                    </a:cubicBezTo>
                    <a:cubicBezTo>
                      <a:pt x="7581" y="1784"/>
                      <a:pt x="7629" y="1816"/>
                      <a:pt x="7592" y="1848"/>
                    </a:cubicBezTo>
                    <a:cubicBezTo>
                      <a:pt x="7555" y="1880"/>
                      <a:pt x="7576" y="1896"/>
                      <a:pt x="7645" y="1885"/>
                    </a:cubicBezTo>
                    <a:cubicBezTo>
                      <a:pt x="7714" y="1875"/>
                      <a:pt x="7736" y="1848"/>
                      <a:pt x="7768" y="1853"/>
                    </a:cubicBezTo>
                    <a:cubicBezTo>
                      <a:pt x="7800" y="1859"/>
                      <a:pt x="7815" y="1804"/>
                      <a:pt x="7795" y="1799"/>
                    </a:cubicBezTo>
                    <a:cubicBezTo>
                      <a:pt x="7773" y="1794"/>
                      <a:pt x="7773" y="1762"/>
                      <a:pt x="7806" y="1752"/>
                    </a:cubicBezTo>
                    <a:cubicBezTo>
                      <a:pt x="7838" y="1740"/>
                      <a:pt x="7876" y="1698"/>
                      <a:pt x="7917" y="1645"/>
                    </a:cubicBezTo>
                    <a:cubicBezTo>
                      <a:pt x="7959" y="1591"/>
                      <a:pt x="7992" y="1602"/>
                      <a:pt x="8008" y="1613"/>
                    </a:cubicBezTo>
                    <a:cubicBezTo>
                      <a:pt x="8024" y="1623"/>
                      <a:pt x="8121" y="1581"/>
                      <a:pt x="8093" y="1629"/>
                    </a:cubicBezTo>
                    <a:cubicBezTo>
                      <a:pt x="8067" y="1676"/>
                      <a:pt x="8089" y="1715"/>
                      <a:pt x="8131" y="1683"/>
                    </a:cubicBezTo>
                    <a:cubicBezTo>
                      <a:pt x="8173" y="1650"/>
                      <a:pt x="8163" y="1715"/>
                      <a:pt x="8089" y="1779"/>
                    </a:cubicBezTo>
                    <a:cubicBezTo>
                      <a:pt x="8012" y="1843"/>
                      <a:pt x="7987" y="1912"/>
                      <a:pt x="7906" y="1944"/>
                    </a:cubicBezTo>
                    <a:cubicBezTo>
                      <a:pt x="7827" y="1976"/>
                      <a:pt x="7800" y="2093"/>
                      <a:pt x="7822" y="2169"/>
                    </a:cubicBezTo>
                    <a:cubicBezTo>
                      <a:pt x="7843" y="2243"/>
                      <a:pt x="7848" y="2344"/>
                      <a:pt x="7864" y="2413"/>
                    </a:cubicBezTo>
                    <a:cubicBezTo>
                      <a:pt x="7880" y="2483"/>
                      <a:pt x="7871" y="2552"/>
                      <a:pt x="7906" y="2536"/>
                    </a:cubicBezTo>
                    <a:cubicBezTo>
                      <a:pt x="7943" y="2520"/>
                      <a:pt x="8012" y="2435"/>
                      <a:pt x="8019" y="2398"/>
                    </a:cubicBezTo>
                    <a:cubicBezTo>
                      <a:pt x="8024" y="2360"/>
                      <a:pt x="8084" y="2371"/>
                      <a:pt x="8089" y="2318"/>
                    </a:cubicBezTo>
                    <a:cubicBezTo>
                      <a:pt x="8093" y="2263"/>
                      <a:pt x="8158" y="2275"/>
                      <a:pt x="8153" y="2206"/>
                    </a:cubicBezTo>
                    <a:cubicBezTo>
                      <a:pt x="8146" y="2137"/>
                      <a:pt x="8158" y="2088"/>
                      <a:pt x="8210" y="2082"/>
                    </a:cubicBezTo>
                    <a:cubicBezTo>
                      <a:pt x="8265" y="2077"/>
                      <a:pt x="8227" y="2002"/>
                      <a:pt x="8217" y="1928"/>
                    </a:cubicBezTo>
                    <a:cubicBezTo>
                      <a:pt x="8206" y="1853"/>
                      <a:pt x="8254" y="1784"/>
                      <a:pt x="8312" y="1757"/>
                    </a:cubicBezTo>
                    <a:cubicBezTo>
                      <a:pt x="8370" y="1730"/>
                      <a:pt x="8415" y="1740"/>
                      <a:pt x="8447" y="1715"/>
                    </a:cubicBezTo>
                    <a:cubicBezTo>
                      <a:pt x="8479" y="1687"/>
                      <a:pt x="8526" y="1683"/>
                      <a:pt x="8553" y="1710"/>
                    </a:cubicBezTo>
                    <a:cubicBezTo>
                      <a:pt x="8580" y="1735"/>
                      <a:pt x="8612" y="1747"/>
                      <a:pt x="8654" y="1687"/>
                    </a:cubicBezTo>
                    <a:cubicBezTo>
                      <a:pt x="8696" y="1629"/>
                      <a:pt x="8803" y="1618"/>
                      <a:pt x="8850" y="1570"/>
                    </a:cubicBezTo>
                    <a:cubicBezTo>
                      <a:pt x="8899" y="1522"/>
                      <a:pt x="8970" y="1511"/>
                      <a:pt x="9023" y="1522"/>
                    </a:cubicBezTo>
                    <a:cubicBezTo>
                      <a:pt x="9076" y="1533"/>
                      <a:pt x="9102" y="1474"/>
                      <a:pt x="9065" y="1421"/>
                    </a:cubicBezTo>
                    <a:cubicBezTo>
                      <a:pt x="9028" y="1367"/>
                      <a:pt x="8991" y="1340"/>
                      <a:pt x="9044" y="1325"/>
                    </a:cubicBezTo>
                    <a:cubicBezTo>
                      <a:pt x="9097" y="1308"/>
                      <a:pt x="9166" y="1298"/>
                      <a:pt x="9144" y="1244"/>
                    </a:cubicBezTo>
                    <a:cubicBezTo>
                      <a:pt x="9123" y="1191"/>
                      <a:pt x="9182" y="1175"/>
                      <a:pt x="9205" y="1217"/>
                    </a:cubicBezTo>
                    <a:cubicBezTo>
                      <a:pt x="9224" y="1260"/>
                      <a:pt x="9256" y="1234"/>
                      <a:pt x="9296" y="1234"/>
                    </a:cubicBezTo>
                    <a:cubicBezTo>
                      <a:pt x="9333" y="1234"/>
                      <a:pt x="9365" y="1313"/>
                      <a:pt x="9418" y="1335"/>
                    </a:cubicBezTo>
                    <a:cubicBezTo>
                      <a:pt x="9471" y="1357"/>
                      <a:pt x="9513" y="1330"/>
                      <a:pt x="9524" y="1298"/>
                    </a:cubicBezTo>
                    <a:cubicBezTo>
                      <a:pt x="9534" y="1265"/>
                      <a:pt x="9518" y="1239"/>
                      <a:pt x="9577" y="1228"/>
                    </a:cubicBezTo>
                    <a:cubicBezTo>
                      <a:pt x="9636" y="1217"/>
                      <a:pt x="9659" y="1180"/>
                      <a:pt x="9627" y="1138"/>
                    </a:cubicBezTo>
                    <a:cubicBezTo>
                      <a:pt x="9593" y="1095"/>
                      <a:pt x="9529" y="1068"/>
                      <a:pt x="9481" y="1074"/>
                    </a:cubicBezTo>
                    <a:cubicBezTo>
                      <a:pt x="9434" y="1079"/>
                      <a:pt x="9381" y="1063"/>
                      <a:pt x="9338" y="1026"/>
                    </a:cubicBezTo>
                    <a:cubicBezTo>
                      <a:pt x="9296" y="989"/>
                      <a:pt x="9128" y="925"/>
                      <a:pt x="9081" y="898"/>
                    </a:cubicBezTo>
                    <a:cubicBezTo>
                      <a:pt x="9034" y="871"/>
                      <a:pt x="8943" y="834"/>
                      <a:pt x="8866" y="822"/>
                    </a:cubicBezTo>
                    <a:cubicBezTo>
                      <a:pt x="8792" y="812"/>
                      <a:pt x="8702" y="785"/>
                      <a:pt x="8670" y="806"/>
                    </a:cubicBezTo>
                    <a:cubicBezTo>
                      <a:pt x="8639" y="829"/>
                      <a:pt x="8639" y="838"/>
                      <a:pt x="8644" y="876"/>
                    </a:cubicBezTo>
                    <a:cubicBezTo>
                      <a:pt x="8649" y="913"/>
                      <a:pt x="8633" y="962"/>
                      <a:pt x="8596" y="950"/>
                    </a:cubicBezTo>
                    <a:cubicBezTo>
                      <a:pt x="8558" y="940"/>
                      <a:pt x="8521" y="849"/>
                      <a:pt x="8451" y="844"/>
                    </a:cubicBezTo>
                    <a:cubicBezTo>
                      <a:pt x="8381" y="838"/>
                      <a:pt x="8243" y="806"/>
                      <a:pt x="8178" y="849"/>
                    </a:cubicBezTo>
                    <a:cubicBezTo>
                      <a:pt x="8116" y="893"/>
                      <a:pt x="8093" y="908"/>
                      <a:pt x="8077" y="854"/>
                    </a:cubicBezTo>
                    <a:cubicBezTo>
                      <a:pt x="8061" y="801"/>
                      <a:pt x="8012" y="673"/>
                      <a:pt x="7892" y="684"/>
                    </a:cubicBezTo>
                    <a:cubicBezTo>
                      <a:pt x="7768" y="694"/>
                      <a:pt x="7655" y="732"/>
                      <a:pt x="7608" y="711"/>
                    </a:cubicBezTo>
                    <a:cubicBezTo>
                      <a:pt x="7560" y="689"/>
                      <a:pt x="7560" y="545"/>
                      <a:pt x="7453" y="555"/>
                    </a:cubicBezTo>
                    <a:cubicBezTo>
                      <a:pt x="7345" y="567"/>
                      <a:pt x="7271" y="604"/>
                      <a:pt x="7244" y="551"/>
                    </a:cubicBezTo>
                    <a:cubicBezTo>
                      <a:pt x="7218" y="496"/>
                      <a:pt x="7170" y="422"/>
                      <a:pt x="7133" y="422"/>
                    </a:cubicBezTo>
                    <a:cubicBezTo>
                      <a:pt x="7096" y="422"/>
                      <a:pt x="7015" y="513"/>
                      <a:pt x="7015" y="567"/>
                    </a:cubicBezTo>
                    <a:cubicBezTo>
                      <a:pt x="7015" y="620"/>
                      <a:pt x="7015" y="641"/>
                      <a:pt x="6966" y="657"/>
                    </a:cubicBezTo>
                    <a:cubicBezTo>
                      <a:pt x="6918" y="673"/>
                      <a:pt x="6838" y="647"/>
                      <a:pt x="6796" y="652"/>
                    </a:cubicBezTo>
                    <a:cubicBezTo>
                      <a:pt x="6754" y="657"/>
                      <a:pt x="6648" y="604"/>
                      <a:pt x="6616" y="684"/>
                    </a:cubicBezTo>
                    <a:cubicBezTo>
                      <a:pt x="6584" y="764"/>
                      <a:pt x="6571" y="732"/>
                      <a:pt x="6519" y="694"/>
                    </a:cubicBezTo>
                    <a:cubicBezTo>
                      <a:pt x="6465" y="657"/>
                      <a:pt x="6428" y="636"/>
                      <a:pt x="6438" y="577"/>
                    </a:cubicBezTo>
                    <a:cubicBezTo>
                      <a:pt x="6449" y="518"/>
                      <a:pt x="6364" y="466"/>
                      <a:pt x="6290" y="454"/>
                    </a:cubicBezTo>
                    <a:cubicBezTo>
                      <a:pt x="6213" y="444"/>
                      <a:pt x="6157" y="422"/>
                      <a:pt x="6144" y="481"/>
                    </a:cubicBezTo>
                    <a:cubicBezTo>
                      <a:pt x="6134" y="540"/>
                      <a:pt x="6080" y="535"/>
                      <a:pt x="6043" y="528"/>
                    </a:cubicBezTo>
                    <a:cubicBezTo>
                      <a:pt x="6006" y="523"/>
                      <a:pt x="5858" y="471"/>
                      <a:pt x="5794" y="459"/>
                    </a:cubicBezTo>
                    <a:cubicBezTo>
                      <a:pt x="5730" y="449"/>
                      <a:pt x="5611" y="459"/>
                      <a:pt x="5585" y="427"/>
                    </a:cubicBezTo>
                    <a:cubicBezTo>
                      <a:pt x="5558" y="395"/>
                      <a:pt x="5553" y="337"/>
                      <a:pt x="5488" y="395"/>
                    </a:cubicBezTo>
                    <a:cubicBezTo>
                      <a:pt x="5424" y="454"/>
                      <a:pt x="5419" y="370"/>
                      <a:pt x="5500" y="326"/>
                    </a:cubicBezTo>
                    <a:cubicBezTo>
                      <a:pt x="5579" y="283"/>
                      <a:pt x="5643" y="273"/>
                      <a:pt x="5643" y="209"/>
                    </a:cubicBezTo>
                    <a:cubicBezTo>
                      <a:pt x="5643" y="145"/>
                      <a:pt x="5616" y="108"/>
                      <a:pt x="5521" y="108"/>
                    </a:cubicBezTo>
                    <a:cubicBezTo>
                      <a:pt x="5424" y="108"/>
                      <a:pt x="5264" y="150"/>
                      <a:pt x="5285" y="92"/>
                    </a:cubicBezTo>
                    <a:cubicBezTo>
                      <a:pt x="5306" y="32"/>
                      <a:pt x="5290" y="5"/>
                      <a:pt x="5227" y="5"/>
                    </a:cubicBezTo>
                    <a:cubicBezTo>
                      <a:pt x="5163" y="5"/>
                      <a:pt x="5093" y="0"/>
                      <a:pt x="5056" y="49"/>
                    </a:cubicBezTo>
                    <a:cubicBezTo>
                      <a:pt x="5018" y="96"/>
                      <a:pt x="5013" y="86"/>
                      <a:pt x="4960" y="96"/>
                    </a:cubicBezTo>
                    <a:cubicBezTo>
                      <a:pt x="4905" y="108"/>
                      <a:pt x="4937" y="182"/>
                      <a:pt x="4858" y="177"/>
                    </a:cubicBezTo>
                    <a:cubicBezTo>
                      <a:pt x="4779" y="172"/>
                      <a:pt x="4720" y="133"/>
                      <a:pt x="4651" y="161"/>
                    </a:cubicBezTo>
                    <a:cubicBezTo>
                      <a:pt x="4581" y="188"/>
                      <a:pt x="4490" y="198"/>
                      <a:pt x="4394" y="235"/>
                    </a:cubicBezTo>
                    <a:cubicBezTo>
                      <a:pt x="4298" y="273"/>
                      <a:pt x="4138" y="321"/>
                      <a:pt x="4175" y="370"/>
                    </a:cubicBezTo>
                    <a:cubicBezTo>
                      <a:pt x="4212" y="417"/>
                      <a:pt x="4148" y="427"/>
                      <a:pt x="4090" y="427"/>
                    </a:cubicBezTo>
                    <a:cubicBezTo>
                      <a:pt x="4032" y="427"/>
                      <a:pt x="3963" y="432"/>
                      <a:pt x="3963" y="459"/>
                    </a:cubicBezTo>
                    <a:cubicBezTo>
                      <a:pt x="3963" y="486"/>
                      <a:pt x="4032" y="545"/>
                      <a:pt x="3995" y="577"/>
                    </a:cubicBezTo>
                    <a:cubicBezTo>
                      <a:pt x="3955" y="609"/>
                      <a:pt x="3866" y="476"/>
                      <a:pt x="3812" y="496"/>
                    </a:cubicBezTo>
                    <a:cubicBezTo>
                      <a:pt x="3758" y="518"/>
                      <a:pt x="3732" y="567"/>
                      <a:pt x="3727" y="604"/>
                    </a:cubicBezTo>
                    <a:cubicBezTo>
                      <a:pt x="3721" y="641"/>
                      <a:pt x="3653" y="625"/>
                      <a:pt x="3663" y="555"/>
                    </a:cubicBezTo>
                    <a:cubicBezTo>
                      <a:pt x="3674" y="486"/>
                      <a:pt x="3621" y="466"/>
                      <a:pt x="3600" y="523"/>
                    </a:cubicBezTo>
                    <a:cubicBezTo>
                      <a:pt x="3578" y="583"/>
                      <a:pt x="3587" y="758"/>
                      <a:pt x="3610" y="817"/>
                    </a:cubicBezTo>
                    <a:cubicBezTo>
                      <a:pt x="3632" y="876"/>
                      <a:pt x="3658" y="1047"/>
                      <a:pt x="3616" y="1100"/>
                    </a:cubicBezTo>
                    <a:cubicBezTo>
                      <a:pt x="3573" y="1153"/>
                      <a:pt x="3541" y="1196"/>
                      <a:pt x="3459" y="1207"/>
                    </a:cubicBezTo>
                    <a:cubicBezTo>
                      <a:pt x="3379" y="1217"/>
                      <a:pt x="3363" y="1186"/>
                      <a:pt x="3427" y="1159"/>
                    </a:cubicBezTo>
                    <a:cubicBezTo>
                      <a:pt x="3491" y="1132"/>
                      <a:pt x="3546" y="1090"/>
                      <a:pt x="3546" y="1004"/>
                    </a:cubicBezTo>
                    <a:cubicBezTo>
                      <a:pt x="3546" y="918"/>
                      <a:pt x="3528" y="753"/>
                      <a:pt x="3509" y="732"/>
                    </a:cubicBezTo>
                    <a:cubicBezTo>
                      <a:pt x="3486" y="711"/>
                      <a:pt x="3491" y="663"/>
                      <a:pt x="3512" y="609"/>
                    </a:cubicBezTo>
                    <a:cubicBezTo>
                      <a:pt x="3536" y="555"/>
                      <a:pt x="3523" y="518"/>
                      <a:pt x="3459" y="528"/>
                    </a:cubicBezTo>
                    <a:cubicBezTo>
                      <a:pt x="3395" y="540"/>
                      <a:pt x="3342" y="540"/>
                      <a:pt x="3316" y="615"/>
                    </a:cubicBezTo>
                    <a:cubicBezTo>
                      <a:pt x="3290" y="689"/>
                      <a:pt x="3204" y="753"/>
                      <a:pt x="3252" y="838"/>
                    </a:cubicBezTo>
                    <a:cubicBezTo>
                      <a:pt x="3300" y="925"/>
                      <a:pt x="3353" y="973"/>
                      <a:pt x="3326" y="989"/>
                    </a:cubicBezTo>
                    <a:cubicBezTo>
                      <a:pt x="3300" y="1004"/>
                      <a:pt x="3146" y="918"/>
                      <a:pt x="3114" y="893"/>
                    </a:cubicBezTo>
                    <a:cubicBezTo>
                      <a:pt x="3080" y="866"/>
                      <a:pt x="2995" y="854"/>
                      <a:pt x="2947" y="844"/>
                    </a:cubicBezTo>
                    <a:cubicBezTo>
                      <a:pt x="2900" y="834"/>
                      <a:pt x="2852" y="838"/>
                      <a:pt x="2895" y="886"/>
                    </a:cubicBezTo>
                    <a:cubicBezTo>
                      <a:pt x="2937" y="935"/>
                      <a:pt x="2884" y="935"/>
                      <a:pt x="2840" y="935"/>
                    </a:cubicBezTo>
                    <a:cubicBezTo>
                      <a:pt x="2798" y="935"/>
                      <a:pt x="2658" y="940"/>
                      <a:pt x="2637" y="950"/>
                    </a:cubicBezTo>
                    <a:cubicBezTo>
                      <a:pt x="2616" y="962"/>
                      <a:pt x="2568" y="977"/>
                      <a:pt x="2568" y="945"/>
                    </a:cubicBezTo>
                    <a:cubicBezTo>
                      <a:pt x="2568" y="913"/>
                      <a:pt x="2526" y="871"/>
                      <a:pt x="2435" y="935"/>
                    </a:cubicBezTo>
                    <a:cubicBezTo>
                      <a:pt x="2344" y="999"/>
                      <a:pt x="2263" y="1052"/>
                      <a:pt x="2263" y="1074"/>
                    </a:cubicBezTo>
                    <a:cubicBezTo>
                      <a:pt x="2263" y="1095"/>
                      <a:pt x="2168" y="1106"/>
                      <a:pt x="2173" y="1058"/>
                    </a:cubicBezTo>
                    <a:cubicBezTo>
                      <a:pt x="2178" y="1010"/>
                      <a:pt x="2125" y="950"/>
                      <a:pt x="2094" y="955"/>
                    </a:cubicBezTo>
                    <a:cubicBezTo>
                      <a:pt x="2062" y="962"/>
                      <a:pt x="2008" y="1010"/>
                      <a:pt x="2040" y="1036"/>
                    </a:cubicBezTo>
                    <a:cubicBezTo>
                      <a:pt x="2072" y="1063"/>
                      <a:pt x="2046" y="1127"/>
                      <a:pt x="2008" y="1138"/>
                    </a:cubicBezTo>
                    <a:cubicBezTo>
                      <a:pt x="1971" y="1148"/>
                      <a:pt x="1894" y="1191"/>
                      <a:pt x="1869" y="1217"/>
                    </a:cubicBezTo>
                    <a:cubicBezTo>
                      <a:pt x="1841" y="1244"/>
                      <a:pt x="1714" y="1372"/>
                      <a:pt x="1624" y="1352"/>
                    </a:cubicBezTo>
                    <a:cubicBezTo>
                      <a:pt x="1532" y="1330"/>
                      <a:pt x="1586" y="1228"/>
                      <a:pt x="1543" y="1191"/>
                    </a:cubicBezTo>
                    <a:cubicBezTo>
                      <a:pt x="1500" y="1154"/>
                      <a:pt x="1559" y="1127"/>
                      <a:pt x="1624" y="1154"/>
                    </a:cubicBezTo>
                    <a:cubicBezTo>
                      <a:pt x="1688" y="1180"/>
                      <a:pt x="1737" y="1228"/>
                      <a:pt x="1832" y="1154"/>
                    </a:cubicBezTo>
                    <a:cubicBezTo>
                      <a:pt x="1927" y="1079"/>
                      <a:pt x="1853" y="1026"/>
                      <a:pt x="1790" y="994"/>
                    </a:cubicBezTo>
                    <a:cubicBezTo>
                      <a:pt x="1725" y="962"/>
                      <a:pt x="1490" y="866"/>
                      <a:pt x="1437" y="849"/>
                    </a:cubicBezTo>
                    <a:cubicBezTo>
                      <a:pt x="1384" y="834"/>
                      <a:pt x="1400" y="689"/>
                      <a:pt x="1196" y="705"/>
                    </a:cubicBezTo>
                    <a:cubicBezTo>
                      <a:pt x="994" y="721"/>
                      <a:pt x="795" y="716"/>
                      <a:pt x="652" y="893"/>
                    </a:cubicBezTo>
                    <a:cubicBezTo>
                      <a:pt x="508" y="1068"/>
                      <a:pt x="384" y="1217"/>
                      <a:pt x="342" y="1293"/>
                    </a:cubicBezTo>
                    <a:cubicBezTo>
                      <a:pt x="299" y="1367"/>
                      <a:pt x="315" y="1458"/>
                      <a:pt x="172" y="1506"/>
                    </a:cubicBezTo>
                    <a:cubicBezTo>
                      <a:pt x="26" y="1554"/>
                      <a:pt x="10" y="1629"/>
                      <a:pt x="10" y="1735"/>
                    </a:cubicBezTo>
                    <a:cubicBezTo>
                      <a:pt x="10" y="1843"/>
                      <a:pt x="0" y="1976"/>
                      <a:pt x="103" y="1960"/>
                    </a:cubicBezTo>
                    <a:cubicBezTo>
                      <a:pt x="204" y="1944"/>
                      <a:pt x="262" y="1890"/>
                      <a:pt x="278" y="1843"/>
                    </a:cubicBezTo>
                    <a:cubicBezTo>
                      <a:pt x="294" y="1794"/>
                      <a:pt x="347" y="1859"/>
                      <a:pt x="336" y="1923"/>
                    </a:cubicBezTo>
                    <a:cubicBezTo>
                      <a:pt x="326" y="1986"/>
                      <a:pt x="379" y="2061"/>
                      <a:pt x="384" y="2098"/>
                    </a:cubicBezTo>
                    <a:cubicBezTo>
                      <a:pt x="392" y="2135"/>
                      <a:pt x="400" y="2231"/>
                      <a:pt x="443" y="2216"/>
                    </a:cubicBezTo>
                    <a:cubicBezTo>
                      <a:pt x="488" y="2199"/>
                      <a:pt x="498" y="2162"/>
                      <a:pt x="541" y="2114"/>
                    </a:cubicBezTo>
                    <a:cubicBezTo>
                      <a:pt x="583" y="2066"/>
                      <a:pt x="641" y="2072"/>
                      <a:pt x="626" y="1981"/>
                    </a:cubicBezTo>
                    <a:cubicBezTo>
                      <a:pt x="610" y="1890"/>
                      <a:pt x="636" y="1875"/>
                      <a:pt x="663" y="1863"/>
                    </a:cubicBezTo>
                    <a:cubicBezTo>
                      <a:pt x="689" y="1853"/>
                      <a:pt x="774" y="1784"/>
                      <a:pt x="710" y="1747"/>
                    </a:cubicBezTo>
                    <a:cubicBezTo>
                      <a:pt x="647" y="1708"/>
                      <a:pt x="641" y="1655"/>
                      <a:pt x="636" y="1629"/>
                    </a:cubicBezTo>
                    <a:cubicBezTo>
                      <a:pt x="631" y="1602"/>
                      <a:pt x="610" y="1549"/>
                      <a:pt x="689" y="1511"/>
                    </a:cubicBezTo>
                    <a:cubicBezTo>
                      <a:pt x="769" y="1474"/>
                      <a:pt x="823" y="1377"/>
                      <a:pt x="838" y="1330"/>
                    </a:cubicBezTo>
                    <a:cubicBezTo>
                      <a:pt x="855" y="1281"/>
                      <a:pt x="907" y="1244"/>
                      <a:pt x="968" y="1244"/>
                    </a:cubicBezTo>
                    <a:cubicBezTo>
                      <a:pt x="1026" y="1244"/>
                      <a:pt x="1111" y="1271"/>
                      <a:pt x="1042" y="1325"/>
                    </a:cubicBezTo>
                    <a:cubicBezTo>
                      <a:pt x="973" y="1377"/>
                      <a:pt x="823" y="1511"/>
                      <a:pt x="851" y="1634"/>
                    </a:cubicBezTo>
                    <a:cubicBezTo>
                      <a:pt x="875" y="1757"/>
                      <a:pt x="865" y="1848"/>
                      <a:pt x="952" y="1789"/>
                    </a:cubicBezTo>
                    <a:cubicBezTo>
                      <a:pt x="1036" y="1730"/>
                      <a:pt x="1116" y="1720"/>
                      <a:pt x="1181" y="1708"/>
                    </a:cubicBezTo>
                    <a:cubicBezTo>
                      <a:pt x="1245" y="1698"/>
                      <a:pt x="1297" y="1735"/>
                      <a:pt x="1297" y="1757"/>
                    </a:cubicBezTo>
                    <a:cubicBezTo>
                      <a:pt x="1297" y="1779"/>
                      <a:pt x="1218" y="1831"/>
                      <a:pt x="1137" y="1826"/>
                    </a:cubicBezTo>
                    <a:cubicBezTo>
                      <a:pt x="1058" y="1821"/>
                      <a:pt x="984" y="1794"/>
                      <a:pt x="984" y="1853"/>
                    </a:cubicBezTo>
                    <a:cubicBezTo>
                      <a:pt x="984" y="1912"/>
                      <a:pt x="1036" y="1912"/>
                      <a:pt x="1021" y="1981"/>
                    </a:cubicBezTo>
                    <a:cubicBezTo>
                      <a:pt x="1005" y="2050"/>
                      <a:pt x="931" y="2066"/>
                      <a:pt x="925" y="2018"/>
                    </a:cubicBezTo>
                    <a:cubicBezTo>
                      <a:pt x="920" y="1971"/>
                      <a:pt x="952" y="1896"/>
                      <a:pt x="907" y="1907"/>
                    </a:cubicBezTo>
                    <a:cubicBezTo>
                      <a:pt x="865" y="1917"/>
                      <a:pt x="865" y="2008"/>
                      <a:pt x="838" y="2050"/>
                    </a:cubicBezTo>
                    <a:cubicBezTo>
                      <a:pt x="811" y="2093"/>
                      <a:pt x="801" y="2142"/>
                      <a:pt x="834" y="2169"/>
                    </a:cubicBezTo>
                    <a:cubicBezTo>
                      <a:pt x="865" y="2194"/>
                      <a:pt x="806" y="2183"/>
                      <a:pt x="774" y="2226"/>
                    </a:cubicBezTo>
                    <a:cubicBezTo>
                      <a:pt x="742" y="2270"/>
                      <a:pt x="1047" y="3124"/>
                      <a:pt x="1047" y="3124"/>
                    </a:cubicBezTo>
                    <a:lnTo>
                      <a:pt x="1190" y="32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6" name="ïŝḷîḍè"/>
              <p:cNvSpPr/>
              <p:nvPr/>
            </p:nvSpPr>
            <p:spPr bwMode="auto">
              <a:xfrm>
                <a:off x="1902" y="2488"/>
                <a:ext cx="229" cy="90"/>
              </a:xfrm>
              <a:custGeom>
                <a:avLst/>
                <a:gdLst>
                  <a:gd name="T0" fmla="*/ 29 w 588"/>
                  <a:gd name="T1" fmla="*/ 48 h 231"/>
                  <a:gd name="T2" fmla="*/ 121 w 588"/>
                  <a:gd name="T3" fmla="*/ 4 h 231"/>
                  <a:gd name="T4" fmla="*/ 261 w 588"/>
                  <a:gd name="T5" fmla="*/ 10 h 231"/>
                  <a:gd name="T6" fmla="*/ 309 w 588"/>
                  <a:gd name="T7" fmla="*/ 38 h 231"/>
                  <a:gd name="T8" fmla="*/ 429 w 588"/>
                  <a:gd name="T9" fmla="*/ 112 h 231"/>
                  <a:gd name="T10" fmla="*/ 526 w 588"/>
                  <a:gd name="T11" fmla="*/ 167 h 231"/>
                  <a:gd name="T12" fmla="*/ 568 w 588"/>
                  <a:gd name="T13" fmla="*/ 211 h 231"/>
                  <a:gd name="T14" fmla="*/ 487 w 588"/>
                  <a:gd name="T15" fmla="*/ 225 h 231"/>
                  <a:gd name="T16" fmla="*/ 409 w 588"/>
                  <a:gd name="T17" fmla="*/ 183 h 231"/>
                  <a:gd name="T18" fmla="*/ 345 w 588"/>
                  <a:gd name="T19" fmla="*/ 122 h 231"/>
                  <a:gd name="T20" fmla="*/ 271 w 588"/>
                  <a:gd name="T21" fmla="*/ 90 h 231"/>
                  <a:gd name="T22" fmla="*/ 201 w 588"/>
                  <a:gd name="T23" fmla="*/ 48 h 231"/>
                  <a:gd name="T24" fmla="*/ 114 w 588"/>
                  <a:gd name="T25" fmla="*/ 68 h 231"/>
                  <a:gd name="T26" fmla="*/ 87 w 588"/>
                  <a:gd name="T27" fmla="*/ 119 h 231"/>
                  <a:gd name="T28" fmla="*/ 15 w 588"/>
                  <a:gd name="T29" fmla="*/ 93 h 231"/>
                  <a:gd name="T30" fmla="*/ 29 w 588"/>
                  <a:gd name="T31" fmla="*/ 48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8" h="231">
                    <a:moveTo>
                      <a:pt x="29" y="48"/>
                    </a:moveTo>
                    <a:cubicBezTo>
                      <a:pt x="55" y="48"/>
                      <a:pt x="89" y="0"/>
                      <a:pt x="121" y="4"/>
                    </a:cubicBezTo>
                    <a:cubicBezTo>
                      <a:pt x="153" y="8"/>
                      <a:pt x="237" y="14"/>
                      <a:pt x="261" y="10"/>
                    </a:cubicBezTo>
                    <a:cubicBezTo>
                      <a:pt x="287" y="8"/>
                      <a:pt x="297" y="20"/>
                      <a:pt x="309" y="38"/>
                    </a:cubicBezTo>
                    <a:cubicBezTo>
                      <a:pt x="324" y="58"/>
                      <a:pt x="403" y="102"/>
                      <a:pt x="429" y="112"/>
                    </a:cubicBezTo>
                    <a:cubicBezTo>
                      <a:pt x="454" y="122"/>
                      <a:pt x="504" y="147"/>
                      <a:pt x="526" y="167"/>
                    </a:cubicBezTo>
                    <a:cubicBezTo>
                      <a:pt x="549" y="186"/>
                      <a:pt x="588" y="193"/>
                      <a:pt x="568" y="211"/>
                    </a:cubicBezTo>
                    <a:cubicBezTo>
                      <a:pt x="549" y="231"/>
                      <a:pt x="526" y="225"/>
                      <a:pt x="487" y="225"/>
                    </a:cubicBezTo>
                    <a:cubicBezTo>
                      <a:pt x="445" y="225"/>
                      <a:pt x="409" y="209"/>
                      <a:pt x="409" y="183"/>
                    </a:cubicBezTo>
                    <a:cubicBezTo>
                      <a:pt x="409" y="157"/>
                      <a:pt x="373" y="129"/>
                      <a:pt x="345" y="122"/>
                    </a:cubicBezTo>
                    <a:cubicBezTo>
                      <a:pt x="316" y="116"/>
                      <a:pt x="284" y="116"/>
                      <a:pt x="271" y="90"/>
                    </a:cubicBezTo>
                    <a:cubicBezTo>
                      <a:pt x="259" y="65"/>
                      <a:pt x="237" y="48"/>
                      <a:pt x="201" y="48"/>
                    </a:cubicBezTo>
                    <a:cubicBezTo>
                      <a:pt x="166" y="48"/>
                      <a:pt x="82" y="32"/>
                      <a:pt x="114" y="68"/>
                    </a:cubicBezTo>
                    <a:cubicBezTo>
                      <a:pt x="146" y="102"/>
                      <a:pt x="121" y="129"/>
                      <a:pt x="87" y="119"/>
                    </a:cubicBezTo>
                    <a:cubicBezTo>
                      <a:pt x="50" y="109"/>
                      <a:pt x="32" y="109"/>
                      <a:pt x="15" y="93"/>
                    </a:cubicBezTo>
                    <a:cubicBezTo>
                      <a:pt x="0" y="78"/>
                      <a:pt x="10" y="48"/>
                      <a:pt x="2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7" name="îŝľiḍé"/>
              <p:cNvSpPr/>
              <p:nvPr/>
            </p:nvSpPr>
            <p:spPr bwMode="auto">
              <a:xfrm>
                <a:off x="2126" y="2580"/>
                <a:ext cx="130" cy="69"/>
              </a:xfrm>
              <a:custGeom>
                <a:avLst/>
                <a:gdLst>
                  <a:gd name="T0" fmla="*/ 30 w 332"/>
                  <a:gd name="T1" fmla="*/ 98 h 175"/>
                  <a:gd name="T2" fmla="*/ 58 w 332"/>
                  <a:gd name="T3" fmla="*/ 22 h 175"/>
                  <a:gd name="T4" fmla="*/ 173 w 332"/>
                  <a:gd name="T5" fmla="*/ 10 h 175"/>
                  <a:gd name="T6" fmla="*/ 306 w 332"/>
                  <a:gd name="T7" fmla="*/ 61 h 175"/>
                  <a:gd name="T8" fmla="*/ 285 w 332"/>
                  <a:gd name="T9" fmla="*/ 121 h 175"/>
                  <a:gd name="T10" fmla="*/ 208 w 332"/>
                  <a:gd name="T11" fmla="*/ 150 h 175"/>
                  <a:gd name="T12" fmla="*/ 118 w 332"/>
                  <a:gd name="T13" fmla="*/ 150 h 175"/>
                  <a:gd name="T14" fmla="*/ 21 w 332"/>
                  <a:gd name="T15" fmla="*/ 153 h 175"/>
                  <a:gd name="T16" fmla="*/ 30 w 332"/>
                  <a:gd name="T17" fmla="*/ 9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2" h="175">
                    <a:moveTo>
                      <a:pt x="30" y="98"/>
                    </a:moveTo>
                    <a:cubicBezTo>
                      <a:pt x="48" y="98"/>
                      <a:pt x="37" y="41"/>
                      <a:pt x="58" y="22"/>
                    </a:cubicBezTo>
                    <a:cubicBezTo>
                      <a:pt x="77" y="2"/>
                      <a:pt x="131" y="0"/>
                      <a:pt x="173" y="10"/>
                    </a:cubicBezTo>
                    <a:cubicBezTo>
                      <a:pt x="215" y="19"/>
                      <a:pt x="290" y="48"/>
                      <a:pt x="306" y="61"/>
                    </a:cubicBezTo>
                    <a:cubicBezTo>
                      <a:pt x="322" y="73"/>
                      <a:pt x="332" y="121"/>
                      <a:pt x="285" y="121"/>
                    </a:cubicBezTo>
                    <a:cubicBezTo>
                      <a:pt x="237" y="121"/>
                      <a:pt x="230" y="125"/>
                      <a:pt x="208" y="150"/>
                    </a:cubicBezTo>
                    <a:cubicBezTo>
                      <a:pt x="185" y="175"/>
                      <a:pt x="163" y="157"/>
                      <a:pt x="118" y="150"/>
                    </a:cubicBezTo>
                    <a:cubicBezTo>
                      <a:pt x="74" y="143"/>
                      <a:pt x="45" y="150"/>
                      <a:pt x="21" y="153"/>
                    </a:cubicBezTo>
                    <a:cubicBezTo>
                      <a:pt x="0" y="157"/>
                      <a:pt x="10" y="98"/>
                      <a:pt x="30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8" name="iṣlîďè"/>
              <p:cNvSpPr/>
              <p:nvPr/>
            </p:nvSpPr>
            <p:spPr bwMode="auto">
              <a:xfrm>
                <a:off x="2035" y="2606"/>
                <a:ext cx="63" cy="36"/>
              </a:xfrm>
              <a:custGeom>
                <a:avLst/>
                <a:gdLst>
                  <a:gd name="T0" fmla="*/ 76 w 162"/>
                  <a:gd name="T1" fmla="*/ 7 h 91"/>
                  <a:gd name="T2" fmla="*/ 27 w 162"/>
                  <a:gd name="T3" fmla="*/ 32 h 91"/>
                  <a:gd name="T4" fmla="*/ 91 w 162"/>
                  <a:gd name="T5" fmla="*/ 81 h 91"/>
                  <a:gd name="T6" fmla="*/ 141 w 162"/>
                  <a:gd name="T7" fmla="*/ 81 h 91"/>
                  <a:gd name="T8" fmla="*/ 118 w 162"/>
                  <a:gd name="T9" fmla="*/ 39 h 91"/>
                  <a:gd name="T10" fmla="*/ 76 w 162"/>
                  <a:gd name="T11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" h="91">
                    <a:moveTo>
                      <a:pt x="76" y="7"/>
                    </a:moveTo>
                    <a:cubicBezTo>
                      <a:pt x="55" y="0"/>
                      <a:pt x="0" y="0"/>
                      <a:pt x="27" y="32"/>
                    </a:cubicBezTo>
                    <a:cubicBezTo>
                      <a:pt x="51" y="64"/>
                      <a:pt x="81" y="71"/>
                      <a:pt x="91" y="81"/>
                    </a:cubicBezTo>
                    <a:cubicBezTo>
                      <a:pt x="99" y="91"/>
                      <a:pt x="123" y="87"/>
                      <a:pt x="141" y="81"/>
                    </a:cubicBezTo>
                    <a:cubicBezTo>
                      <a:pt x="162" y="74"/>
                      <a:pt x="141" y="55"/>
                      <a:pt x="118" y="39"/>
                    </a:cubicBezTo>
                    <a:cubicBezTo>
                      <a:pt x="97" y="22"/>
                      <a:pt x="97" y="14"/>
                      <a:pt x="7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9" name="iṡľîḍe"/>
              <p:cNvSpPr/>
              <p:nvPr/>
            </p:nvSpPr>
            <p:spPr bwMode="auto">
              <a:xfrm>
                <a:off x="2132" y="2532"/>
                <a:ext cx="28" cy="23"/>
              </a:xfrm>
              <a:custGeom>
                <a:avLst/>
                <a:gdLst>
                  <a:gd name="T0" fmla="*/ 5 w 71"/>
                  <a:gd name="T1" fmla="*/ 26 h 61"/>
                  <a:gd name="T2" fmla="*/ 33 w 71"/>
                  <a:gd name="T3" fmla="*/ 61 h 61"/>
                  <a:gd name="T4" fmla="*/ 64 w 71"/>
                  <a:gd name="T5" fmla="*/ 23 h 61"/>
                  <a:gd name="T6" fmla="*/ 5 w 71"/>
                  <a:gd name="T7" fmla="*/ 2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61">
                    <a:moveTo>
                      <a:pt x="5" y="26"/>
                    </a:moveTo>
                    <a:cubicBezTo>
                      <a:pt x="0" y="37"/>
                      <a:pt x="17" y="61"/>
                      <a:pt x="33" y="61"/>
                    </a:cubicBezTo>
                    <a:cubicBezTo>
                      <a:pt x="50" y="61"/>
                      <a:pt x="71" y="45"/>
                      <a:pt x="64" y="23"/>
                    </a:cubicBezTo>
                    <a:cubicBezTo>
                      <a:pt x="59" y="0"/>
                      <a:pt x="15" y="3"/>
                      <a:pt x="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0" name="isḻïde"/>
              <p:cNvSpPr/>
              <p:nvPr/>
            </p:nvSpPr>
            <p:spPr bwMode="auto">
              <a:xfrm>
                <a:off x="2263" y="2596"/>
                <a:ext cx="79" cy="38"/>
              </a:xfrm>
              <a:custGeom>
                <a:avLst/>
                <a:gdLst>
                  <a:gd name="T0" fmla="*/ 65 w 202"/>
                  <a:gd name="T1" fmla="*/ 13 h 96"/>
                  <a:gd name="T2" fmla="*/ 10 w 202"/>
                  <a:gd name="T3" fmla="*/ 52 h 96"/>
                  <a:gd name="T4" fmla="*/ 59 w 202"/>
                  <a:gd name="T5" fmla="*/ 86 h 96"/>
                  <a:gd name="T6" fmla="*/ 134 w 202"/>
                  <a:gd name="T7" fmla="*/ 38 h 96"/>
                  <a:gd name="T8" fmla="*/ 163 w 202"/>
                  <a:gd name="T9" fmla="*/ 0 h 96"/>
                  <a:gd name="T10" fmla="*/ 65 w 202"/>
                  <a:gd name="T11" fmla="*/ 1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2" h="96">
                    <a:moveTo>
                      <a:pt x="65" y="13"/>
                    </a:moveTo>
                    <a:cubicBezTo>
                      <a:pt x="36" y="13"/>
                      <a:pt x="0" y="25"/>
                      <a:pt x="10" y="52"/>
                    </a:cubicBezTo>
                    <a:cubicBezTo>
                      <a:pt x="20" y="77"/>
                      <a:pt x="23" y="96"/>
                      <a:pt x="59" y="86"/>
                    </a:cubicBezTo>
                    <a:cubicBezTo>
                      <a:pt x="92" y="77"/>
                      <a:pt x="118" y="47"/>
                      <a:pt x="134" y="38"/>
                    </a:cubicBezTo>
                    <a:cubicBezTo>
                      <a:pt x="150" y="29"/>
                      <a:pt x="202" y="0"/>
                      <a:pt x="163" y="0"/>
                    </a:cubicBezTo>
                    <a:cubicBezTo>
                      <a:pt x="124" y="0"/>
                      <a:pt x="84" y="13"/>
                      <a:pt x="6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1" name="îŝḻíďe"/>
              <p:cNvSpPr/>
              <p:nvPr/>
            </p:nvSpPr>
            <p:spPr bwMode="auto">
              <a:xfrm>
                <a:off x="2385" y="2812"/>
                <a:ext cx="38" cy="36"/>
              </a:xfrm>
              <a:custGeom>
                <a:avLst/>
                <a:gdLst>
                  <a:gd name="T0" fmla="*/ 6 w 96"/>
                  <a:gd name="T1" fmla="*/ 51 h 93"/>
                  <a:gd name="T2" fmla="*/ 46 w 96"/>
                  <a:gd name="T3" fmla="*/ 89 h 93"/>
                  <a:gd name="T4" fmla="*/ 96 w 96"/>
                  <a:gd name="T5" fmla="*/ 35 h 93"/>
                  <a:gd name="T6" fmla="*/ 53 w 96"/>
                  <a:gd name="T7" fmla="*/ 7 h 93"/>
                  <a:gd name="T8" fmla="*/ 6 w 96"/>
                  <a:gd name="T9" fmla="*/ 5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3">
                    <a:moveTo>
                      <a:pt x="6" y="51"/>
                    </a:moveTo>
                    <a:cubicBezTo>
                      <a:pt x="16" y="79"/>
                      <a:pt x="16" y="93"/>
                      <a:pt x="46" y="89"/>
                    </a:cubicBezTo>
                    <a:cubicBezTo>
                      <a:pt x="74" y="87"/>
                      <a:pt x="96" y="42"/>
                      <a:pt x="96" y="35"/>
                    </a:cubicBezTo>
                    <a:cubicBezTo>
                      <a:pt x="96" y="29"/>
                      <a:pt x="84" y="0"/>
                      <a:pt x="53" y="7"/>
                    </a:cubicBezTo>
                    <a:cubicBezTo>
                      <a:pt x="21" y="13"/>
                      <a:pt x="0" y="33"/>
                      <a:pt x="6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2" name="işḷíḍe"/>
              <p:cNvSpPr/>
              <p:nvPr/>
            </p:nvSpPr>
            <p:spPr bwMode="auto">
              <a:xfrm>
                <a:off x="2431" y="2754"/>
                <a:ext cx="46" cy="43"/>
              </a:xfrm>
              <a:custGeom>
                <a:avLst/>
                <a:gdLst>
                  <a:gd name="T0" fmla="*/ 31 w 119"/>
                  <a:gd name="T1" fmla="*/ 103 h 111"/>
                  <a:gd name="T2" fmla="*/ 22 w 119"/>
                  <a:gd name="T3" fmla="*/ 62 h 111"/>
                  <a:gd name="T4" fmla="*/ 58 w 119"/>
                  <a:gd name="T5" fmla="*/ 14 h 111"/>
                  <a:gd name="T6" fmla="*/ 100 w 119"/>
                  <a:gd name="T7" fmla="*/ 14 h 111"/>
                  <a:gd name="T8" fmla="*/ 84 w 119"/>
                  <a:gd name="T9" fmla="*/ 62 h 111"/>
                  <a:gd name="T10" fmla="*/ 63 w 119"/>
                  <a:gd name="T11" fmla="*/ 91 h 111"/>
                  <a:gd name="T12" fmla="*/ 31 w 119"/>
                  <a:gd name="T13" fmla="*/ 103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11">
                    <a:moveTo>
                      <a:pt x="31" y="103"/>
                    </a:moveTo>
                    <a:cubicBezTo>
                      <a:pt x="3" y="84"/>
                      <a:pt x="0" y="74"/>
                      <a:pt x="22" y="62"/>
                    </a:cubicBezTo>
                    <a:cubicBezTo>
                      <a:pt x="45" y="49"/>
                      <a:pt x="58" y="20"/>
                      <a:pt x="58" y="14"/>
                    </a:cubicBezTo>
                    <a:cubicBezTo>
                      <a:pt x="58" y="8"/>
                      <a:pt x="88" y="0"/>
                      <a:pt x="100" y="14"/>
                    </a:cubicBezTo>
                    <a:cubicBezTo>
                      <a:pt x="111" y="27"/>
                      <a:pt x="119" y="46"/>
                      <a:pt x="84" y="62"/>
                    </a:cubicBezTo>
                    <a:cubicBezTo>
                      <a:pt x="47" y="79"/>
                      <a:pt x="63" y="79"/>
                      <a:pt x="63" y="91"/>
                    </a:cubicBezTo>
                    <a:cubicBezTo>
                      <a:pt x="63" y="103"/>
                      <a:pt x="42" y="111"/>
                      <a:pt x="31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3" name="isľíďê"/>
              <p:cNvSpPr/>
              <p:nvPr/>
            </p:nvSpPr>
            <p:spPr bwMode="auto">
              <a:xfrm>
                <a:off x="2461" y="2730"/>
                <a:ext cx="27" cy="27"/>
              </a:xfrm>
              <a:custGeom>
                <a:avLst/>
                <a:gdLst>
                  <a:gd name="T0" fmla="*/ 2 w 70"/>
                  <a:gd name="T1" fmla="*/ 25 h 70"/>
                  <a:gd name="T2" fmla="*/ 24 w 70"/>
                  <a:gd name="T3" fmla="*/ 0 h 70"/>
                  <a:gd name="T4" fmla="*/ 66 w 70"/>
                  <a:gd name="T5" fmla="*/ 32 h 70"/>
                  <a:gd name="T6" fmla="*/ 28 w 70"/>
                  <a:gd name="T7" fmla="*/ 62 h 70"/>
                  <a:gd name="T8" fmla="*/ 2 w 70"/>
                  <a:gd name="T9" fmla="*/ 2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70">
                    <a:moveTo>
                      <a:pt x="2" y="25"/>
                    </a:moveTo>
                    <a:cubicBezTo>
                      <a:pt x="0" y="15"/>
                      <a:pt x="7" y="0"/>
                      <a:pt x="24" y="0"/>
                    </a:cubicBezTo>
                    <a:cubicBezTo>
                      <a:pt x="44" y="0"/>
                      <a:pt x="70" y="6"/>
                      <a:pt x="66" y="32"/>
                    </a:cubicBezTo>
                    <a:cubicBezTo>
                      <a:pt x="65" y="57"/>
                      <a:pt x="44" y="70"/>
                      <a:pt x="28" y="62"/>
                    </a:cubicBezTo>
                    <a:cubicBezTo>
                      <a:pt x="12" y="57"/>
                      <a:pt x="7" y="34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4" name="îṣḻîďé"/>
              <p:cNvSpPr/>
              <p:nvPr/>
            </p:nvSpPr>
            <p:spPr bwMode="auto">
              <a:xfrm>
                <a:off x="2448" y="2657"/>
                <a:ext cx="41" cy="37"/>
              </a:xfrm>
              <a:custGeom>
                <a:avLst/>
                <a:gdLst>
                  <a:gd name="T0" fmla="*/ 32 w 106"/>
                  <a:gd name="T1" fmla="*/ 91 h 94"/>
                  <a:gd name="T2" fmla="*/ 18 w 106"/>
                  <a:gd name="T3" fmla="*/ 49 h 94"/>
                  <a:gd name="T4" fmla="*/ 56 w 106"/>
                  <a:gd name="T5" fmla="*/ 24 h 94"/>
                  <a:gd name="T6" fmla="*/ 81 w 106"/>
                  <a:gd name="T7" fmla="*/ 78 h 94"/>
                  <a:gd name="T8" fmla="*/ 32 w 106"/>
                  <a:gd name="T9" fmla="*/ 9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4">
                    <a:moveTo>
                      <a:pt x="32" y="91"/>
                    </a:moveTo>
                    <a:cubicBezTo>
                      <a:pt x="13" y="91"/>
                      <a:pt x="0" y="62"/>
                      <a:pt x="18" y="49"/>
                    </a:cubicBezTo>
                    <a:cubicBezTo>
                      <a:pt x="39" y="36"/>
                      <a:pt x="29" y="0"/>
                      <a:pt x="56" y="24"/>
                    </a:cubicBezTo>
                    <a:cubicBezTo>
                      <a:pt x="86" y="46"/>
                      <a:pt x="106" y="62"/>
                      <a:pt x="81" y="78"/>
                    </a:cubicBezTo>
                    <a:cubicBezTo>
                      <a:pt x="55" y="94"/>
                      <a:pt x="49" y="91"/>
                      <a:pt x="32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5" name="iśľïḑè"/>
              <p:cNvSpPr/>
              <p:nvPr/>
            </p:nvSpPr>
            <p:spPr bwMode="auto">
              <a:xfrm>
                <a:off x="2424" y="2649"/>
                <a:ext cx="28" cy="16"/>
              </a:xfrm>
              <a:custGeom>
                <a:avLst/>
                <a:gdLst>
                  <a:gd name="T0" fmla="*/ 22 w 71"/>
                  <a:gd name="T1" fmla="*/ 42 h 42"/>
                  <a:gd name="T2" fmla="*/ 0 w 71"/>
                  <a:gd name="T3" fmla="*/ 14 h 42"/>
                  <a:gd name="T4" fmla="*/ 38 w 71"/>
                  <a:gd name="T5" fmla="*/ 0 h 42"/>
                  <a:gd name="T6" fmla="*/ 56 w 71"/>
                  <a:gd name="T7" fmla="*/ 30 h 42"/>
                  <a:gd name="T8" fmla="*/ 22 w 71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2">
                    <a:moveTo>
                      <a:pt x="22" y="42"/>
                    </a:moveTo>
                    <a:cubicBezTo>
                      <a:pt x="10" y="42"/>
                      <a:pt x="0" y="26"/>
                      <a:pt x="0" y="14"/>
                    </a:cubicBezTo>
                    <a:cubicBezTo>
                      <a:pt x="0" y="0"/>
                      <a:pt x="19" y="0"/>
                      <a:pt x="38" y="0"/>
                    </a:cubicBezTo>
                    <a:cubicBezTo>
                      <a:pt x="58" y="0"/>
                      <a:pt x="71" y="16"/>
                      <a:pt x="56" y="30"/>
                    </a:cubicBezTo>
                    <a:cubicBezTo>
                      <a:pt x="38" y="42"/>
                      <a:pt x="32" y="42"/>
                      <a:pt x="22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6" name="íšḷíḑê"/>
              <p:cNvSpPr/>
              <p:nvPr/>
            </p:nvSpPr>
            <p:spPr bwMode="auto">
              <a:xfrm>
                <a:off x="2468" y="2694"/>
                <a:ext cx="16" cy="22"/>
              </a:xfrm>
              <a:custGeom>
                <a:avLst/>
                <a:gdLst>
                  <a:gd name="T0" fmla="*/ 16 w 42"/>
                  <a:gd name="T1" fmla="*/ 47 h 57"/>
                  <a:gd name="T2" fmla="*/ 16 w 42"/>
                  <a:gd name="T3" fmla="*/ 19 h 57"/>
                  <a:gd name="T4" fmla="*/ 42 w 42"/>
                  <a:gd name="T5" fmla="*/ 19 h 57"/>
                  <a:gd name="T6" fmla="*/ 16 w 42"/>
                  <a:gd name="T7" fmla="*/ 4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57">
                    <a:moveTo>
                      <a:pt x="16" y="47"/>
                    </a:moveTo>
                    <a:cubicBezTo>
                      <a:pt x="9" y="57"/>
                      <a:pt x="0" y="25"/>
                      <a:pt x="16" y="19"/>
                    </a:cubicBezTo>
                    <a:cubicBezTo>
                      <a:pt x="32" y="12"/>
                      <a:pt x="42" y="0"/>
                      <a:pt x="42" y="19"/>
                    </a:cubicBezTo>
                    <a:cubicBezTo>
                      <a:pt x="42" y="39"/>
                      <a:pt x="32" y="32"/>
                      <a:pt x="16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7" name="îṧḷiḓe"/>
              <p:cNvSpPr/>
              <p:nvPr/>
            </p:nvSpPr>
            <p:spPr bwMode="auto">
              <a:xfrm>
                <a:off x="2387" y="2606"/>
                <a:ext cx="35" cy="30"/>
              </a:xfrm>
              <a:custGeom>
                <a:avLst/>
                <a:gdLst>
                  <a:gd name="T0" fmla="*/ 34 w 89"/>
                  <a:gd name="T1" fmla="*/ 55 h 77"/>
                  <a:gd name="T2" fmla="*/ 11 w 89"/>
                  <a:gd name="T3" fmla="*/ 29 h 77"/>
                  <a:gd name="T4" fmla="*/ 48 w 89"/>
                  <a:gd name="T5" fmla="*/ 10 h 77"/>
                  <a:gd name="T6" fmla="*/ 72 w 89"/>
                  <a:gd name="T7" fmla="*/ 61 h 77"/>
                  <a:gd name="T8" fmla="*/ 34 w 89"/>
                  <a:gd name="T9" fmla="*/ 5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7">
                    <a:moveTo>
                      <a:pt x="34" y="55"/>
                    </a:moveTo>
                    <a:cubicBezTo>
                      <a:pt x="22" y="50"/>
                      <a:pt x="0" y="42"/>
                      <a:pt x="11" y="29"/>
                    </a:cubicBezTo>
                    <a:cubicBezTo>
                      <a:pt x="26" y="17"/>
                      <a:pt x="17" y="0"/>
                      <a:pt x="48" y="10"/>
                    </a:cubicBezTo>
                    <a:cubicBezTo>
                      <a:pt x="75" y="20"/>
                      <a:pt x="89" y="46"/>
                      <a:pt x="72" y="61"/>
                    </a:cubicBezTo>
                    <a:cubicBezTo>
                      <a:pt x="57" y="77"/>
                      <a:pt x="53" y="64"/>
                      <a:pt x="34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8" name="îṧ1íḑe"/>
              <p:cNvSpPr/>
              <p:nvPr/>
            </p:nvSpPr>
            <p:spPr bwMode="auto">
              <a:xfrm>
                <a:off x="2031" y="2415"/>
                <a:ext cx="48" cy="55"/>
              </a:xfrm>
              <a:custGeom>
                <a:avLst/>
                <a:gdLst>
                  <a:gd name="T0" fmla="*/ 27 w 123"/>
                  <a:gd name="T1" fmla="*/ 89 h 142"/>
                  <a:gd name="T2" fmla="*/ 33 w 123"/>
                  <a:gd name="T3" fmla="*/ 30 h 142"/>
                  <a:gd name="T4" fmla="*/ 70 w 123"/>
                  <a:gd name="T5" fmla="*/ 29 h 142"/>
                  <a:gd name="T6" fmla="*/ 74 w 123"/>
                  <a:gd name="T7" fmla="*/ 91 h 142"/>
                  <a:gd name="T8" fmla="*/ 102 w 123"/>
                  <a:gd name="T9" fmla="*/ 115 h 142"/>
                  <a:gd name="T10" fmla="*/ 57 w 123"/>
                  <a:gd name="T11" fmla="*/ 126 h 142"/>
                  <a:gd name="T12" fmla="*/ 27 w 123"/>
                  <a:gd name="T13" fmla="*/ 8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142">
                    <a:moveTo>
                      <a:pt x="27" y="89"/>
                    </a:moveTo>
                    <a:cubicBezTo>
                      <a:pt x="0" y="84"/>
                      <a:pt x="7" y="49"/>
                      <a:pt x="33" y="30"/>
                    </a:cubicBezTo>
                    <a:cubicBezTo>
                      <a:pt x="57" y="13"/>
                      <a:pt x="70" y="0"/>
                      <a:pt x="70" y="29"/>
                    </a:cubicBezTo>
                    <a:cubicBezTo>
                      <a:pt x="70" y="57"/>
                      <a:pt x="61" y="78"/>
                      <a:pt x="74" y="91"/>
                    </a:cubicBezTo>
                    <a:cubicBezTo>
                      <a:pt x="86" y="103"/>
                      <a:pt x="123" y="99"/>
                      <a:pt x="102" y="115"/>
                    </a:cubicBezTo>
                    <a:cubicBezTo>
                      <a:pt x="81" y="131"/>
                      <a:pt x="74" y="142"/>
                      <a:pt x="57" y="126"/>
                    </a:cubicBezTo>
                    <a:cubicBezTo>
                      <a:pt x="40" y="110"/>
                      <a:pt x="37" y="91"/>
                      <a:pt x="27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9" name="îŝ1iḋè"/>
              <p:cNvSpPr/>
              <p:nvPr/>
            </p:nvSpPr>
            <p:spPr bwMode="auto">
              <a:xfrm>
                <a:off x="2058" y="2374"/>
                <a:ext cx="37" cy="55"/>
              </a:xfrm>
              <a:custGeom>
                <a:avLst/>
                <a:gdLst>
                  <a:gd name="T0" fmla="*/ 4 w 93"/>
                  <a:gd name="T1" fmla="*/ 89 h 140"/>
                  <a:gd name="T2" fmla="*/ 11 w 93"/>
                  <a:gd name="T3" fmla="*/ 37 h 140"/>
                  <a:gd name="T4" fmla="*/ 32 w 93"/>
                  <a:gd name="T5" fmla="*/ 12 h 140"/>
                  <a:gd name="T6" fmla="*/ 76 w 93"/>
                  <a:gd name="T7" fmla="*/ 76 h 140"/>
                  <a:gd name="T8" fmla="*/ 79 w 93"/>
                  <a:gd name="T9" fmla="*/ 129 h 140"/>
                  <a:gd name="T10" fmla="*/ 49 w 93"/>
                  <a:gd name="T11" fmla="*/ 133 h 140"/>
                  <a:gd name="T12" fmla="*/ 4 w 93"/>
                  <a:gd name="T13" fmla="*/ 8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40">
                    <a:moveTo>
                      <a:pt x="4" y="89"/>
                    </a:moveTo>
                    <a:cubicBezTo>
                      <a:pt x="14" y="67"/>
                      <a:pt x="24" y="60"/>
                      <a:pt x="11" y="37"/>
                    </a:cubicBezTo>
                    <a:cubicBezTo>
                      <a:pt x="0" y="15"/>
                      <a:pt x="11" y="0"/>
                      <a:pt x="32" y="12"/>
                    </a:cubicBezTo>
                    <a:cubicBezTo>
                      <a:pt x="53" y="24"/>
                      <a:pt x="83" y="40"/>
                      <a:pt x="76" y="76"/>
                    </a:cubicBezTo>
                    <a:cubicBezTo>
                      <a:pt x="69" y="112"/>
                      <a:pt x="68" y="118"/>
                      <a:pt x="79" y="129"/>
                    </a:cubicBezTo>
                    <a:cubicBezTo>
                      <a:pt x="93" y="140"/>
                      <a:pt x="69" y="138"/>
                      <a:pt x="49" y="133"/>
                    </a:cubicBezTo>
                    <a:cubicBezTo>
                      <a:pt x="28" y="128"/>
                      <a:pt x="0" y="101"/>
                      <a:pt x="4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0" name="íṧḷidé"/>
              <p:cNvSpPr/>
              <p:nvPr/>
            </p:nvSpPr>
            <p:spPr bwMode="auto">
              <a:xfrm>
                <a:off x="2087" y="2436"/>
                <a:ext cx="24" cy="24"/>
              </a:xfrm>
              <a:custGeom>
                <a:avLst/>
                <a:gdLst>
                  <a:gd name="T0" fmla="*/ 24 w 60"/>
                  <a:gd name="T1" fmla="*/ 61 h 61"/>
                  <a:gd name="T2" fmla="*/ 16 w 60"/>
                  <a:gd name="T3" fmla="*/ 28 h 61"/>
                  <a:gd name="T4" fmla="*/ 49 w 60"/>
                  <a:gd name="T5" fmla="*/ 17 h 61"/>
                  <a:gd name="T6" fmla="*/ 36 w 60"/>
                  <a:gd name="T7" fmla="*/ 57 h 61"/>
                  <a:gd name="T8" fmla="*/ 24 w 60"/>
                  <a:gd name="T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1">
                    <a:moveTo>
                      <a:pt x="24" y="61"/>
                    </a:moveTo>
                    <a:cubicBezTo>
                      <a:pt x="7" y="61"/>
                      <a:pt x="0" y="37"/>
                      <a:pt x="16" y="28"/>
                    </a:cubicBezTo>
                    <a:cubicBezTo>
                      <a:pt x="32" y="19"/>
                      <a:pt x="39" y="0"/>
                      <a:pt x="49" y="17"/>
                    </a:cubicBezTo>
                    <a:cubicBezTo>
                      <a:pt x="60" y="35"/>
                      <a:pt x="36" y="55"/>
                      <a:pt x="36" y="57"/>
                    </a:cubicBezTo>
                    <a:cubicBezTo>
                      <a:pt x="36" y="61"/>
                      <a:pt x="28" y="61"/>
                      <a:pt x="2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1" name="î$ľíďè"/>
              <p:cNvSpPr/>
              <p:nvPr/>
            </p:nvSpPr>
            <p:spPr bwMode="auto">
              <a:xfrm>
                <a:off x="2112" y="2467"/>
                <a:ext cx="31" cy="27"/>
              </a:xfrm>
              <a:custGeom>
                <a:avLst/>
                <a:gdLst>
                  <a:gd name="T0" fmla="*/ 30 w 79"/>
                  <a:gd name="T1" fmla="*/ 47 h 68"/>
                  <a:gd name="T2" fmla="*/ 0 w 79"/>
                  <a:gd name="T3" fmla="*/ 32 h 68"/>
                  <a:gd name="T4" fmla="*/ 25 w 79"/>
                  <a:gd name="T5" fmla="*/ 3 h 68"/>
                  <a:gd name="T6" fmla="*/ 53 w 79"/>
                  <a:gd name="T7" fmla="*/ 31 h 68"/>
                  <a:gd name="T8" fmla="*/ 71 w 79"/>
                  <a:gd name="T9" fmla="*/ 60 h 68"/>
                  <a:gd name="T10" fmla="*/ 30 w 79"/>
                  <a:gd name="T11" fmla="*/ 4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68">
                    <a:moveTo>
                      <a:pt x="30" y="47"/>
                    </a:moveTo>
                    <a:cubicBezTo>
                      <a:pt x="16" y="26"/>
                      <a:pt x="7" y="52"/>
                      <a:pt x="0" y="32"/>
                    </a:cubicBezTo>
                    <a:cubicBezTo>
                      <a:pt x="7" y="11"/>
                      <a:pt x="7" y="0"/>
                      <a:pt x="25" y="3"/>
                    </a:cubicBezTo>
                    <a:cubicBezTo>
                      <a:pt x="45" y="3"/>
                      <a:pt x="40" y="16"/>
                      <a:pt x="53" y="31"/>
                    </a:cubicBezTo>
                    <a:cubicBezTo>
                      <a:pt x="65" y="44"/>
                      <a:pt x="79" y="53"/>
                      <a:pt x="71" y="60"/>
                    </a:cubicBezTo>
                    <a:cubicBezTo>
                      <a:pt x="65" y="68"/>
                      <a:pt x="37" y="57"/>
                      <a:pt x="3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2" name="îṧļîḑe"/>
              <p:cNvSpPr/>
              <p:nvPr/>
            </p:nvSpPr>
            <p:spPr bwMode="auto">
              <a:xfrm>
                <a:off x="2018" y="2376"/>
                <a:ext cx="29" cy="31"/>
              </a:xfrm>
              <a:custGeom>
                <a:avLst/>
                <a:gdLst>
                  <a:gd name="T0" fmla="*/ 48 w 76"/>
                  <a:gd name="T1" fmla="*/ 66 h 79"/>
                  <a:gd name="T2" fmla="*/ 71 w 76"/>
                  <a:gd name="T3" fmla="*/ 28 h 79"/>
                  <a:gd name="T4" fmla="*/ 40 w 76"/>
                  <a:gd name="T5" fmla="*/ 10 h 79"/>
                  <a:gd name="T6" fmla="*/ 16 w 76"/>
                  <a:gd name="T7" fmla="*/ 59 h 79"/>
                  <a:gd name="T8" fmla="*/ 48 w 76"/>
                  <a:gd name="T9" fmla="*/ 6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9">
                    <a:moveTo>
                      <a:pt x="48" y="66"/>
                    </a:moveTo>
                    <a:cubicBezTo>
                      <a:pt x="64" y="66"/>
                      <a:pt x="76" y="42"/>
                      <a:pt x="71" y="28"/>
                    </a:cubicBezTo>
                    <a:cubicBezTo>
                      <a:pt x="67" y="14"/>
                      <a:pt x="57" y="0"/>
                      <a:pt x="40" y="10"/>
                    </a:cubicBezTo>
                    <a:cubicBezTo>
                      <a:pt x="22" y="22"/>
                      <a:pt x="0" y="39"/>
                      <a:pt x="16" y="59"/>
                    </a:cubicBezTo>
                    <a:cubicBezTo>
                      <a:pt x="32" y="79"/>
                      <a:pt x="44" y="66"/>
                      <a:pt x="4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3" name="iṡḻïde"/>
              <p:cNvSpPr/>
              <p:nvPr/>
            </p:nvSpPr>
            <p:spPr bwMode="auto">
              <a:xfrm>
                <a:off x="2333" y="1702"/>
                <a:ext cx="55" cy="44"/>
              </a:xfrm>
              <a:custGeom>
                <a:avLst/>
                <a:gdLst>
                  <a:gd name="T0" fmla="*/ 91 w 141"/>
                  <a:gd name="T1" fmla="*/ 94 h 111"/>
                  <a:gd name="T2" fmla="*/ 14 w 141"/>
                  <a:gd name="T3" fmla="*/ 45 h 111"/>
                  <a:gd name="T4" fmla="*/ 30 w 141"/>
                  <a:gd name="T5" fmla="*/ 3 h 111"/>
                  <a:gd name="T6" fmla="*/ 114 w 141"/>
                  <a:gd name="T7" fmla="*/ 54 h 111"/>
                  <a:gd name="T8" fmla="*/ 128 w 141"/>
                  <a:gd name="T9" fmla="*/ 97 h 111"/>
                  <a:gd name="T10" fmla="*/ 91 w 141"/>
                  <a:gd name="T11" fmla="*/ 9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111">
                    <a:moveTo>
                      <a:pt x="91" y="94"/>
                    </a:moveTo>
                    <a:cubicBezTo>
                      <a:pt x="69" y="72"/>
                      <a:pt x="30" y="61"/>
                      <a:pt x="14" y="45"/>
                    </a:cubicBezTo>
                    <a:cubicBezTo>
                      <a:pt x="0" y="30"/>
                      <a:pt x="9" y="5"/>
                      <a:pt x="30" y="3"/>
                    </a:cubicBezTo>
                    <a:cubicBezTo>
                      <a:pt x="51" y="0"/>
                      <a:pt x="88" y="27"/>
                      <a:pt x="114" y="54"/>
                    </a:cubicBezTo>
                    <a:cubicBezTo>
                      <a:pt x="141" y="82"/>
                      <a:pt x="141" y="82"/>
                      <a:pt x="128" y="97"/>
                    </a:cubicBezTo>
                    <a:cubicBezTo>
                      <a:pt x="113" y="111"/>
                      <a:pt x="96" y="99"/>
                      <a:pt x="91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4" name="îşḷiḋê"/>
              <p:cNvSpPr/>
              <p:nvPr/>
            </p:nvSpPr>
            <p:spPr bwMode="auto">
              <a:xfrm>
                <a:off x="2392" y="1784"/>
                <a:ext cx="38" cy="63"/>
              </a:xfrm>
              <a:custGeom>
                <a:avLst/>
                <a:gdLst>
                  <a:gd name="T0" fmla="*/ 41 w 98"/>
                  <a:gd name="T1" fmla="*/ 85 h 161"/>
                  <a:gd name="T2" fmla="*/ 31 w 98"/>
                  <a:gd name="T3" fmla="*/ 21 h 161"/>
                  <a:gd name="T4" fmla="*/ 73 w 98"/>
                  <a:gd name="T5" fmla="*/ 48 h 161"/>
                  <a:gd name="T6" fmla="*/ 93 w 98"/>
                  <a:gd name="T7" fmla="*/ 116 h 161"/>
                  <a:gd name="T8" fmla="*/ 52 w 98"/>
                  <a:gd name="T9" fmla="*/ 127 h 161"/>
                  <a:gd name="T10" fmla="*/ 41 w 98"/>
                  <a:gd name="T11" fmla="*/ 8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161">
                    <a:moveTo>
                      <a:pt x="41" y="85"/>
                    </a:moveTo>
                    <a:cubicBezTo>
                      <a:pt x="23" y="77"/>
                      <a:pt x="0" y="42"/>
                      <a:pt x="31" y="21"/>
                    </a:cubicBezTo>
                    <a:cubicBezTo>
                      <a:pt x="61" y="0"/>
                      <a:pt x="69" y="18"/>
                      <a:pt x="73" y="48"/>
                    </a:cubicBezTo>
                    <a:cubicBezTo>
                      <a:pt x="76" y="79"/>
                      <a:pt x="98" y="82"/>
                      <a:pt x="93" y="116"/>
                    </a:cubicBezTo>
                    <a:cubicBezTo>
                      <a:pt x="85" y="149"/>
                      <a:pt x="56" y="161"/>
                      <a:pt x="52" y="127"/>
                    </a:cubicBezTo>
                    <a:cubicBezTo>
                      <a:pt x="48" y="94"/>
                      <a:pt x="52" y="92"/>
                      <a:pt x="41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5" name="íṩļíďé"/>
              <p:cNvSpPr/>
              <p:nvPr/>
            </p:nvSpPr>
            <p:spPr bwMode="auto">
              <a:xfrm>
                <a:off x="2314" y="1300"/>
                <a:ext cx="32" cy="36"/>
              </a:xfrm>
              <a:custGeom>
                <a:avLst/>
                <a:gdLst>
                  <a:gd name="T0" fmla="*/ 49 w 83"/>
                  <a:gd name="T1" fmla="*/ 92 h 94"/>
                  <a:gd name="T2" fmla="*/ 31 w 83"/>
                  <a:gd name="T3" fmla="*/ 40 h 94"/>
                  <a:gd name="T4" fmla="*/ 76 w 83"/>
                  <a:gd name="T5" fmla="*/ 35 h 94"/>
                  <a:gd name="T6" fmla="*/ 49 w 83"/>
                  <a:gd name="T7" fmla="*/ 9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94">
                    <a:moveTo>
                      <a:pt x="49" y="92"/>
                    </a:moveTo>
                    <a:cubicBezTo>
                      <a:pt x="26" y="94"/>
                      <a:pt x="0" y="69"/>
                      <a:pt x="31" y="40"/>
                    </a:cubicBezTo>
                    <a:cubicBezTo>
                      <a:pt x="61" y="13"/>
                      <a:pt x="71" y="0"/>
                      <a:pt x="76" y="35"/>
                    </a:cubicBezTo>
                    <a:cubicBezTo>
                      <a:pt x="83" y="69"/>
                      <a:pt x="76" y="89"/>
                      <a:pt x="49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6" name="iṥļiḍè"/>
              <p:cNvSpPr/>
              <p:nvPr/>
            </p:nvSpPr>
            <p:spPr bwMode="auto">
              <a:xfrm>
                <a:off x="1929" y="1262"/>
                <a:ext cx="58" cy="47"/>
              </a:xfrm>
              <a:custGeom>
                <a:avLst/>
                <a:gdLst>
                  <a:gd name="T0" fmla="*/ 91 w 149"/>
                  <a:gd name="T1" fmla="*/ 91 h 121"/>
                  <a:gd name="T2" fmla="*/ 123 w 149"/>
                  <a:gd name="T3" fmla="*/ 49 h 121"/>
                  <a:gd name="T4" fmla="*/ 114 w 149"/>
                  <a:gd name="T5" fmla="*/ 3 h 121"/>
                  <a:gd name="T6" fmla="*/ 23 w 149"/>
                  <a:gd name="T7" fmla="*/ 40 h 121"/>
                  <a:gd name="T8" fmla="*/ 35 w 149"/>
                  <a:gd name="T9" fmla="*/ 109 h 121"/>
                  <a:gd name="T10" fmla="*/ 91 w 149"/>
                  <a:gd name="T11" fmla="*/ 9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9" h="121">
                    <a:moveTo>
                      <a:pt x="91" y="91"/>
                    </a:moveTo>
                    <a:cubicBezTo>
                      <a:pt x="110" y="72"/>
                      <a:pt x="111" y="59"/>
                      <a:pt x="123" y="49"/>
                    </a:cubicBezTo>
                    <a:cubicBezTo>
                      <a:pt x="136" y="40"/>
                      <a:pt x="149" y="0"/>
                      <a:pt x="114" y="3"/>
                    </a:cubicBezTo>
                    <a:cubicBezTo>
                      <a:pt x="81" y="5"/>
                      <a:pt x="39" y="22"/>
                      <a:pt x="23" y="40"/>
                    </a:cubicBezTo>
                    <a:cubicBezTo>
                      <a:pt x="8" y="59"/>
                      <a:pt x="0" y="96"/>
                      <a:pt x="35" y="109"/>
                    </a:cubicBezTo>
                    <a:cubicBezTo>
                      <a:pt x="72" y="121"/>
                      <a:pt x="74" y="106"/>
                      <a:pt x="9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7" name="î$ḻîḓé"/>
              <p:cNvSpPr/>
              <p:nvPr/>
            </p:nvSpPr>
            <p:spPr bwMode="auto">
              <a:xfrm>
                <a:off x="2059" y="1039"/>
                <a:ext cx="66" cy="60"/>
              </a:xfrm>
              <a:custGeom>
                <a:avLst/>
                <a:gdLst>
                  <a:gd name="T0" fmla="*/ 48 w 169"/>
                  <a:gd name="T1" fmla="*/ 145 h 154"/>
                  <a:gd name="T2" fmla="*/ 14 w 169"/>
                  <a:gd name="T3" fmla="*/ 94 h 154"/>
                  <a:gd name="T4" fmla="*/ 88 w 169"/>
                  <a:gd name="T5" fmla="*/ 33 h 154"/>
                  <a:gd name="T6" fmla="*/ 130 w 169"/>
                  <a:gd name="T7" fmla="*/ 117 h 154"/>
                  <a:gd name="T8" fmla="*/ 48 w 169"/>
                  <a:gd name="T9" fmla="*/ 14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54">
                    <a:moveTo>
                      <a:pt x="48" y="145"/>
                    </a:moveTo>
                    <a:cubicBezTo>
                      <a:pt x="22" y="145"/>
                      <a:pt x="0" y="133"/>
                      <a:pt x="14" y="94"/>
                    </a:cubicBezTo>
                    <a:cubicBezTo>
                      <a:pt x="30" y="54"/>
                      <a:pt x="53" y="0"/>
                      <a:pt x="88" y="33"/>
                    </a:cubicBezTo>
                    <a:cubicBezTo>
                      <a:pt x="121" y="66"/>
                      <a:pt x="169" y="81"/>
                      <a:pt x="130" y="117"/>
                    </a:cubicBezTo>
                    <a:cubicBezTo>
                      <a:pt x="91" y="154"/>
                      <a:pt x="63" y="145"/>
                      <a:pt x="48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8" name="îš1ïḓê"/>
              <p:cNvSpPr/>
              <p:nvPr/>
            </p:nvSpPr>
            <p:spPr bwMode="auto">
              <a:xfrm>
                <a:off x="1115" y="655"/>
                <a:ext cx="168" cy="128"/>
              </a:xfrm>
              <a:custGeom>
                <a:avLst/>
                <a:gdLst>
                  <a:gd name="T0" fmla="*/ 350 w 430"/>
                  <a:gd name="T1" fmla="*/ 212 h 328"/>
                  <a:gd name="T2" fmla="*/ 409 w 430"/>
                  <a:gd name="T3" fmla="*/ 127 h 328"/>
                  <a:gd name="T4" fmla="*/ 333 w 430"/>
                  <a:gd name="T5" fmla="*/ 27 h 328"/>
                  <a:gd name="T6" fmla="*/ 203 w 430"/>
                  <a:gd name="T7" fmla="*/ 87 h 328"/>
                  <a:gd name="T8" fmla="*/ 87 w 430"/>
                  <a:gd name="T9" fmla="*/ 195 h 328"/>
                  <a:gd name="T10" fmla="*/ 14 w 430"/>
                  <a:gd name="T11" fmla="*/ 230 h 328"/>
                  <a:gd name="T12" fmla="*/ 100 w 430"/>
                  <a:gd name="T13" fmla="*/ 289 h 328"/>
                  <a:gd name="T14" fmla="*/ 193 w 430"/>
                  <a:gd name="T15" fmla="*/ 262 h 328"/>
                  <a:gd name="T16" fmla="*/ 309 w 430"/>
                  <a:gd name="T17" fmla="*/ 230 h 328"/>
                  <a:gd name="T18" fmla="*/ 329 w 430"/>
                  <a:gd name="T19" fmla="*/ 280 h 328"/>
                  <a:gd name="T20" fmla="*/ 350 w 430"/>
                  <a:gd name="T21" fmla="*/ 212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0" h="328">
                    <a:moveTo>
                      <a:pt x="350" y="212"/>
                    </a:moveTo>
                    <a:cubicBezTo>
                      <a:pt x="365" y="183"/>
                      <a:pt x="430" y="176"/>
                      <a:pt x="409" y="127"/>
                    </a:cubicBezTo>
                    <a:cubicBezTo>
                      <a:pt x="388" y="79"/>
                      <a:pt x="392" y="0"/>
                      <a:pt x="333" y="27"/>
                    </a:cubicBezTo>
                    <a:cubicBezTo>
                      <a:pt x="277" y="54"/>
                      <a:pt x="244" y="40"/>
                      <a:pt x="203" y="87"/>
                    </a:cubicBezTo>
                    <a:cubicBezTo>
                      <a:pt x="165" y="137"/>
                      <a:pt x="120" y="191"/>
                      <a:pt x="87" y="195"/>
                    </a:cubicBezTo>
                    <a:cubicBezTo>
                      <a:pt x="54" y="197"/>
                      <a:pt x="0" y="176"/>
                      <a:pt x="14" y="230"/>
                    </a:cubicBezTo>
                    <a:cubicBezTo>
                      <a:pt x="29" y="285"/>
                      <a:pt x="54" y="318"/>
                      <a:pt x="100" y="289"/>
                    </a:cubicBezTo>
                    <a:cubicBezTo>
                      <a:pt x="145" y="258"/>
                      <a:pt x="155" y="245"/>
                      <a:pt x="193" y="262"/>
                    </a:cubicBezTo>
                    <a:cubicBezTo>
                      <a:pt x="234" y="276"/>
                      <a:pt x="340" y="173"/>
                      <a:pt x="309" y="230"/>
                    </a:cubicBezTo>
                    <a:cubicBezTo>
                      <a:pt x="278" y="289"/>
                      <a:pt x="291" y="328"/>
                      <a:pt x="329" y="280"/>
                    </a:cubicBezTo>
                    <a:cubicBezTo>
                      <a:pt x="365" y="230"/>
                      <a:pt x="340" y="230"/>
                      <a:pt x="350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9" name="íṥḷîḍe"/>
              <p:cNvSpPr/>
              <p:nvPr/>
            </p:nvSpPr>
            <p:spPr bwMode="auto">
              <a:xfrm>
                <a:off x="1244" y="686"/>
                <a:ext cx="236" cy="146"/>
              </a:xfrm>
              <a:custGeom>
                <a:avLst/>
                <a:gdLst>
                  <a:gd name="T0" fmla="*/ 37 w 605"/>
                  <a:gd name="T1" fmla="*/ 222 h 373"/>
                  <a:gd name="T2" fmla="*/ 94 w 605"/>
                  <a:gd name="T3" fmla="*/ 164 h 373"/>
                  <a:gd name="T4" fmla="*/ 158 w 605"/>
                  <a:gd name="T5" fmla="*/ 106 h 373"/>
                  <a:gd name="T6" fmla="*/ 263 w 605"/>
                  <a:gd name="T7" fmla="*/ 173 h 373"/>
                  <a:gd name="T8" fmla="*/ 343 w 605"/>
                  <a:gd name="T9" fmla="*/ 225 h 373"/>
                  <a:gd name="T10" fmla="*/ 442 w 605"/>
                  <a:gd name="T11" fmla="*/ 203 h 373"/>
                  <a:gd name="T12" fmla="*/ 394 w 605"/>
                  <a:gd name="T13" fmla="*/ 122 h 373"/>
                  <a:gd name="T14" fmla="*/ 467 w 605"/>
                  <a:gd name="T15" fmla="*/ 58 h 373"/>
                  <a:gd name="T16" fmla="*/ 509 w 605"/>
                  <a:gd name="T17" fmla="*/ 149 h 373"/>
                  <a:gd name="T18" fmla="*/ 595 w 605"/>
                  <a:gd name="T19" fmla="*/ 188 h 373"/>
                  <a:gd name="T20" fmla="*/ 551 w 605"/>
                  <a:gd name="T21" fmla="*/ 316 h 373"/>
                  <a:gd name="T22" fmla="*/ 415 w 605"/>
                  <a:gd name="T23" fmla="*/ 309 h 373"/>
                  <a:gd name="T24" fmla="*/ 264 w 605"/>
                  <a:gd name="T25" fmla="*/ 361 h 373"/>
                  <a:gd name="T26" fmla="*/ 200 w 605"/>
                  <a:gd name="T27" fmla="*/ 318 h 373"/>
                  <a:gd name="T28" fmla="*/ 178 w 605"/>
                  <a:gd name="T29" fmla="*/ 274 h 373"/>
                  <a:gd name="T30" fmla="*/ 58 w 605"/>
                  <a:gd name="T31" fmla="*/ 291 h 373"/>
                  <a:gd name="T32" fmla="*/ 37 w 605"/>
                  <a:gd name="T33" fmla="*/ 222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5" h="373">
                    <a:moveTo>
                      <a:pt x="37" y="222"/>
                    </a:moveTo>
                    <a:cubicBezTo>
                      <a:pt x="68" y="212"/>
                      <a:pt x="82" y="201"/>
                      <a:pt x="94" y="164"/>
                    </a:cubicBezTo>
                    <a:cubicBezTo>
                      <a:pt x="106" y="127"/>
                      <a:pt x="121" y="109"/>
                      <a:pt x="158" y="106"/>
                    </a:cubicBezTo>
                    <a:cubicBezTo>
                      <a:pt x="195" y="104"/>
                      <a:pt x="230" y="155"/>
                      <a:pt x="263" y="173"/>
                    </a:cubicBezTo>
                    <a:cubicBezTo>
                      <a:pt x="295" y="191"/>
                      <a:pt x="329" y="218"/>
                      <a:pt x="343" y="225"/>
                    </a:cubicBezTo>
                    <a:cubicBezTo>
                      <a:pt x="358" y="230"/>
                      <a:pt x="444" y="230"/>
                      <a:pt x="442" y="203"/>
                    </a:cubicBezTo>
                    <a:cubicBezTo>
                      <a:pt x="437" y="176"/>
                      <a:pt x="378" y="155"/>
                      <a:pt x="394" y="122"/>
                    </a:cubicBezTo>
                    <a:cubicBezTo>
                      <a:pt x="407" y="87"/>
                      <a:pt x="447" y="0"/>
                      <a:pt x="467" y="58"/>
                    </a:cubicBezTo>
                    <a:cubicBezTo>
                      <a:pt x="484" y="116"/>
                      <a:pt x="467" y="143"/>
                      <a:pt x="509" y="149"/>
                    </a:cubicBezTo>
                    <a:cubicBezTo>
                      <a:pt x="551" y="155"/>
                      <a:pt x="605" y="133"/>
                      <a:pt x="595" y="188"/>
                    </a:cubicBezTo>
                    <a:cubicBezTo>
                      <a:pt x="588" y="243"/>
                      <a:pt x="595" y="316"/>
                      <a:pt x="551" y="316"/>
                    </a:cubicBezTo>
                    <a:cubicBezTo>
                      <a:pt x="505" y="316"/>
                      <a:pt x="463" y="291"/>
                      <a:pt x="415" y="309"/>
                    </a:cubicBezTo>
                    <a:cubicBezTo>
                      <a:pt x="364" y="328"/>
                      <a:pt x="301" y="373"/>
                      <a:pt x="264" y="361"/>
                    </a:cubicBezTo>
                    <a:cubicBezTo>
                      <a:pt x="230" y="349"/>
                      <a:pt x="185" y="336"/>
                      <a:pt x="200" y="318"/>
                    </a:cubicBezTo>
                    <a:cubicBezTo>
                      <a:pt x="216" y="301"/>
                      <a:pt x="213" y="249"/>
                      <a:pt x="178" y="274"/>
                    </a:cubicBezTo>
                    <a:cubicBezTo>
                      <a:pt x="141" y="297"/>
                      <a:pt x="116" y="291"/>
                      <a:pt x="58" y="291"/>
                    </a:cubicBezTo>
                    <a:cubicBezTo>
                      <a:pt x="0" y="291"/>
                      <a:pt x="6" y="230"/>
                      <a:pt x="37" y="2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0" name="ïṥ1îdè"/>
              <p:cNvSpPr/>
              <p:nvPr/>
            </p:nvSpPr>
            <p:spPr bwMode="auto">
              <a:xfrm>
                <a:off x="1671" y="747"/>
                <a:ext cx="78" cy="62"/>
              </a:xfrm>
              <a:custGeom>
                <a:avLst/>
                <a:gdLst>
                  <a:gd name="T0" fmla="*/ 53 w 200"/>
                  <a:gd name="T1" fmla="*/ 142 h 161"/>
                  <a:gd name="T2" fmla="*/ 153 w 200"/>
                  <a:gd name="T3" fmla="*/ 158 h 161"/>
                  <a:gd name="T4" fmla="*/ 159 w 200"/>
                  <a:gd name="T5" fmla="*/ 88 h 161"/>
                  <a:gd name="T6" fmla="*/ 69 w 200"/>
                  <a:gd name="T7" fmla="*/ 30 h 161"/>
                  <a:gd name="T8" fmla="*/ 13 w 200"/>
                  <a:gd name="T9" fmla="*/ 97 h 161"/>
                  <a:gd name="T10" fmla="*/ 53 w 200"/>
                  <a:gd name="T11" fmla="*/ 14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0" h="161">
                    <a:moveTo>
                      <a:pt x="53" y="142"/>
                    </a:moveTo>
                    <a:cubicBezTo>
                      <a:pt x="105" y="136"/>
                      <a:pt x="137" y="154"/>
                      <a:pt x="153" y="158"/>
                    </a:cubicBezTo>
                    <a:cubicBezTo>
                      <a:pt x="171" y="161"/>
                      <a:pt x="200" y="115"/>
                      <a:pt x="159" y="88"/>
                    </a:cubicBezTo>
                    <a:cubicBezTo>
                      <a:pt x="121" y="61"/>
                      <a:pt x="84" y="0"/>
                      <a:pt x="69" y="30"/>
                    </a:cubicBezTo>
                    <a:cubicBezTo>
                      <a:pt x="53" y="61"/>
                      <a:pt x="31" y="84"/>
                      <a:pt x="13" y="97"/>
                    </a:cubicBezTo>
                    <a:cubicBezTo>
                      <a:pt x="0" y="109"/>
                      <a:pt x="31" y="146"/>
                      <a:pt x="53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1" name="ïsḻïḑe"/>
              <p:cNvSpPr/>
              <p:nvPr/>
            </p:nvSpPr>
            <p:spPr bwMode="auto">
              <a:xfrm>
                <a:off x="1489" y="698"/>
                <a:ext cx="165" cy="97"/>
              </a:xfrm>
              <a:custGeom>
                <a:avLst/>
                <a:gdLst>
                  <a:gd name="T0" fmla="*/ 394 w 422"/>
                  <a:gd name="T1" fmla="*/ 198 h 249"/>
                  <a:gd name="T2" fmla="*/ 412 w 422"/>
                  <a:gd name="T3" fmla="*/ 109 h 249"/>
                  <a:gd name="T4" fmla="*/ 365 w 422"/>
                  <a:gd name="T5" fmla="*/ 40 h 249"/>
                  <a:gd name="T6" fmla="*/ 265 w 422"/>
                  <a:gd name="T7" fmla="*/ 34 h 249"/>
                  <a:gd name="T8" fmla="*/ 181 w 422"/>
                  <a:gd name="T9" fmla="*/ 119 h 249"/>
                  <a:gd name="T10" fmla="*/ 121 w 422"/>
                  <a:gd name="T11" fmla="*/ 116 h 249"/>
                  <a:gd name="T12" fmla="*/ 71 w 422"/>
                  <a:gd name="T13" fmla="*/ 28 h 249"/>
                  <a:gd name="T14" fmla="*/ 14 w 422"/>
                  <a:gd name="T15" fmla="*/ 70 h 249"/>
                  <a:gd name="T16" fmla="*/ 93 w 422"/>
                  <a:gd name="T17" fmla="*/ 182 h 249"/>
                  <a:gd name="T18" fmla="*/ 186 w 422"/>
                  <a:gd name="T19" fmla="*/ 215 h 249"/>
                  <a:gd name="T20" fmla="*/ 288 w 422"/>
                  <a:gd name="T21" fmla="*/ 232 h 249"/>
                  <a:gd name="T22" fmla="*/ 366 w 422"/>
                  <a:gd name="T23" fmla="*/ 246 h 249"/>
                  <a:gd name="T24" fmla="*/ 394 w 422"/>
                  <a:gd name="T25" fmla="*/ 19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2" h="249">
                    <a:moveTo>
                      <a:pt x="394" y="198"/>
                    </a:moveTo>
                    <a:cubicBezTo>
                      <a:pt x="390" y="161"/>
                      <a:pt x="403" y="128"/>
                      <a:pt x="412" y="109"/>
                    </a:cubicBezTo>
                    <a:cubicBezTo>
                      <a:pt x="422" y="92"/>
                      <a:pt x="422" y="37"/>
                      <a:pt x="365" y="40"/>
                    </a:cubicBezTo>
                    <a:cubicBezTo>
                      <a:pt x="307" y="42"/>
                      <a:pt x="301" y="0"/>
                      <a:pt x="265" y="34"/>
                    </a:cubicBezTo>
                    <a:cubicBezTo>
                      <a:pt x="228" y="67"/>
                      <a:pt x="239" y="97"/>
                      <a:pt x="181" y="119"/>
                    </a:cubicBezTo>
                    <a:cubicBezTo>
                      <a:pt x="123" y="140"/>
                      <a:pt x="133" y="149"/>
                      <a:pt x="121" y="116"/>
                    </a:cubicBezTo>
                    <a:cubicBezTo>
                      <a:pt x="108" y="82"/>
                      <a:pt x="102" y="47"/>
                      <a:pt x="71" y="28"/>
                    </a:cubicBezTo>
                    <a:cubicBezTo>
                      <a:pt x="42" y="9"/>
                      <a:pt x="0" y="22"/>
                      <a:pt x="14" y="70"/>
                    </a:cubicBezTo>
                    <a:cubicBezTo>
                      <a:pt x="29" y="119"/>
                      <a:pt x="87" y="155"/>
                      <a:pt x="93" y="182"/>
                    </a:cubicBezTo>
                    <a:cubicBezTo>
                      <a:pt x="101" y="209"/>
                      <a:pt x="133" y="219"/>
                      <a:pt x="186" y="215"/>
                    </a:cubicBezTo>
                    <a:cubicBezTo>
                      <a:pt x="237" y="213"/>
                      <a:pt x="276" y="213"/>
                      <a:pt x="288" y="232"/>
                    </a:cubicBezTo>
                    <a:cubicBezTo>
                      <a:pt x="301" y="249"/>
                      <a:pt x="339" y="246"/>
                      <a:pt x="366" y="246"/>
                    </a:cubicBezTo>
                    <a:cubicBezTo>
                      <a:pt x="394" y="246"/>
                      <a:pt x="397" y="219"/>
                      <a:pt x="394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2" name="îSḻíḋê"/>
              <p:cNvSpPr/>
              <p:nvPr/>
            </p:nvSpPr>
            <p:spPr bwMode="auto">
              <a:xfrm>
                <a:off x="1305" y="596"/>
                <a:ext cx="134" cy="93"/>
              </a:xfrm>
              <a:custGeom>
                <a:avLst/>
                <a:gdLst>
                  <a:gd name="T0" fmla="*/ 257 w 343"/>
                  <a:gd name="T1" fmla="*/ 192 h 237"/>
                  <a:gd name="T2" fmla="*/ 268 w 343"/>
                  <a:gd name="T3" fmla="*/ 133 h 237"/>
                  <a:gd name="T4" fmla="*/ 305 w 343"/>
                  <a:gd name="T5" fmla="*/ 76 h 237"/>
                  <a:gd name="T6" fmla="*/ 178 w 343"/>
                  <a:gd name="T7" fmla="*/ 21 h 237"/>
                  <a:gd name="T8" fmla="*/ 105 w 343"/>
                  <a:gd name="T9" fmla="*/ 71 h 237"/>
                  <a:gd name="T10" fmla="*/ 3 w 343"/>
                  <a:gd name="T11" fmla="*/ 71 h 237"/>
                  <a:gd name="T12" fmla="*/ 48 w 343"/>
                  <a:gd name="T13" fmla="*/ 192 h 237"/>
                  <a:gd name="T14" fmla="*/ 147 w 343"/>
                  <a:gd name="T15" fmla="*/ 210 h 237"/>
                  <a:gd name="T16" fmla="*/ 220 w 343"/>
                  <a:gd name="T17" fmla="*/ 234 h 237"/>
                  <a:gd name="T18" fmla="*/ 257 w 343"/>
                  <a:gd name="T19" fmla="*/ 19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3" h="237">
                    <a:moveTo>
                      <a:pt x="257" y="192"/>
                    </a:moveTo>
                    <a:cubicBezTo>
                      <a:pt x="247" y="162"/>
                      <a:pt x="235" y="143"/>
                      <a:pt x="268" y="133"/>
                    </a:cubicBezTo>
                    <a:cubicBezTo>
                      <a:pt x="301" y="125"/>
                      <a:pt x="343" y="110"/>
                      <a:pt x="305" y="76"/>
                    </a:cubicBezTo>
                    <a:cubicBezTo>
                      <a:pt x="264" y="43"/>
                      <a:pt x="206" y="0"/>
                      <a:pt x="178" y="21"/>
                    </a:cubicBezTo>
                    <a:cubicBezTo>
                      <a:pt x="147" y="43"/>
                      <a:pt x="143" y="61"/>
                      <a:pt x="105" y="71"/>
                    </a:cubicBezTo>
                    <a:cubicBezTo>
                      <a:pt x="64" y="79"/>
                      <a:pt x="6" y="25"/>
                      <a:pt x="3" y="71"/>
                    </a:cubicBezTo>
                    <a:cubicBezTo>
                      <a:pt x="0" y="116"/>
                      <a:pt x="13" y="179"/>
                      <a:pt x="48" y="192"/>
                    </a:cubicBezTo>
                    <a:cubicBezTo>
                      <a:pt x="85" y="204"/>
                      <a:pt x="147" y="182"/>
                      <a:pt x="147" y="210"/>
                    </a:cubicBezTo>
                    <a:cubicBezTo>
                      <a:pt x="147" y="237"/>
                      <a:pt x="185" y="237"/>
                      <a:pt x="220" y="234"/>
                    </a:cubicBezTo>
                    <a:cubicBezTo>
                      <a:pt x="252" y="231"/>
                      <a:pt x="264" y="222"/>
                      <a:pt x="257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3" name="isliḍè"/>
              <p:cNvSpPr/>
              <p:nvPr/>
            </p:nvSpPr>
            <p:spPr bwMode="auto">
              <a:xfrm>
                <a:off x="1490" y="578"/>
                <a:ext cx="139" cy="101"/>
              </a:xfrm>
              <a:custGeom>
                <a:avLst/>
                <a:gdLst>
                  <a:gd name="T0" fmla="*/ 106 w 355"/>
                  <a:gd name="T1" fmla="*/ 185 h 260"/>
                  <a:gd name="T2" fmla="*/ 197 w 355"/>
                  <a:gd name="T3" fmla="*/ 200 h 260"/>
                  <a:gd name="T4" fmla="*/ 279 w 355"/>
                  <a:gd name="T5" fmla="*/ 252 h 260"/>
                  <a:gd name="T6" fmla="*/ 328 w 355"/>
                  <a:gd name="T7" fmla="*/ 215 h 260"/>
                  <a:gd name="T8" fmla="*/ 289 w 355"/>
                  <a:gd name="T9" fmla="*/ 112 h 260"/>
                  <a:gd name="T10" fmla="*/ 137 w 355"/>
                  <a:gd name="T11" fmla="*/ 63 h 260"/>
                  <a:gd name="T12" fmla="*/ 58 w 355"/>
                  <a:gd name="T13" fmla="*/ 6 h 260"/>
                  <a:gd name="T14" fmla="*/ 27 w 355"/>
                  <a:gd name="T15" fmla="*/ 73 h 260"/>
                  <a:gd name="T16" fmla="*/ 54 w 355"/>
                  <a:gd name="T17" fmla="*/ 133 h 260"/>
                  <a:gd name="T18" fmla="*/ 73 w 355"/>
                  <a:gd name="T19" fmla="*/ 198 h 260"/>
                  <a:gd name="T20" fmla="*/ 106 w 355"/>
                  <a:gd name="T21" fmla="*/ 18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5" h="260">
                    <a:moveTo>
                      <a:pt x="106" y="185"/>
                    </a:moveTo>
                    <a:cubicBezTo>
                      <a:pt x="146" y="175"/>
                      <a:pt x="152" y="164"/>
                      <a:pt x="197" y="200"/>
                    </a:cubicBezTo>
                    <a:cubicBezTo>
                      <a:pt x="243" y="237"/>
                      <a:pt x="252" y="243"/>
                      <a:pt x="279" y="252"/>
                    </a:cubicBezTo>
                    <a:cubicBezTo>
                      <a:pt x="306" y="260"/>
                      <a:pt x="337" y="260"/>
                      <a:pt x="328" y="215"/>
                    </a:cubicBezTo>
                    <a:cubicBezTo>
                      <a:pt x="318" y="169"/>
                      <a:pt x="355" y="133"/>
                      <a:pt x="289" y="112"/>
                    </a:cubicBezTo>
                    <a:cubicBezTo>
                      <a:pt x="221" y="91"/>
                      <a:pt x="164" y="100"/>
                      <a:pt x="137" y="63"/>
                    </a:cubicBezTo>
                    <a:cubicBezTo>
                      <a:pt x="110" y="27"/>
                      <a:pt x="106" y="0"/>
                      <a:pt x="58" y="6"/>
                    </a:cubicBezTo>
                    <a:cubicBezTo>
                      <a:pt x="10" y="12"/>
                      <a:pt x="0" y="42"/>
                      <a:pt x="27" y="73"/>
                    </a:cubicBezTo>
                    <a:cubicBezTo>
                      <a:pt x="54" y="102"/>
                      <a:pt x="68" y="114"/>
                      <a:pt x="54" y="133"/>
                    </a:cubicBezTo>
                    <a:cubicBezTo>
                      <a:pt x="42" y="151"/>
                      <a:pt x="52" y="185"/>
                      <a:pt x="73" y="198"/>
                    </a:cubicBezTo>
                    <a:cubicBezTo>
                      <a:pt x="94" y="208"/>
                      <a:pt x="94" y="188"/>
                      <a:pt x="106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4" name="îṡļïďè"/>
              <p:cNvSpPr/>
              <p:nvPr/>
            </p:nvSpPr>
            <p:spPr bwMode="auto">
              <a:xfrm>
                <a:off x="1614" y="611"/>
                <a:ext cx="423" cy="214"/>
              </a:xfrm>
              <a:custGeom>
                <a:avLst/>
                <a:gdLst>
                  <a:gd name="T0" fmla="*/ 519 w 1083"/>
                  <a:gd name="T1" fmla="*/ 337 h 549"/>
                  <a:gd name="T2" fmla="*/ 598 w 1083"/>
                  <a:gd name="T3" fmla="*/ 389 h 549"/>
                  <a:gd name="T4" fmla="*/ 691 w 1083"/>
                  <a:gd name="T5" fmla="*/ 410 h 549"/>
                  <a:gd name="T6" fmla="*/ 777 w 1083"/>
                  <a:gd name="T7" fmla="*/ 416 h 549"/>
                  <a:gd name="T8" fmla="*/ 928 w 1083"/>
                  <a:gd name="T9" fmla="*/ 373 h 549"/>
                  <a:gd name="T10" fmla="*/ 1039 w 1083"/>
                  <a:gd name="T11" fmla="*/ 439 h 549"/>
                  <a:gd name="T12" fmla="*/ 967 w 1083"/>
                  <a:gd name="T13" fmla="*/ 530 h 549"/>
                  <a:gd name="T14" fmla="*/ 835 w 1083"/>
                  <a:gd name="T15" fmla="*/ 518 h 549"/>
                  <a:gd name="T16" fmla="*/ 728 w 1083"/>
                  <a:gd name="T17" fmla="*/ 525 h 549"/>
                  <a:gd name="T18" fmla="*/ 582 w 1083"/>
                  <a:gd name="T19" fmla="*/ 503 h 549"/>
                  <a:gd name="T20" fmla="*/ 526 w 1083"/>
                  <a:gd name="T21" fmla="*/ 495 h 549"/>
                  <a:gd name="T22" fmla="*/ 451 w 1083"/>
                  <a:gd name="T23" fmla="*/ 503 h 549"/>
                  <a:gd name="T24" fmla="*/ 403 w 1083"/>
                  <a:gd name="T25" fmla="*/ 428 h 549"/>
                  <a:gd name="T26" fmla="*/ 326 w 1083"/>
                  <a:gd name="T27" fmla="*/ 331 h 549"/>
                  <a:gd name="T28" fmla="*/ 220 w 1083"/>
                  <a:gd name="T29" fmla="*/ 318 h 549"/>
                  <a:gd name="T30" fmla="*/ 177 w 1083"/>
                  <a:gd name="T31" fmla="*/ 233 h 549"/>
                  <a:gd name="T32" fmla="*/ 150 w 1083"/>
                  <a:gd name="T33" fmla="*/ 175 h 549"/>
                  <a:gd name="T34" fmla="*/ 62 w 1083"/>
                  <a:gd name="T35" fmla="*/ 140 h 549"/>
                  <a:gd name="T36" fmla="*/ 62 w 1083"/>
                  <a:gd name="T37" fmla="*/ 24 h 549"/>
                  <a:gd name="T38" fmla="*/ 183 w 1083"/>
                  <a:gd name="T39" fmla="*/ 79 h 549"/>
                  <a:gd name="T40" fmla="*/ 229 w 1083"/>
                  <a:gd name="T41" fmla="*/ 127 h 549"/>
                  <a:gd name="T42" fmla="*/ 303 w 1083"/>
                  <a:gd name="T43" fmla="*/ 192 h 549"/>
                  <a:gd name="T44" fmla="*/ 316 w 1083"/>
                  <a:gd name="T45" fmla="*/ 246 h 549"/>
                  <a:gd name="T46" fmla="*/ 376 w 1083"/>
                  <a:gd name="T47" fmla="*/ 273 h 549"/>
                  <a:gd name="T48" fmla="*/ 430 w 1083"/>
                  <a:gd name="T49" fmla="*/ 271 h 549"/>
                  <a:gd name="T50" fmla="*/ 519 w 1083"/>
                  <a:gd name="T51" fmla="*/ 337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3" h="549">
                    <a:moveTo>
                      <a:pt x="519" y="337"/>
                    </a:moveTo>
                    <a:cubicBezTo>
                      <a:pt x="524" y="359"/>
                      <a:pt x="545" y="397"/>
                      <a:pt x="598" y="389"/>
                    </a:cubicBezTo>
                    <a:cubicBezTo>
                      <a:pt x="649" y="379"/>
                      <a:pt x="678" y="382"/>
                      <a:pt x="691" y="410"/>
                    </a:cubicBezTo>
                    <a:cubicBezTo>
                      <a:pt x="703" y="437"/>
                      <a:pt x="728" y="451"/>
                      <a:pt x="777" y="416"/>
                    </a:cubicBezTo>
                    <a:cubicBezTo>
                      <a:pt x="825" y="379"/>
                      <a:pt x="881" y="364"/>
                      <a:pt x="928" y="373"/>
                    </a:cubicBezTo>
                    <a:cubicBezTo>
                      <a:pt x="973" y="382"/>
                      <a:pt x="1083" y="397"/>
                      <a:pt x="1039" y="439"/>
                    </a:cubicBezTo>
                    <a:cubicBezTo>
                      <a:pt x="997" y="483"/>
                      <a:pt x="1018" y="512"/>
                      <a:pt x="967" y="530"/>
                    </a:cubicBezTo>
                    <a:cubicBezTo>
                      <a:pt x="916" y="549"/>
                      <a:pt x="846" y="507"/>
                      <a:pt x="835" y="518"/>
                    </a:cubicBezTo>
                    <a:cubicBezTo>
                      <a:pt x="822" y="530"/>
                      <a:pt x="772" y="525"/>
                      <a:pt x="728" y="525"/>
                    </a:cubicBezTo>
                    <a:cubicBezTo>
                      <a:pt x="682" y="525"/>
                      <a:pt x="578" y="530"/>
                      <a:pt x="582" y="503"/>
                    </a:cubicBezTo>
                    <a:cubicBezTo>
                      <a:pt x="585" y="476"/>
                      <a:pt x="540" y="479"/>
                      <a:pt x="526" y="495"/>
                    </a:cubicBezTo>
                    <a:cubicBezTo>
                      <a:pt x="514" y="510"/>
                      <a:pt x="487" y="510"/>
                      <a:pt x="451" y="503"/>
                    </a:cubicBezTo>
                    <a:cubicBezTo>
                      <a:pt x="414" y="498"/>
                      <a:pt x="414" y="483"/>
                      <a:pt x="403" y="428"/>
                    </a:cubicBezTo>
                    <a:cubicBezTo>
                      <a:pt x="390" y="373"/>
                      <a:pt x="372" y="325"/>
                      <a:pt x="326" y="331"/>
                    </a:cubicBezTo>
                    <a:cubicBezTo>
                      <a:pt x="282" y="337"/>
                      <a:pt x="255" y="345"/>
                      <a:pt x="220" y="318"/>
                    </a:cubicBezTo>
                    <a:cubicBezTo>
                      <a:pt x="187" y="291"/>
                      <a:pt x="168" y="252"/>
                      <a:pt x="177" y="233"/>
                    </a:cubicBezTo>
                    <a:cubicBezTo>
                      <a:pt x="187" y="215"/>
                      <a:pt x="220" y="169"/>
                      <a:pt x="150" y="175"/>
                    </a:cubicBezTo>
                    <a:cubicBezTo>
                      <a:pt x="79" y="182"/>
                      <a:pt x="71" y="187"/>
                      <a:pt x="62" y="140"/>
                    </a:cubicBezTo>
                    <a:cubicBezTo>
                      <a:pt x="52" y="91"/>
                      <a:pt x="0" y="0"/>
                      <a:pt x="62" y="24"/>
                    </a:cubicBezTo>
                    <a:cubicBezTo>
                      <a:pt x="124" y="48"/>
                      <a:pt x="135" y="69"/>
                      <a:pt x="183" y="79"/>
                    </a:cubicBezTo>
                    <a:cubicBezTo>
                      <a:pt x="232" y="88"/>
                      <a:pt x="235" y="88"/>
                      <a:pt x="229" y="127"/>
                    </a:cubicBezTo>
                    <a:cubicBezTo>
                      <a:pt x="224" y="167"/>
                      <a:pt x="345" y="152"/>
                      <a:pt x="303" y="192"/>
                    </a:cubicBezTo>
                    <a:cubicBezTo>
                      <a:pt x="260" y="231"/>
                      <a:pt x="274" y="242"/>
                      <a:pt x="316" y="246"/>
                    </a:cubicBezTo>
                    <a:cubicBezTo>
                      <a:pt x="361" y="248"/>
                      <a:pt x="376" y="254"/>
                      <a:pt x="376" y="273"/>
                    </a:cubicBezTo>
                    <a:cubicBezTo>
                      <a:pt x="376" y="291"/>
                      <a:pt x="403" y="279"/>
                      <a:pt x="430" y="271"/>
                    </a:cubicBezTo>
                    <a:cubicBezTo>
                      <a:pt x="457" y="261"/>
                      <a:pt x="499" y="271"/>
                      <a:pt x="519" y="3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5" name="iṥ1íḍê"/>
              <p:cNvSpPr/>
              <p:nvPr/>
            </p:nvSpPr>
            <p:spPr bwMode="auto">
              <a:xfrm>
                <a:off x="1702" y="498"/>
                <a:ext cx="165" cy="166"/>
              </a:xfrm>
              <a:custGeom>
                <a:avLst/>
                <a:gdLst>
                  <a:gd name="T0" fmla="*/ 207 w 424"/>
                  <a:gd name="T1" fmla="*/ 422 h 425"/>
                  <a:gd name="T2" fmla="*/ 323 w 424"/>
                  <a:gd name="T3" fmla="*/ 385 h 425"/>
                  <a:gd name="T4" fmla="*/ 402 w 424"/>
                  <a:gd name="T5" fmla="*/ 295 h 425"/>
                  <a:gd name="T6" fmla="*/ 336 w 424"/>
                  <a:gd name="T7" fmla="*/ 212 h 425"/>
                  <a:gd name="T8" fmla="*/ 295 w 424"/>
                  <a:gd name="T9" fmla="*/ 140 h 425"/>
                  <a:gd name="T10" fmla="*/ 180 w 424"/>
                  <a:gd name="T11" fmla="*/ 52 h 425"/>
                  <a:gd name="T12" fmla="*/ 101 w 424"/>
                  <a:gd name="T13" fmla="*/ 36 h 425"/>
                  <a:gd name="T14" fmla="*/ 74 w 424"/>
                  <a:gd name="T15" fmla="*/ 128 h 425"/>
                  <a:gd name="T16" fmla="*/ 47 w 424"/>
                  <a:gd name="T17" fmla="*/ 188 h 425"/>
                  <a:gd name="T18" fmla="*/ 49 w 424"/>
                  <a:gd name="T19" fmla="*/ 261 h 425"/>
                  <a:gd name="T20" fmla="*/ 143 w 424"/>
                  <a:gd name="T21" fmla="*/ 295 h 425"/>
                  <a:gd name="T22" fmla="*/ 101 w 424"/>
                  <a:gd name="T23" fmla="*/ 368 h 425"/>
                  <a:gd name="T24" fmla="*/ 207 w 424"/>
                  <a:gd name="T25" fmla="*/ 422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4" h="425">
                    <a:moveTo>
                      <a:pt x="207" y="422"/>
                    </a:moveTo>
                    <a:cubicBezTo>
                      <a:pt x="267" y="419"/>
                      <a:pt x="286" y="397"/>
                      <a:pt x="323" y="385"/>
                    </a:cubicBezTo>
                    <a:cubicBezTo>
                      <a:pt x="360" y="373"/>
                      <a:pt x="424" y="328"/>
                      <a:pt x="402" y="295"/>
                    </a:cubicBezTo>
                    <a:cubicBezTo>
                      <a:pt x="380" y="261"/>
                      <a:pt x="323" y="254"/>
                      <a:pt x="336" y="212"/>
                    </a:cubicBezTo>
                    <a:cubicBezTo>
                      <a:pt x="347" y="170"/>
                      <a:pt x="352" y="158"/>
                      <a:pt x="295" y="140"/>
                    </a:cubicBezTo>
                    <a:cubicBezTo>
                      <a:pt x="241" y="121"/>
                      <a:pt x="215" y="96"/>
                      <a:pt x="180" y="52"/>
                    </a:cubicBezTo>
                    <a:cubicBezTo>
                      <a:pt x="147" y="7"/>
                      <a:pt x="126" y="0"/>
                      <a:pt x="101" y="36"/>
                    </a:cubicBezTo>
                    <a:cubicBezTo>
                      <a:pt x="78" y="73"/>
                      <a:pt x="74" y="103"/>
                      <a:pt x="74" y="128"/>
                    </a:cubicBezTo>
                    <a:cubicBezTo>
                      <a:pt x="74" y="152"/>
                      <a:pt x="59" y="152"/>
                      <a:pt x="47" y="188"/>
                    </a:cubicBezTo>
                    <a:cubicBezTo>
                      <a:pt x="35" y="225"/>
                      <a:pt x="0" y="258"/>
                      <a:pt x="49" y="261"/>
                    </a:cubicBezTo>
                    <a:cubicBezTo>
                      <a:pt x="99" y="264"/>
                      <a:pt x="143" y="286"/>
                      <a:pt x="143" y="295"/>
                    </a:cubicBezTo>
                    <a:cubicBezTo>
                      <a:pt x="143" y="304"/>
                      <a:pt x="78" y="337"/>
                      <a:pt x="101" y="368"/>
                    </a:cubicBezTo>
                    <a:cubicBezTo>
                      <a:pt x="126" y="397"/>
                      <a:pt x="147" y="425"/>
                      <a:pt x="207" y="4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6" name="íş1íḓé"/>
              <p:cNvSpPr/>
              <p:nvPr/>
            </p:nvSpPr>
            <p:spPr bwMode="auto">
              <a:xfrm>
                <a:off x="1789" y="422"/>
                <a:ext cx="590" cy="336"/>
              </a:xfrm>
              <a:custGeom>
                <a:avLst/>
                <a:gdLst>
                  <a:gd name="T0" fmla="*/ 353 w 1514"/>
                  <a:gd name="T1" fmla="*/ 796 h 861"/>
                  <a:gd name="T2" fmla="*/ 499 w 1514"/>
                  <a:gd name="T3" fmla="*/ 782 h 861"/>
                  <a:gd name="T4" fmla="*/ 575 w 1514"/>
                  <a:gd name="T5" fmla="*/ 815 h 861"/>
                  <a:gd name="T6" fmla="*/ 678 w 1514"/>
                  <a:gd name="T7" fmla="*/ 778 h 861"/>
                  <a:gd name="T8" fmla="*/ 647 w 1514"/>
                  <a:gd name="T9" fmla="*/ 720 h 861"/>
                  <a:gd name="T10" fmla="*/ 657 w 1514"/>
                  <a:gd name="T11" fmla="*/ 669 h 861"/>
                  <a:gd name="T12" fmla="*/ 720 w 1514"/>
                  <a:gd name="T13" fmla="*/ 607 h 861"/>
                  <a:gd name="T14" fmla="*/ 826 w 1514"/>
                  <a:gd name="T15" fmla="*/ 560 h 861"/>
                  <a:gd name="T16" fmla="*/ 854 w 1514"/>
                  <a:gd name="T17" fmla="*/ 459 h 861"/>
                  <a:gd name="T18" fmla="*/ 1045 w 1514"/>
                  <a:gd name="T19" fmla="*/ 377 h 861"/>
                  <a:gd name="T20" fmla="*/ 1170 w 1514"/>
                  <a:gd name="T21" fmla="*/ 304 h 861"/>
                  <a:gd name="T22" fmla="*/ 1251 w 1514"/>
                  <a:gd name="T23" fmla="*/ 192 h 861"/>
                  <a:gd name="T24" fmla="*/ 1404 w 1514"/>
                  <a:gd name="T25" fmla="*/ 156 h 861"/>
                  <a:gd name="T26" fmla="*/ 1514 w 1514"/>
                  <a:gd name="T27" fmla="*/ 113 h 861"/>
                  <a:gd name="T28" fmla="*/ 1404 w 1514"/>
                  <a:gd name="T29" fmla="*/ 37 h 861"/>
                  <a:gd name="T30" fmla="*/ 1021 w 1514"/>
                  <a:gd name="T31" fmla="*/ 7 h 861"/>
                  <a:gd name="T32" fmla="*/ 632 w 1514"/>
                  <a:gd name="T33" fmla="*/ 56 h 861"/>
                  <a:gd name="T34" fmla="*/ 388 w 1514"/>
                  <a:gd name="T35" fmla="*/ 106 h 861"/>
                  <a:gd name="T36" fmla="*/ 217 w 1514"/>
                  <a:gd name="T37" fmla="*/ 125 h 861"/>
                  <a:gd name="T38" fmla="*/ 4 w 1514"/>
                  <a:gd name="T39" fmla="*/ 170 h 861"/>
                  <a:gd name="T40" fmla="*/ 89 w 1514"/>
                  <a:gd name="T41" fmla="*/ 268 h 861"/>
                  <a:gd name="T42" fmla="*/ 325 w 1514"/>
                  <a:gd name="T43" fmla="*/ 316 h 861"/>
                  <a:gd name="T44" fmla="*/ 301 w 1514"/>
                  <a:gd name="T45" fmla="*/ 370 h 861"/>
                  <a:gd name="T46" fmla="*/ 198 w 1514"/>
                  <a:gd name="T47" fmla="*/ 434 h 861"/>
                  <a:gd name="T48" fmla="*/ 277 w 1514"/>
                  <a:gd name="T49" fmla="*/ 541 h 861"/>
                  <a:gd name="T50" fmla="*/ 153 w 1514"/>
                  <a:gd name="T51" fmla="*/ 624 h 861"/>
                  <a:gd name="T52" fmla="*/ 183 w 1514"/>
                  <a:gd name="T53" fmla="*/ 732 h 861"/>
                  <a:gd name="T54" fmla="*/ 143 w 1514"/>
                  <a:gd name="T55" fmla="*/ 805 h 861"/>
                  <a:gd name="T56" fmla="*/ 301 w 1514"/>
                  <a:gd name="T57" fmla="*/ 790 h 861"/>
                  <a:gd name="T58" fmla="*/ 353 w 1514"/>
                  <a:gd name="T59" fmla="*/ 796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14" h="861">
                    <a:moveTo>
                      <a:pt x="353" y="796"/>
                    </a:moveTo>
                    <a:cubicBezTo>
                      <a:pt x="353" y="861"/>
                      <a:pt x="474" y="763"/>
                      <a:pt x="499" y="782"/>
                    </a:cubicBezTo>
                    <a:cubicBezTo>
                      <a:pt x="523" y="800"/>
                      <a:pt x="520" y="836"/>
                      <a:pt x="575" y="815"/>
                    </a:cubicBezTo>
                    <a:cubicBezTo>
                      <a:pt x="629" y="794"/>
                      <a:pt x="659" y="802"/>
                      <a:pt x="678" y="778"/>
                    </a:cubicBezTo>
                    <a:cubicBezTo>
                      <a:pt x="696" y="755"/>
                      <a:pt x="674" y="745"/>
                      <a:pt x="647" y="720"/>
                    </a:cubicBezTo>
                    <a:cubicBezTo>
                      <a:pt x="620" y="696"/>
                      <a:pt x="620" y="666"/>
                      <a:pt x="657" y="669"/>
                    </a:cubicBezTo>
                    <a:cubicBezTo>
                      <a:pt x="694" y="671"/>
                      <a:pt x="674" y="605"/>
                      <a:pt x="720" y="607"/>
                    </a:cubicBezTo>
                    <a:cubicBezTo>
                      <a:pt x="766" y="611"/>
                      <a:pt x="824" y="590"/>
                      <a:pt x="826" y="560"/>
                    </a:cubicBezTo>
                    <a:cubicBezTo>
                      <a:pt x="829" y="528"/>
                      <a:pt x="782" y="474"/>
                      <a:pt x="854" y="459"/>
                    </a:cubicBezTo>
                    <a:cubicBezTo>
                      <a:pt x="928" y="444"/>
                      <a:pt x="1007" y="426"/>
                      <a:pt x="1045" y="377"/>
                    </a:cubicBezTo>
                    <a:cubicBezTo>
                      <a:pt x="1086" y="328"/>
                      <a:pt x="1098" y="314"/>
                      <a:pt x="1170" y="304"/>
                    </a:cubicBezTo>
                    <a:cubicBezTo>
                      <a:pt x="1244" y="295"/>
                      <a:pt x="1209" y="235"/>
                      <a:pt x="1251" y="192"/>
                    </a:cubicBezTo>
                    <a:cubicBezTo>
                      <a:pt x="1295" y="150"/>
                      <a:pt x="1350" y="150"/>
                      <a:pt x="1404" y="156"/>
                    </a:cubicBezTo>
                    <a:cubicBezTo>
                      <a:pt x="1457" y="162"/>
                      <a:pt x="1514" y="150"/>
                      <a:pt x="1514" y="113"/>
                    </a:cubicBezTo>
                    <a:cubicBezTo>
                      <a:pt x="1514" y="77"/>
                      <a:pt x="1509" y="37"/>
                      <a:pt x="1404" y="37"/>
                    </a:cubicBezTo>
                    <a:cubicBezTo>
                      <a:pt x="1298" y="37"/>
                      <a:pt x="1137" y="0"/>
                      <a:pt x="1021" y="7"/>
                    </a:cubicBezTo>
                    <a:cubicBezTo>
                      <a:pt x="906" y="12"/>
                      <a:pt x="736" y="40"/>
                      <a:pt x="632" y="56"/>
                    </a:cubicBezTo>
                    <a:cubicBezTo>
                      <a:pt x="529" y="71"/>
                      <a:pt x="451" y="71"/>
                      <a:pt x="388" y="106"/>
                    </a:cubicBezTo>
                    <a:cubicBezTo>
                      <a:pt x="323" y="143"/>
                      <a:pt x="330" y="119"/>
                      <a:pt x="217" y="125"/>
                    </a:cubicBezTo>
                    <a:cubicBezTo>
                      <a:pt x="104" y="131"/>
                      <a:pt x="8" y="123"/>
                      <a:pt x="4" y="170"/>
                    </a:cubicBezTo>
                    <a:cubicBezTo>
                      <a:pt x="0" y="219"/>
                      <a:pt x="25" y="249"/>
                      <a:pt x="89" y="268"/>
                    </a:cubicBezTo>
                    <a:cubicBezTo>
                      <a:pt x="153" y="286"/>
                      <a:pt x="293" y="323"/>
                      <a:pt x="325" y="316"/>
                    </a:cubicBezTo>
                    <a:cubicBezTo>
                      <a:pt x="360" y="310"/>
                      <a:pt x="378" y="383"/>
                      <a:pt x="301" y="370"/>
                    </a:cubicBezTo>
                    <a:cubicBezTo>
                      <a:pt x="225" y="360"/>
                      <a:pt x="158" y="402"/>
                      <a:pt x="198" y="434"/>
                    </a:cubicBezTo>
                    <a:cubicBezTo>
                      <a:pt x="237" y="468"/>
                      <a:pt x="341" y="528"/>
                      <a:pt x="277" y="541"/>
                    </a:cubicBezTo>
                    <a:cubicBezTo>
                      <a:pt x="214" y="553"/>
                      <a:pt x="168" y="587"/>
                      <a:pt x="153" y="624"/>
                    </a:cubicBezTo>
                    <a:cubicBezTo>
                      <a:pt x="138" y="659"/>
                      <a:pt x="231" y="715"/>
                      <a:pt x="183" y="732"/>
                    </a:cubicBezTo>
                    <a:cubicBezTo>
                      <a:pt x="135" y="750"/>
                      <a:pt x="56" y="805"/>
                      <a:pt x="143" y="805"/>
                    </a:cubicBezTo>
                    <a:cubicBezTo>
                      <a:pt x="231" y="805"/>
                      <a:pt x="293" y="817"/>
                      <a:pt x="301" y="790"/>
                    </a:cubicBezTo>
                    <a:cubicBezTo>
                      <a:pt x="311" y="763"/>
                      <a:pt x="353" y="782"/>
                      <a:pt x="353" y="7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7" name="ïšlïḋê"/>
              <p:cNvSpPr/>
              <p:nvPr/>
            </p:nvSpPr>
            <p:spPr bwMode="auto">
              <a:xfrm>
                <a:off x="135" y="1217"/>
                <a:ext cx="74" cy="45"/>
              </a:xfrm>
              <a:custGeom>
                <a:avLst/>
                <a:gdLst>
                  <a:gd name="T0" fmla="*/ 87 w 190"/>
                  <a:gd name="T1" fmla="*/ 77 h 115"/>
                  <a:gd name="T2" fmla="*/ 166 w 190"/>
                  <a:gd name="T3" fmla="*/ 87 h 115"/>
                  <a:gd name="T4" fmla="*/ 119 w 190"/>
                  <a:gd name="T5" fmla="*/ 13 h 115"/>
                  <a:gd name="T6" fmla="*/ 6 w 190"/>
                  <a:gd name="T7" fmla="*/ 31 h 115"/>
                  <a:gd name="T8" fmla="*/ 87 w 190"/>
                  <a:gd name="T9" fmla="*/ 7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115">
                    <a:moveTo>
                      <a:pt x="87" y="77"/>
                    </a:moveTo>
                    <a:cubicBezTo>
                      <a:pt x="119" y="102"/>
                      <a:pt x="146" y="115"/>
                      <a:pt x="166" y="87"/>
                    </a:cubicBezTo>
                    <a:cubicBezTo>
                      <a:pt x="188" y="60"/>
                      <a:pt x="190" y="28"/>
                      <a:pt x="119" y="13"/>
                    </a:cubicBezTo>
                    <a:cubicBezTo>
                      <a:pt x="45" y="0"/>
                      <a:pt x="0" y="11"/>
                      <a:pt x="6" y="31"/>
                    </a:cubicBezTo>
                    <a:cubicBezTo>
                      <a:pt x="15" y="52"/>
                      <a:pt x="69" y="63"/>
                      <a:pt x="87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8" name="ïSlîḍè"/>
              <p:cNvSpPr/>
              <p:nvPr/>
            </p:nvSpPr>
            <p:spPr bwMode="auto">
              <a:xfrm>
                <a:off x="223" y="1348"/>
                <a:ext cx="41" cy="35"/>
              </a:xfrm>
              <a:custGeom>
                <a:avLst/>
                <a:gdLst>
                  <a:gd name="T0" fmla="*/ 5 w 106"/>
                  <a:gd name="T1" fmla="*/ 38 h 90"/>
                  <a:gd name="T2" fmla="*/ 43 w 106"/>
                  <a:gd name="T3" fmla="*/ 86 h 90"/>
                  <a:gd name="T4" fmla="*/ 102 w 106"/>
                  <a:gd name="T5" fmla="*/ 52 h 90"/>
                  <a:gd name="T6" fmla="*/ 5 w 106"/>
                  <a:gd name="T7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90">
                    <a:moveTo>
                      <a:pt x="5" y="38"/>
                    </a:moveTo>
                    <a:cubicBezTo>
                      <a:pt x="0" y="48"/>
                      <a:pt x="23" y="84"/>
                      <a:pt x="43" y="86"/>
                    </a:cubicBezTo>
                    <a:cubicBezTo>
                      <a:pt x="64" y="90"/>
                      <a:pt x="100" y="72"/>
                      <a:pt x="102" y="52"/>
                    </a:cubicBezTo>
                    <a:cubicBezTo>
                      <a:pt x="106" y="32"/>
                      <a:pt x="31" y="0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9" name="iŝ1îdé"/>
              <p:cNvSpPr/>
              <p:nvPr/>
            </p:nvSpPr>
            <p:spPr bwMode="auto">
              <a:xfrm>
                <a:off x="472" y="1436"/>
                <a:ext cx="66" cy="53"/>
              </a:xfrm>
              <a:custGeom>
                <a:avLst/>
                <a:gdLst>
                  <a:gd name="T0" fmla="*/ 79 w 168"/>
                  <a:gd name="T1" fmla="*/ 32 h 136"/>
                  <a:gd name="T2" fmla="*/ 30 w 168"/>
                  <a:gd name="T3" fmla="*/ 103 h 136"/>
                  <a:gd name="T4" fmla="*/ 109 w 168"/>
                  <a:gd name="T5" fmla="*/ 103 h 136"/>
                  <a:gd name="T6" fmla="*/ 151 w 168"/>
                  <a:gd name="T7" fmla="*/ 32 h 136"/>
                  <a:gd name="T8" fmla="*/ 79 w 168"/>
                  <a:gd name="T9" fmla="*/ 3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6">
                    <a:moveTo>
                      <a:pt x="79" y="32"/>
                    </a:moveTo>
                    <a:cubicBezTo>
                      <a:pt x="47" y="56"/>
                      <a:pt x="0" y="76"/>
                      <a:pt x="30" y="103"/>
                    </a:cubicBezTo>
                    <a:cubicBezTo>
                      <a:pt x="61" y="132"/>
                      <a:pt x="72" y="136"/>
                      <a:pt x="109" y="103"/>
                    </a:cubicBezTo>
                    <a:cubicBezTo>
                      <a:pt x="149" y="73"/>
                      <a:pt x="168" y="49"/>
                      <a:pt x="151" y="32"/>
                    </a:cubicBezTo>
                    <a:cubicBezTo>
                      <a:pt x="134" y="15"/>
                      <a:pt x="121" y="0"/>
                      <a:pt x="79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0" name="ïSlíḓe"/>
              <p:cNvSpPr/>
              <p:nvPr/>
            </p:nvSpPr>
            <p:spPr bwMode="auto">
              <a:xfrm>
                <a:off x="3504" y="1393"/>
                <a:ext cx="177" cy="313"/>
              </a:xfrm>
              <a:custGeom>
                <a:avLst/>
                <a:gdLst>
                  <a:gd name="T0" fmla="*/ 348 w 454"/>
                  <a:gd name="T1" fmla="*/ 447 h 804"/>
                  <a:gd name="T2" fmla="*/ 266 w 454"/>
                  <a:gd name="T3" fmla="*/ 356 h 804"/>
                  <a:gd name="T4" fmla="*/ 205 w 454"/>
                  <a:gd name="T5" fmla="*/ 257 h 804"/>
                  <a:gd name="T6" fmla="*/ 212 w 454"/>
                  <a:gd name="T7" fmla="*/ 151 h 804"/>
                  <a:gd name="T8" fmla="*/ 205 w 454"/>
                  <a:gd name="T9" fmla="*/ 102 h 804"/>
                  <a:gd name="T10" fmla="*/ 115 w 454"/>
                  <a:gd name="T11" fmla="*/ 102 h 804"/>
                  <a:gd name="T12" fmla="*/ 154 w 454"/>
                  <a:gd name="T13" fmla="*/ 53 h 804"/>
                  <a:gd name="T14" fmla="*/ 133 w 454"/>
                  <a:gd name="T15" fmla="*/ 0 h 804"/>
                  <a:gd name="T16" fmla="*/ 41 w 454"/>
                  <a:gd name="T17" fmla="*/ 69 h 804"/>
                  <a:gd name="T18" fmla="*/ 16 w 454"/>
                  <a:gd name="T19" fmla="*/ 143 h 804"/>
                  <a:gd name="T20" fmla="*/ 32 w 454"/>
                  <a:gd name="T21" fmla="*/ 279 h 804"/>
                  <a:gd name="T22" fmla="*/ 69 w 454"/>
                  <a:gd name="T23" fmla="*/ 368 h 804"/>
                  <a:gd name="T24" fmla="*/ 152 w 454"/>
                  <a:gd name="T25" fmla="*/ 385 h 804"/>
                  <a:gd name="T26" fmla="*/ 177 w 454"/>
                  <a:gd name="T27" fmla="*/ 471 h 804"/>
                  <a:gd name="T28" fmla="*/ 93 w 454"/>
                  <a:gd name="T29" fmla="*/ 501 h 804"/>
                  <a:gd name="T30" fmla="*/ 78 w 454"/>
                  <a:gd name="T31" fmla="*/ 607 h 804"/>
                  <a:gd name="T32" fmla="*/ 90 w 454"/>
                  <a:gd name="T33" fmla="*/ 656 h 804"/>
                  <a:gd name="T34" fmla="*/ 64 w 454"/>
                  <a:gd name="T35" fmla="*/ 697 h 804"/>
                  <a:gd name="T36" fmla="*/ 27 w 454"/>
                  <a:gd name="T37" fmla="*/ 783 h 804"/>
                  <a:gd name="T38" fmla="*/ 90 w 454"/>
                  <a:gd name="T39" fmla="*/ 771 h 804"/>
                  <a:gd name="T40" fmla="*/ 195 w 454"/>
                  <a:gd name="T41" fmla="*/ 734 h 804"/>
                  <a:gd name="T42" fmla="*/ 340 w 454"/>
                  <a:gd name="T43" fmla="*/ 709 h 804"/>
                  <a:gd name="T44" fmla="*/ 394 w 454"/>
                  <a:gd name="T45" fmla="*/ 677 h 804"/>
                  <a:gd name="T46" fmla="*/ 422 w 454"/>
                  <a:gd name="T47" fmla="*/ 607 h 804"/>
                  <a:gd name="T48" fmla="*/ 431 w 454"/>
                  <a:gd name="T49" fmla="*/ 533 h 804"/>
                  <a:gd name="T50" fmla="*/ 364 w 454"/>
                  <a:gd name="T51" fmla="*/ 524 h 804"/>
                  <a:gd name="T52" fmla="*/ 348 w 454"/>
                  <a:gd name="T53" fmla="*/ 447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4" h="804">
                    <a:moveTo>
                      <a:pt x="348" y="447"/>
                    </a:moveTo>
                    <a:cubicBezTo>
                      <a:pt x="306" y="415"/>
                      <a:pt x="298" y="405"/>
                      <a:pt x="266" y="356"/>
                    </a:cubicBezTo>
                    <a:cubicBezTo>
                      <a:pt x="232" y="307"/>
                      <a:pt x="221" y="336"/>
                      <a:pt x="205" y="257"/>
                    </a:cubicBezTo>
                    <a:cubicBezTo>
                      <a:pt x="189" y="180"/>
                      <a:pt x="195" y="168"/>
                      <a:pt x="212" y="151"/>
                    </a:cubicBezTo>
                    <a:cubicBezTo>
                      <a:pt x="228" y="136"/>
                      <a:pt x="242" y="102"/>
                      <a:pt x="205" y="102"/>
                    </a:cubicBezTo>
                    <a:cubicBezTo>
                      <a:pt x="167" y="102"/>
                      <a:pt x="115" y="118"/>
                      <a:pt x="115" y="102"/>
                    </a:cubicBezTo>
                    <a:cubicBezTo>
                      <a:pt x="115" y="86"/>
                      <a:pt x="142" y="65"/>
                      <a:pt x="154" y="53"/>
                    </a:cubicBezTo>
                    <a:cubicBezTo>
                      <a:pt x="167" y="40"/>
                      <a:pt x="184" y="0"/>
                      <a:pt x="133" y="0"/>
                    </a:cubicBezTo>
                    <a:cubicBezTo>
                      <a:pt x="85" y="0"/>
                      <a:pt x="56" y="37"/>
                      <a:pt x="41" y="69"/>
                    </a:cubicBezTo>
                    <a:cubicBezTo>
                      <a:pt x="24" y="102"/>
                      <a:pt x="20" y="74"/>
                      <a:pt x="16" y="143"/>
                    </a:cubicBezTo>
                    <a:cubicBezTo>
                      <a:pt x="11" y="213"/>
                      <a:pt x="0" y="242"/>
                      <a:pt x="32" y="279"/>
                    </a:cubicBezTo>
                    <a:cubicBezTo>
                      <a:pt x="64" y="316"/>
                      <a:pt x="41" y="360"/>
                      <a:pt x="69" y="368"/>
                    </a:cubicBezTo>
                    <a:cubicBezTo>
                      <a:pt x="98" y="378"/>
                      <a:pt x="127" y="349"/>
                      <a:pt x="152" y="385"/>
                    </a:cubicBezTo>
                    <a:cubicBezTo>
                      <a:pt x="177" y="422"/>
                      <a:pt x="212" y="443"/>
                      <a:pt x="177" y="471"/>
                    </a:cubicBezTo>
                    <a:cubicBezTo>
                      <a:pt x="138" y="501"/>
                      <a:pt x="93" y="476"/>
                      <a:pt x="93" y="501"/>
                    </a:cubicBezTo>
                    <a:cubicBezTo>
                      <a:pt x="93" y="524"/>
                      <a:pt x="117" y="570"/>
                      <a:pt x="78" y="607"/>
                    </a:cubicBezTo>
                    <a:cubicBezTo>
                      <a:pt x="37" y="644"/>
                      <a:pt x="90" y="656"/>
                      <a:pt x="90" y="656"/>
                    </a:cubicBezTo>
                    <a:cubicBezTo>
                      <a:pt x="90" y="656"/>
                      <a:pt x="85" y="677"/>
                      <a:pt x="64" y="697"/>
                    </a:cubicBezTo>
                    <a:cubicBezTo>
                      <a:pt x="43" y="718"/>
                      <a:pt x="6" y="763"/>
                      <a:pt x="27" y="783"/>
                    </a:cubicBezTo>
                    <a:cubicBezTo>
                      <a:pt x="48" y="804"/>
                      <a:pt x="48" y="783"/>
                      <a:pt x="90" y="771"/>
                    </a:cubicBezTo>
                    <a:cubicBezTo>
                      <a:pt x="130" y="758"/>
                      <a:pt x="121" y="755"/>
                      <a:pt x="195" y="734"/>
                    </a:cubicBezTo>
                    <a:cubicBezTo>
                      <a:pt x="269" y="714"/>
                      <a:pt x="311" y="706"/>
                      <a:pt x="340" y="709"/>
                    </a:cubicBezTo>
                    <a:cubicBezTo>
                      <a:pt x="369" y="714"/>
                      <a:pt x="396" y="714"/>
                      <a:pt x="394" y="677"/>
                    </a:cubicBezTo>
                    <a:cubicBezTo>
                      <a:pt x="390" y="640"/>
                      <a:pt x="401" y="619"/>
                      <a:pt x="422" y="607"/>
                    </a:cubicBezTo>
                    <a:cubicBezTo>
                      <a:pt x="443" y="595"/>
                      <a:pt x="454" y="545"/>
                      <a:pt x="431" y="533"/>
                    </a:cubicBezTo>
                    <a:cubicBezTo>
                      <a:pt x="406" y="521"/>
                      <a:pt x="385" y="550"/>
                      <a:pt x="364" y="524"/>
                    </a:cubicBezTo>
                    <a:cubicBezTo>
                      <a:pt x="343" y="501"/>
                      <a:pt x="369" y="464"/>
                      <a:pt x="348" y="4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1" name="i$ļïďe"/>
              <p:cNvSpPr/>
              <p:nvPr/>
            </p:nvSpPr>
            <p:spPr bwMode="auto">
              <a:xfrm>
                <a:off x="3402" y="1514"/>
                <a:ext cx="113" cy="147"/>
              </a:xfrm>
              <a:custGeom>
                <a:avLst/>
                <a:gdLst>
                  <a:gd name="T0" fmla="*/ 232 w 290"/>
                  <a:gd name="T1" fmla="*/ 201 h 377"/>
                  <a:gd name="T2" fmla="*/ 245 w 290"/>
                  <a:gd name="T3" fmla="*/ 127 h 377"/>
                  <a:gd name="T4" fmla="*/ 258 w 290"/>
                  <a:gd name="T5" fmla="*/ 44 h 377"/>
                  <a:gd name="T6" fmla="*/ 173 w 290"/>
                  <a:gd name="T7" fmla="*/ 28 h 377"/>
                  <a:gd name="T8" fmla="*/ 124 w 290"/>
                  <a:gd name="T9" fmla="*/ 103 h 377"/>
                  <a:gd name="T10" fmla="*/ 65 w 290"/>
                  <a:gd name="T11" fmla="*/ 131 h 377"/>
                  <a:gd name="T12" fmla="*/ 68 w 290"/>
                  <a:gd name="T13" fmla="*/ 209 h 377"/>
                  <a:gd name="T14" fmla="*/ 86 w 290"/>
                  <a:gd name="T15" fmla="*/ 270 h 377"/>
                  <a:gd name="T16" fmla="*/ 32 w 290"/>
                  <a:gd name="T17" fmla="*/ 316 h 377"/>
                  <a:gd name="T18" fmla="*/ 102 w 290"/>
                  <a:gd name="T19" fmla="*/ 353 h 377"/>
                  <a:gd name="T20" fmla="*/ 232 w 290"/>
                  <a:gd name="T21" fmla="*/ 201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0" h="377">
                    <a:moveTo>
                      <a:pt x="232" y="201"/>
                    </a:moveTo>
                    <a:cubicBezTo>
                      <a:pt x="226" y="164"/>
                      <a:pt x="200" y="155"/>
                      <a:pt x="245" y="127"/>
                    </a:cubicBezTo>
                    <a:cubicBezTo>
                      <a:pt x="290" y="98"/>
                      <a:pt x="274" y="61"/>
                      <a:pt x="258" y="44"/>
                    </a:cubicBezTo>
                    <a:cubicBezTo>
                      <a:pt x="242" y="28"/>
                      <a:pt x="205" y="0"/>
                      <a:pt x="173" y="28"/>
                    </a:cubicBezTo>
                    <a:cubicBezTo>
                      <a:pt x="139" y="56"/>
                      <a:pt x="147" y="103"/>
                      <a:pt x="124" y="103"/>
                    </a:cubicBezTo>
                    <a:cubicBezTo>
                      <a:pt x="99" y="103"/>
                      <a:pt x="81" y="103"/>
                      <a:pt x="65" y="131"/>
                    </a:cubicBezTo>
                    <a:cubicBezTo>
                      <a:pt x="48" y="159"/>
                      <a:pt x="53" y="205"/>
                      <a:pt x="68" y="209"/>
                    </a:cubicBezTo>
                    <a:cubicBezTo>
                      <a:pt x="86" y="212"/>
                      <a:pt x="102" y="254"/>
                      <a:pt x="86" y="270"/>
                    </a:cubicBezTo>
                    <a:cubicBezTo>
                      <a:pt x="68" y="286"/>
                      <a:pt x="0" y="279"/>
                      <a:pt x="32" y="316"/>
                    </a:cubicBezTo>
                    <a:cubicBezTo>
                      <a:pt x="65" y="353"/>
                      <a:pt x="48" y="377"/>
                      <a:pt x="102" y="353"/>
                    </a:cubicBezTo>
                    <a:cubicBezTo>
                      <a:pt x="156" y="328"/>
                      <a:pt x="252" y="293"/>
                      <a:pt x="232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2" name="ïŝľîḋé"/>
              <p:cNvSpPr/>
              <p:nvPr/>
            </p:nvSpPr>
            <p:spPr bwMode="auto">
              <a:xfrm>
                <a:off x="5521" y="2516"/>
                <a:ext cx="343" cy="543"/>
              </a:xfrm>
              <a:custGeom>
                <a:avLst/>
                <a:gdLst>
                  <a:gd name="T0" fmla="*/ 0 w 878"/>
                  <a:gd name="T1" fmla="*/ 148 h 1394"/>
                  <a:gd name="T2" fmla="*/ 42 w 878"/>
                  <a:gd name="T3" fmla="*/ 296 h 1394"/>
                  <a:gd name="T4" fmla="*/ 83 w 878"/>
                  <a:gd name="T5" fmla="*/ 419 h 1394"/>
                  <a:gd name="T6" fmla="*/ 181 w 878"/>
                  <a:gd name="T7" fmla="*/ 394 h 1394"/>
                  <a:gd name="T8" fmla="*/ 272 w 878"/>
                  <a:gd name="T9" fmla="*/ 582 h 1394"/>
                  <a:gd name="T10" fmla="*/ 287 w 878"/>
                  <a:gd name="T11" fmla="*/ 836 h 1394"/>
                  <a:gd name="T12" fmla="*/ 320 w 878"/>
                  <a:gd name="T13" fmla="*/ 984 h 1394"/>
                  <a:gd name="T14" fmla="*/ 394 w 878"/>
                  <a:gd name="T15" fmla="*/ 1221 h 1394"/>
                  <a:gd name="T16" fmla="*/ 524 w 878"/>
                  <a:gd name="T17" fmla="*/ 1369 h 1394"/>
                  <a:gd name="T18" fmla="*/ 542 w 878"/>
                  <a:gd name="T19" fmla="*/ 1270 h 1394"/>
                  <a:gd name="T20" fmla="*/ 459 w 878"/>
                  <a:gd name="T21" fmla="*/ 1049 h 1394"/>
                  <a:gd name="T22" fmla="*/ 336 w 878"/>
                  <a:gd name="T23" fmla="*/ 770 h 1394"/>
                  <a:gd name="T24" fmla="*/ 394 w 878"/>
                  <a:gd name="T25" fmla="*/ 599 h 1394"/>
                  <a:gd name="T26" fmla="*/ 589 w 878"/>
                  <a:gd name="T27" fmla="*/ 836 h 1394"/>
                  <a:gd name="T28" fmla="*/ 788 w 878"/>
                  <a:gd name="T29" fmla="*/ 779 h 1394"/>
                  <a:gd name="T30" fmla="*/ 828 w 878"/>
                  <a:gd name="T31" fmla="*/ 541 h 1394"/>
                  <a:gd name="T32" fmla="*/ 663 w 878"/>
                  <a:gd name="T33" fmla="*/ 264 h 1394"/>
                  <a:gd name="T34" fmla="*/ 721 w 878"/>
                  <a:gd name="T35" fmla="*/ 99 h 1394"/>
                  <a:gd name="T36" fmla="*/ 828 w 878"/>
                  <a:gd name="T37" fmla="*/ 34 h 1394"/>
                  <a:gd name="T38" fmla="*/ 0 w 878"/>
                  <a:gd name="T39" fmla="*/ 148 h 1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78" h="1394">
                    <a:moveTo>
                      <a:pt x="0" y="148"/>
                    </a:moveTo>
                    <a:cubicBezTo>
                      <a:pt x="0" y="214"/>
                      <a:pt x="42" y="246"/>
                      <a:pt x="42" y="296"/>
                    </a:cubicBezTo>
                    <a:cubicBezTo>
                      <a:pt x="42" y="345"/>
                      <a:pt x="33" y="426"/>
                      <a:pt x="83" y="419"/>
                    </a:cubicBezTo>
                    <a:cubicBezTo>
                      <a:pt x="132" y="410"/>
                      <a:pt x="139" y="329"/>
                      <a:pt x="181" y="394"/>
                    </a:cubicBezTo>
                    <a:cubicBezTo>
                      <a:pt x="222" y="459"/>
                      <a:pt x="254" y="500"/>
                      <a:pt x="272" y="582"/>
                    </a:cubicBezTo>
                    <a:cubicBezTo>
                      <a:pt x="287" y="664"/>
                      <a:pt x="312" y="779"/>
                      <a:pt x="287" y="836"/>
                    </a:cubicBezTo>
                    <a:cubicBezTo>
                      <a:pt x="262" y="894"/>
                      <a:pt x="248" y="861"/>
                      <a:pt x="320" y="984"/>
                    </a:cubicBezTo>
                    <a:cubicBezTo>
                      <a:pt x="394" y="1106"/>
                      <a:pt x="362" y="1131"/>
                      <a:pt x="394" y="1221"/>
                    </a:cubicBezTo>
                    <a:cubicBezTo>
                      <a:pt x="426" y="1311"/>
                      <a:pt x="485" y="1345"/>
                      <a:pt x="524" y="1369"/>
                    </a:cubicBezTo>
                    <a:cubicBezTo>
                      <a:pt x="566" y="1394"/>
                      <a:pt x="566" y="1345"/>
                      <a:pt x="542" y="1270"/>
                    </a:cubicBezTo>
                    <a:cubicBezTo>
                      <a:pt x="517" y="1196"/>
                      <a:pt x="517" y="1131"/>
                      <a:pt x="459" y="1049"/>
                    </a:cubicBezTo>
                    <a:cubicBezTo>
                      <a:pt x="403" y="968"/>
                      <a:pt x="312" y="943"/>
                      <a:pt x="336" y="770"/>
                    </a:cubicBezTo>
                    <a:cubicBezTo>
                      <a:pt x="362" y="599"/>
                      <a:pt x="352" y="541"/>
                      <a:pt x="394" y="599"/>
                    </a:cubicBezTo>
                    <a:cubicBezTo>
                      <a:pt x="435" y="656"/>
                      <a:pt x="557" y="787"/>
                      <a:pt x="589" y="836"/>
                    </a:cubicBezTo>
                    <a:cubicBezTo>
                      <a:pt x="623" y="885"/>
                      <a:pt x="697" y="844"/>
                      <a:pt x="788" y="779"/>
                    </a:cubicBezTo>
                    <a:cubicBezTo>
                      <a:pt x="878" y="714"/>
                      <a:pt x="878" y="656"/>
                      <a:pt x="828" y="541"/>
                    </a:cubicBezTo>
                    <a:cubicBezTo>
                      <a:pt x="779" y="426"/>
                      <a:pt x="679" y="311"/>
                      <a:pt x="663" y="264"/>
                    </a:cubicBezTo>
                    <a:cubicBezTo>
                      <a:pt x="647" y="214"/>
                      <a:pt x="673" y="131"/>
                      <a:pt x="721" y="99"/>
                    </a:cubicBezTo>
                    <a:cubicBezTo>
                      <a:pt x="770" y="66"/>
                      <a:pt x="794" y="0"/>
                      <a:pt x="828" y="34"/>
                    </a:cubicBezTo>
                    <a:cubicBezTo>
                      <a:pt x="860" y="66"/>
                      <a:pt x="0" y="148"/>
                      <a:pt x="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3" name="iŝ1ïďê"/>
              <p:cNvSpPr/>
              <p:nvPr/>
            </p:nvSpPr>
            <p:spPr bwMode="auto">
              <a:xfrm>
                <a:off x="5539" y="2947"/>
                <a:ext cx="266" cy="299"/>
              </a:xfrm>
              <a:custGeom>
                <a:avLst/>
                <a:gdLst>
                  <a:gd name="T0" fmla="*/ 391 w 681"/>
                  <a:gd name="T1" fmla="*/ 266 h 768"/>
                  <a:gd name="T2" fmla="*/ 237 w 681"/>
                  <a:gd name="T3" fmla="*/ 126 h 768"/>
                  <a:gd name="T4" fmla="*/ 138 w 681"/>
                  <a:gd name="T5" fmla="*/ 35 h 768"/>
                  <a:gd name="T6" fmla="*/ 57 w 681"/>
                  <a:gd name="T7" fmla="*/ 76 h 768"/>
                  <a:gd name="T8" fmla="*/ 242 w 681"/>
                  <a:gd name="T9" fmla="*/ 318 h 768"/>
                  <a:gd name="T10" fmla="*/ 398 w 681"/>
                  <a:gd name="T11" fmla="*/ 612 h 768"/>
                  <a:gd name="T12" fmla="*/ 570 w 681"/>
                  <a:gd name="T13" fmla="*/ 762 h 768"/>
                  <a:gd name="T14" fmla="*/ 617 w 681"/>
                  <a:gd name="T15" fmla="*/ 594 h 768"/>
                  <a:gd name="T16" fmla="*/ 484 w 681"/>
                  <a:gd name="T17" fmla="*/ 380 h 768"/>
                  <a:gd name="T18" fmla="*/ 391 w 681"/>
                  <a:gd name="T19" fmla="*/ 266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1" h="768">
                    <a:moveTo>
                      <a:pt x="391" y="266"/>
                    </a:moveTo>
                    <a:cubicBezTo>
                      <a:pt x="335" y="224"/>
                      <a:pt x="259" y="173"/>
                      <a:pt x="237" y="126"/>
                    </a:cubicBezTo>
                    <a:cubicBezTo>
                      <a:pt x="212" y="81"/>
                      <a:pt x="185" y="40"/>
                      <a:pt x="138" y="35"/>
                    </a:cubicBezTo>
                    <a:cubicBezTo>
                      <a:pt x="92" y="29"/>
                      <a:pt x="0" y="0"/>
                      <a:pt x="57" y="76"/>
                    </a:cubicBezTo>
                    <a:cubicBezTo>
                      <a:pt x="114" y="150"/>
                      <a:pt x="208" y="237"/>
                      <a:pt x="242" y="318"/>
                    </a:cubicBezTo>
                    <a:cubicBezTo>
                      <a:pt x="275" y="398"/>
                      <a:pt x="358" y="520"/>
                      <a:pt x="398" y="612"/>
                    </a:cubicBezTo>
                    <a:cubicBezTo>
                      <a:pt x="438" y="704"/>
                      <a:pt x="518" y="768"/>
                      <a:pt x="570" y="762"/>
                    </a:cubicBezTo>
                    <a:cubicBezTo>
                      <a:pt x="623" y="756"/>
                      <a:pt x="681" y="652"/>
                      <a:pt x="617" y="594"/>
                    </a:cubicBezTo>
                    <a:cubicBezTo>
                      <a:pt x="554" y="538"/>
                      <a:pt x="525" y="445"/>
                      <a:pt x="484" y="380"/>
                    </a:cubicBezTo>
                    <a:cubicBezTo>
                      <a:pt x="444" y="318"/>
                      <a:pt x="415" y="283"/>
                      <a:pt x="391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4" name="iṡlîḍé"/>
              <p:cNvSpPr/>
              <p:nvPr/>
            </p:nvSpPr>
            <p:spPr bwMode="auto">
              <a:xfrm>
                <a:off x="5757" y="3248"/>
                <a:ext cx="211" cy="83"/>
              </a:xfrm>
              <a:custGeom>
                <a:avLst/>
                <a:gdLst>
                  <a:gd name="T0" fmla="*/ 237 w 543"/>
                  <a:gd name="T1" fmla="*/ 52 h 213"/>
                  <a:gd name="T2" fmla="*/ 97 w 543"/>
                  <a:gd name="T3" fmla="*/ 5 h 213"/>
                  <a:gd name="T4" fmla="*/ 79 w 543"/>
                  <a:gd name="T5" fmla="*/ 114 h 213"/>
                  <a:gd name="T6" fmla="*/ 265 w 543"/>
                  <a:gd name="T7" fmla="*/ 144 h 213"/>
                  <a:gd name="T8" fmla="*/ 474 w 543"/>
                  <a:gd name="T9" fmla="*/ 201 h 213"/>
                  <a:gd name="T10" fmla="*/ 474 w 543"/>
                  <a:gd name="T11" fmla="*/ 132 h 213"/>
                  <a:gd name="T12" fmla="*/ 358 w 543"/>
                  <a:gd name="T13" fmla="*/ 40 h 213"/>
                  <a:gd name="T14" fmla="*/ 237 w 543"/>
                  <a:gd name="T15" fmla="*/ 5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3" h="213">
                    <a:moveTo>
                      <a:pt x="237" y="52"/>
                    </a:moveTo>
                    <a:cubicBezTo>
                      <a:pt x="188" y="52"/>
                      <a:pt x="138" y="11"/>
                      <a:pt x="97" y="5"/>
                    </a:cubicBezTo>
                    <a:cubicBezTo>
                      <a:pt x="57" y="0"/>
                      <a:pt x="0" y="86"/>
                      <a:pt x="79" y="114"/>
                    </a:cubicBezTo>
                    <a:cubicBezTo>
                      <a:pt x="160" y="144"/>
                      <a:pt x="190" y="127"/>
                      <a:pt x="265" y="144"/>
                    </a:cubicBezTo>
                    <a:cubicBezTo>
                      <a:pt x="339" y="161"/>
                      <a:pt x="444" y="190"/>
                      <a:pt x="474" y="201"/>
                    </a:cubicBezTo>
                    <a:cubicBezTo>
                      <a:pt x="502" y="213"/>
                      <a:pt x="543" y="156"/>
                      <a:pt x="474" y="132"/>
                    </a:cubicBezTo>
                    <a:cubicBezTo>
                      <a:pt x="402" y="109"/>
                      <a:pt x="419" y="58"/>
                      <a:pt x="358" y="40"/>
                    </a:cubicBezTo>
                    <a:cubicBezTo>
                      <a:pt x="292" y="22"/>
                      <a:pt x="281" y="52"/>
                      <a:pt x="23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5" name="ïšḻîḓé"/>
              <p:cNvSpPr/>
              <p:nvPr/>
            </p:nvSpPr>
            <p:spPr bwMode="auto">
              <a:xfrm>
                <a:off x="5835" y="2916"/>
                <a:ext cx="212" cy="295"/>
              </a:xfrm>
              <a:custGeom>
                <a:avLst/>
                <a:gdLst>
                  <a:gd name="T0" fmla="*/ 213 w 542"/>
                  <a:gd name="T1" fmla="*/ 670 h 757"/>
                  <a:gd name="T2" fmla="*/ 393 w 542"/>
                  <a:gd name="T3" fmla="*/ 670 h 757"/>
                  <a:gd name="T4" fmla="*/ 479 w 542"/>
                  <a:gd name="T5" fmla="*/ 491 h 757"/>
                  <a:gd name="T6" fmla="*/ 490 w 542"/>
                  <a:gd name="T7" fmla="*/ 405 h 757"/>
                  <a:gd name="T8" fmla="*/ 484 w 542"/>
                  <a:gd name="T9" fmla="*/ 267 h 757"/>
                  <a:gd name="T10" fmla="*/ 520 w 542"/>
                  <a:gd name="T11" fmla="*/ 168 h 757"/>
                  <a:gd name="T12" fmla="*/ 501 w 542"/>
                  <a:gd name="T13" fmla="*/ 53 h 757"/>
                  <a:gd name="T14" fmla="*/ 415 w 542"/>
                  <a:gd name="T15" fmla="*/ 41 h 757"/>
                  <a:gd name="T16" fmla="*/ 341 w 542"/>
                  <a:gd name="T17" fmla="*/ 162 h 757"/>
                  <a:gd name="T18" fmla="*/ 247 w 542"/>
                  <a:gd name="T19" fmla="*/ 243 h 757"/>
                  <a:gd name="T20" fmla="*/ 161 w 542"/>
                  <a:gd name="T21" fmla="*/ 301 h 757"/>
                  <a:gd name="T22" fmla="*/ 97 w 542"/>
                  <a:gd name="T23" fmla="*/ 330 h 757"/>
                  <a:gd name="T24" fmla="*/ 21 w 542"/>
                  <a:gd name="T25" fmla="*/ 364 h 757"/>
                  <a:gd name="T26" fmla="*/ 52 w 542"/>
                  <a:gd name="T27" fmla="*/ 550 h 757"/>
                  <a:gd name="T28" fmla="*/ 213 w 542"/>
                  <a:gd name="T29" fmla="*/ 670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2" h="757">
                    <a:moveTo>
                      <a:pt x="213" y="670"/>
                    </a:moveTo>
                    <a:cubicBezTo>
                      <a:pt x="311" y="663"/>
                      <a:pt x="316" y="757"/>
                      <a:pt x="393" y="670"/>
                    </a:cubicBezTo>
                    <a:cubicBezTo>
                      <a:pt x="467" y="584"/>
                      <a:pt x="495" y="567"/>
                      <a:pt x="479" y="491"/>
                    </a:cubicBezTo>
                    <a:cubicBezTo>
                      <a:pt x="462" y="416"/>
                      <a:pt x="443" y="422"/>
                      <a:pt x="490" y="405"/>
                    </a:cubicBezTo>
                    <a:cubicBezTo>
                      <a:pt x="536" y="387"/>
                      <a:pt x="506" y="313"/>
                      <a:pt x="484" y="267"/>
                    </a:cubicBezTo>
                    <a:cubicBezTo>
                      <a:pt x="462" y="220"/>
                      <a:pt x="495" y="192"/>
                      <a:pt x="520" y="168"/>
                    </a:cubicBezTo>
                    <a:cubicBezTo>
                      <a:pt x="542" y="145"/>
                      <a:pt x="531" y="105"/>
                      <a:pt x="501" y="53"/>
                    </a:cubicBezTo>
                    <a:cubicBezTo>
                      <a:pt x="472" y="0"/>
                      <a:pt x="448" y="17"/>
                      <a:pt x="415" y="41"/>
                    </a:cubicBezTo>
                    <a:cubicBezTo>
                      <a:pt x="379" y="64"/>
                      <a:pt x="393" y="145"/>
                      <a:pt x="341" y="162"/>
                    </a:cubicBezTo>
                    <a:cubicBezTo>
                      <a:pt x="289" y="179"/>
                      <a:pt x="289" y="231"/>
                      <a:pt x="247" y="243"/>
                    </a:cubicBezTo>
                    <a:cubicBezTo>
                      <a:pt x="206" y="254"/>
                      <a:pt x="166" y="254"/>
                      <a:pt x="161" y="301"/>
                    </a:cubicBezTo>
                    <a:cubicBezTo>
                      <a:pt x="156" y="347"/>
                      <a:pt x="143" y="341"/>
                      <a:pt x="97" y="330"/>
                    </a:cubicBezTo>
                    <a:cubicBezTo>
                      <a:pt x="52" y="318"/>
                      <a:pt x="46" y="318"/>
                      <a:pt x="21" y="364"/>
                    </a:cubicBezTo>
                    <a:cubicBezTo>
                      <a:pt x="0" y="410"/>
                      <a:pt x="16" y="463"/>
                      <a:pt x="52" y="550"/>
                    </a:cubicBezTo>
                    <a:cubicBezTo>
                      <a:pt x="85" y="636"/>
                      <a:pt x="132" y="675"/>
                      <a:pt x="213" y="6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6" name="íṩ1iḓe"/>
              <p:cNvSpPr/>
              <p:nvPr/>
            </p:nvSpPr>
            <p:spPr bwMode="auto">
              <a:xfrm>
                <a:off x="6000" y="3316"/>
                <a:ext cx="55" cy="30"/>
              </a:xfrm>
              <a:custGeom>
                <a:avLst/>
                <a:gdLst>
                  <a:gd name="T0" fmla="*/ 80 w 143"/>
                  <a:gd name="T1" fmla="*/ 63 h 77"/>
                  <a:gd name="T2" fmla="*/ 6 w 143"/>
                  <a:gd name="T3" fmla="*/ 28 h 77"/>
                  <a:gd name="T4" fmla="*/ 69 w 143"/>
                  <a:gd name="T5" fmla="*/ 11 h 77"/>
                  <a:gd name="T6" fmla="*/ 80 w 143"/>
                  <a:gd name="T7" fmla="*/ 6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77">
                    <a:moveTo>
                      <a:pt x="80" y="63"/>
                    </a:moveTo>
                    <a:cubicBezTo>
                      <a:pt x="54" y="77"/>
                      <a:pt x="11" y="58"/>
                      <a:pt x="6" y="28"/>
                    </a:cubicBezTo>
                    <a:cubicBezTo>
                      <a:pt x="0" y="0"/>
                      <a:pt x="46" y="11"/>
                      <a:pt x="69" y="11"/>
                    </a:cubicBezTo>
                    <a:cubicBezTo>
                      <a:pt x="91" y="11"/>
                      <a:pt x="143" y="28"/>
                      <a:pt x="80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7" name="iş1iďé"/>
              <p:cNvSpPr/>
              <p:nvPr/>
            </p:nvSpPr>
            <p:spPr bwMode="auto">
              <a:xfrm>
                <a:off x="6131" y="3297"/>
                <a:ext cx="111" cy="70"/>
              </a:xfrm>
              <a:custGeom>
                <a:avLst/>
                <a:gdLst>
                  <a:gd name="T0" fmla="*/ 41 w 284"/>
                  <a:gd name="T1" fmla="*/ 138 h 179"/>
                  <a:gd name="T2" fmla="*/ 163 w 284"/>
                  <a:gd name="T3" fmla="*/ 47 h 179"/>
                  <a:gd name="T4" fmla="*/ 221 w 284"/>
                  <a:gd name="T5" fmla="*/ 52 h 179"/>
                  <a:gd name="T6" fmla="*/ 99 w 284"/>
                  <a:gd name="T7" fmla="*/ 138 h 179"/>
                  <a:gd name="T8" fmla="*/ 41 w 284"/>
                  <a:gd name="T9" fmla="*/ 13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179">
                    <a:moveTo>
                      <a:pt x="41" y="138"/>
                    </a:moveTo>
                    <a:cubicBezTo>
                      <a:pt x="94" y="86"/>
                      <a:pt x="105" y="63"/>
                      <a:pt x="163" y="47"/>
                    </a:cubicBezTo>
                    <a:cubicBezTo>
                      <a:pt x="221" y="29"/>
                      <a:pt x="284" y="0"/>
                      <a:pt x="221" y="52"/>
                    </a:cubicBezTo>
                    <a:cubicBezTo>
                      <a:pt x="157" y="103"/>
                      <a:pt x="132" y="110"/>
                      <a:pt x="99" y="138"/>
                    </a:cubicBezTo>
                    <a:cubicBezTo>
                      <a:pt x="63" y="168"/>
                      <a:pt x="0" y="179"/>
                      <a:pt x="4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8" name="ïṩļîḑè"/>
              <p:cNvSpPr/>
              <p:nvPr/>
            </p:nvSpPr>
            <p:spPr bwMode="auto">
              <a:xfrm>
                <a:off x="6047" y="3340"/>
                <a:ext cx="43" cy="22"/>
              </a:xfrm>
              <a:custGeom>
                <a:avLst/>
                <a:gdLst>
                  <a:gd name="T0" fmla="*/ 53 w 112"/>
                  <a:gd name="T1" fmla="*/ 45 h 57"/>
                  <a:gd name="T2" fmla="*/ 23 w 112"/>
                  <a:gd name="T3" fmla="*/ 10 h 57"/>
                  <a:gd name="T4" fmla="*/ 78 w 112"/>
                  <a:gd name="T5" fmla="*/ 14 h 57"/>
                  <a:gd name="T6" fmla="*/ 106 w 112"/>
                  <a:gd name="T7" fmla="*/ 47 h 57"/>
                  <a:gd name="T8" fmla="*/ 53 w 112"/>
                  <a:gd name="T9" fmla="*/ 4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57">
                    <a:moveTo>
                      <a:pt x="53" y="45"/>
                    </a:moveTo>
                    <a:cubicBezTo>
                      <a:pt x="37" y="35"/>
                      <a:pt x="0" y="13"/>
                      <a:pt x="23" y="10"/>
                    </a:cubicBezTo>
                    <a:cubicBezTo>
                      <a:pt x="48" y="9"/>
                      <a:pt x="63" y="0"/>
                      <a:pt x="78" y="14"/>
                    </a:cubicBezTo>
                    <a:cubicBezTo>
                      <a:pt x="91" y="27"/>
                      <a:pt x="112" y="37"/>
                      <a:pt x="106" y="47"/>
                    </a:cubicBezTo>
                    <a:cubicBezTo>
                      <a:pt x="101" y="57"/>
                      <a:pt x="64" y="52"/>
                      <a:pt x="5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9" name="îS1íḋè"/>
              <p:cNvSpPr/>
              <p:nvPr/>
            </p:nvSpPr>
            <p:spPr bwMode="auto">
              <a:xfrm>
                <a:off x="6065" y="3310"/>
                <a:ext cx="76" cy="23"/>
              </a:xfrm>
              <a:custGeom>
                <a:avLst/>
                <a:gdLst>
                  <a:gd name="T0" fmla="*/ 32 w 195"/>
                  <a:gd name="T1" fmla="*/ 37 h 58"/>
                  <a:gd name="T2" fmla="*/ 107 w 195"/>
                  <a:gd name="T3" fmla="*/ 52 h 58"/>
                  <a:gd name="T4" fmla="*/ 149 w 195"/>
                  <a:gd name="T5" fmla="*/ 34 h 58"/>
                  <a:gd name="T6" fmla="*/ 165 w 195"/>
                  <a:gd name="T7" fmla="*/ 15 h 58"/>
                  <a:gd name="T8" fmla="*/ 90 w 195"/>
                  <a:gd name="T9" fmla="*/ 7 h 58"/>
                  <a:gd name="T10" fmla="*/ 23 w 195"/>
                  <a:gd name="T11" fmla="*/ 6 h 58"/>
                  <a:gd name="T12" fmla="*/ 32 w 195"/>
                  <a:gd name="T13" fmla="*/ 3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5" h="58">
                    <a:moveTo>
                      <a:pt x="32" y="37"/>
                    </a:moveTo>
                    <a:cubicBezTo>
                      <a:pt x="49" y="39"/>
                      <a:pt x="89" y="58"/>
                      <a:pt x="107" y="52"/>
                    </a:cubicBezTo>
                    <a:cubicBezTo>
                      <a:pt x="128" y="46"/>
                      <a:pt x="134" y="34"/>
                      <a:pt x="149" y="34"/>
                    </a:cubicBezTo>
                    <a:cubicBezTo>
                      <a:pt x="163" y="36"/>
                      <a:pt x="195" y="19"/>
                      <a:pt x="165" y="15"/>
                    </a:cubicBezTo>
                    <a:cubicBezTo>
                      <a:pt x="139" y="12"/>
                      <a:pt x="113" y="12"/>
                      <a:pt x="90" y="7"/>
                    </a:cubicBezTo>
                    <a:cubicBezTo>
                      <a:pt x="65" y="2"/>
                      <a:pt x="45" y="0"/>
                      <a:pt x="23" y="6"/>
                    </a:cubicBezTo>
                    <a:cubicBezTo>
                      <a:pt x="0" y="14"/>
                      <a:pt x="7" y="36"/>
                      <a:pt x="3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0" name="ïṩḷïde"/>
              <p:cNvSpPr/>
              <p:nvPr/>
            </p:nvSpPr>
            <p:spPr bwMode="auto">
              <a:xfrm>
                <a:off x="6039" y="3059"/>
                <a:ext cx="160" cy="179"/>
              </a:xfrm>
              <a:custGeom>
                <a:avLst/>
                <a:gdLst>
                  <a:gd name="T0" fmla="*/ 26 w 411"/>
                  <a:gd name="T1" fmla="*/ 414 h 460"/>
                  <a:gd name="T2" fmla="*/ 16 w 411"/>
                  <a:gd name="T3" fmla="*/ 327 h 460"/>
                  <a:gd name="T4" fmla="*/ 37 w 411"/>
                  <a:gd name="T5" fmla="*/ 222 h 460"/>
                  <a:gd name="T6" fmla="*/ 58 w 411"/>
                  <a:gd name="T7" fmla="*/ 117 h 460"/>
                  <a:gd name="T8" fmla="*/ 131 w 411"/>
                  <a:gd name="T9" fmla="*/ 29 h 460"/>
                  <a:gd name="T10" fmla="*/ 306 w 411"/>
                  <a:gd name="T11" fmla="*/ 26 h 460"/>
                  <a:gd name="T12" fmla="*/ 348 w 411"/>
                  <a:gd name="T13" fmla="*/ 47 h 460"/>
                  <a:gd name="T14" fmla="*/ 217 w 411"/>
                  <a:gd name="T15" fmla="*/ 71 h 460"/>
                  <a:gd name="T16" fmla="*/ 105 w 411"/>
                  <a:gd name="T17" fmla="*/ 117 h 460"/>
                  <a:gd name="T18" fmla="*/ 206 w 411"/>
                  <a:gd name="T19" fmla="*/ 167 h 460"/>
                  <a:gd name="T20" fmla="*/ 206 w 411"/>
                  <a:gd name="T21" fmla="*/ 226 h 460"/>
                  <a:gd name="T22" fmla="*/ 179 w 411"/>
                  <a:gd name="T23" fmla="*/ 310 h 460"/>
                  <a:gd name="T24" fmla="*/ 238 w 411"/>
                  <a:gd name="T25" fmla="*/ 414 h 460"/>
                  <a:gd name="T26" fmla="*/ 151 w 411"/>
                  <a:gd name="T27" fmla="*/ 394 h 460"/>
                  <a:gd name="T28" fmla="*/ 117 w 411"/>
                  <a:gd name="T29" fmla="*/ 335 h 460"/>
                  <a:gd name="T30" fmla="*/ 79 w 411"/>
                  <a:gd name="T31" fmla="*/ 451 h 460"/>
                  <a:gd name="T32" fmla="*/ 26 w 411"/>
                  <a:gd name="T33" fmla="*/ 414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1" h="460">
                    <a:moveTo>
                      <a:pt x="26" y="414"/>
                    </a:moveTo>
                    <a:cubicBezTo>
                      <a:pt x="37" y="382"/>
                      <a:pt x="33" y="364"/>
                      <a:pt x="16" y="327"/>
                    </a:cubicBezTo>
                    <a:cubicBezTo>
                      <a:pt x="0" y="288"/>
                      <a:pt x="33" y="251"/>
                      <a:pt x="37" y="222"/>
                    </a:cubicBezTo>
                    <a:cubicBezTo>
                      <a:pt x="42" y="192"/>
                      <a:pt x="54" y="172"/>
                      <a:pt x="58" y="117"/>
                    </a:cubicBezTo>
                    <a:cubicBezTo>
                      <a:pt x="64" y="63"/>
                      <a:pt x="30" y="26"/>
                      <a:pt x="131" y="29"/>
                    </a:cubicBezTo>
                    <a:cubicBezTo>
                      <a:pt x="230" y="33"/>
                      <a:pt x="272" y="51"/>
                      <a:pt x="306" y="26"/>
                    </a:cubicBezTo>
                    <a:cubicBezTo>
                      <a:pt x="338" y="0"/>
                      <a:pt x="411" y="0"/>
                      <a:pt x="348" y="47"/>
                    </a:cubicBezTo>
                    <a:cubicBezTo>
                      <a:pt x="285" y="93"/>
                      <a:pt x="280" y="80"/>
                      <a:pt x="217" y="71"/>
                    </a:cubicBezTo>
                    <a:cubicBezTo>
                      <a:pt x="156" y="63"/>
                      <a:pt x="100" y="71"/>
                      <a:pt x="105" y="117"/>
                    </a:cubicBezTo>
                    <a:cubicBezTo>
                      <a:pt x="109" y="163"/>
                      <a:pt x="179" y="172"/>
                      <a:pt x="206" y="167"/>
                    </a:cubicBezTo>
                    <a:cubicBezTo>
                      <a:pt x="230" y="163"/>
                      <a:pt x="248" y="197"/>
                      <a:pt x="206" y="226"/>
                    </a:cubicBezTo>
                    <a:cubicBezTo>
                      <a:pt x="164" y="256"/>
                      <a:pt x="143" y="285"/>
                      <a:pt x="179" y="310"/>
                    </a:cubicBezTo>
                    <a:cubicBezTo>
                      <a:pt x="217" y="335"/>
                      <a:pt x="290" y="376"/>
                      <a:pt x="238" y="414"/>
                    </a:cubicBezTo>
                    <a:cubicBezTo>
                      <a:pt x="188" y="451"/>
                      <a:pt x="168" y="448"/>
                      <a:pt x="151" y="394"/>
                    </a:cubicBezTo>
                    <a:cubicBezTo>
                      <a:pt x="133" y="339"/>
                      <a:pt x="133" y="276"/>
                      <a:pt x="117" y="335"/>
                    </a:cubicBezTo>
                    <a:cubicBezTo>
                      <a:pt x="100" y="394"/>
                      <a:pt x="121" y="451"/>
                      <a:pt x="79" y="451"/>
                    </a:cubicBezTo>
                    <a:cubicBezTo>
                      <a:pt x="37" y="451"/>
                      <a:pt x="10" y="460"/>
                      <a:pt x="26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1" name="íś1îḋé"/>
              <p:cNvSpPr/>
              <p:nvPr/>
            </p:nvSpPr>
            <p:spPr bwMode="auto">
              <a:xfrm>
                <a:off x="6298" y="3107"/>
                <a:ext cx="407" cy="275"/>
              </a:xfrm>
              <a:custGeom>
                <a:avLst/>
                <a:gdLst>
                  <a:gd name="T0" fmla="*/ 19 w 1042"/>
                  <a:gd name="T1" fmla="*/ 72 h 707"/>
                  <a:gd name="T2" fmla="*/ 65 w 1042"/>
                  <a:gd name="T3" fmla="*/ 18 h 707"/>
                  <a:gd name="T4" fmla="*/ 168 w 1042"/>
                  <a:gd name="T5" fmla="*/ 50 h 707"/>
                  <a:gd name="T6" fmla="*/ 193 w 1042"/>
                  <a:gd name="T7" fmla="*/ 151 h 707"/>
                  <a:gd name="T8" fmla="*/ 266 w 1042"/>
                  <a:gd name="T9" fmla="*/ 159 h 707"/>
                  <a:gd name="T10" fmla="*/ 336 w 1042"/>
                  <a:gd name="T11" fmla="*/ 80 h 707"/>
                  <a:gd name="T12" fmla="*/ 452 w 1042"/>
                  <a:gd name="T13" fmla="*/ 101 h 707"/>
                  <a:gd name="T14" fmla="*/ 630 w 1042"/>
                  <a:gd name="T15" fmla="*/ 193 h 707"/>
                  <a:gd name="T16" fmla="*/ 783 w 1042"/>
                  <a:gd name="T17" fmla="*/ 285 h 707"/>
                  <a:gd name="T18" fmla="*/ 893 w 1042"/>
                  <a:gd name="T19" fmla="*/ 418 h 707"/>
                  <a:gd name="T20" fmla="*/ 901 w 1042"/>
                  <a:gd name="T21" fmla="*/ 514 h 707"/>
                  <a:gd name="T22" fmla="*/ 1030 w 1042"/>
                  <a:gd name="T23" fmla="*/ 644 h 707"/>
                  <a:gd name="T24" fmla="*/ 993 w 1042"/>
                  <a:gd name="T25" fmla="*/ 677 h 707"/>
                  <a:gd name="T26" fmla="*/ 877 w 1042"/>
                  <a:gd name="T27" fmla="*/ 623 h 707"/>
                  <a:gd name="T28" fmla="*/ 775 w 1042"/>
                  <a:gd name="T29" fmla="*/ 514 h 707"/>
                  <a:gd name="T30" fmla="*/ 674 w 1042"/>
                  <a:gd name="T31" fmla="*/ 514 h 707"/>
                  <a:gd name="T32" fmla="*/ 588 w 1042"/>
                  <a:gd name="T33" fmla="*/ 565 h 707"/>
                  <a:gd name="T34" fmla="*/ 482 w 1042"/>
                  <a:gd name="T35" fmla="*/ 514 h 707"/>
                  <a:gd name="T36" fmla="*/ 425 w 1042"/>
                  <a:gd name="T37" fmla="*/ 472 h 707"/>
                  <a:gd name="T38" fmla="*/ 387 w 1042"/>
                  <a:gd name="T39" fmla="*/ 361 h 707"/>
                  <a:gd name="T40" fmla="*/ 287 w 1042"/>
                  <a:gd name="T41" fmla="*/ 280 h 707"/>
                  <a:gd name="T42" fmla="*/ 177 w 1042"/>
                  <a:gd name="T43" fmla="*/ 210 h 707"/>
                  <a:gd name="T44" fmla="*/ 61 w 1042"/>
                  <a:gd name="T45" fmla="*/ 151 h 707"/>
                  <a:gd name="T46" fmla="*/ 19 w 1042"/>
                  <a:gd name="T47" fmla="*/ 72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42" h="707">
                    <a:moveTo>
                      <a:pt x="19" y="72"/>
                    </a:moveTo>
                    <a:cubicBezTo>
                      <a:pt x="0" y="47"/>
                      <a:pt x="19" y="30"/>
                      <a:pt x="65" y="18"/>
                    </a:cubicBezTo>
                    <a:cubicBezTo>
                      <a:pt x="111" y="5"/>
                      <a:pt x="168" y="0"/>
                      <a:pt x="168" y="50"/>
                    </a:cubicBezTo>
                    <a:cubicBezTo>
                      <a:pt x="168" y="101"/>
                      <a:pt x="161" y="114"/>
                      <a:pt x="193" y="151"/>
                    </a:cubicBezTo>
                    <a:cubicBezTo>
                      <a:pt x="227" y="189"/>
                      <a:pt x="240" y="193"/>
                      <a:pt x="266" y="159"/>
                    </a:cubicBezTo>
                    <a:cubicBezTo>
                      <a:pt x="289" y="126"/>
                      <a:pt x="294" y="84"/>
                      <a:pt x="336" y="80"/>
                    </a:cubicBezTo>
                    <a:cubicBezTo>
                      <a:pt x="377" y="75"/>
                      <a:pt x="408" y="84"/>
                      <a:pt x="452" y="101"/>
                    </a:cubicBezTo>
                    <a:cubicBezTo>
                      <a:pt x="499" y="117"/>
                      <a:pt x="575" y="171"/>
                      <a:pt x="630" y="193"/>
                    </a:cubicBezTo>
                    <a:cubicBezTo>
                      <a:pt x="683" y="213"/>
                      <a:pt x="746" y="238"/>
                      <a:pt x="783" y="285"/>
                    </a:cubicBezTo>
                    <a:cubicBezTo>
                      <a:pt x="822" y="331"/>
                      <a:pt x="916" y="393"/>
                      <a:pt x="893" y="418"/>
                    </a:cubicBezTo>
                    <a:cubicBezTo>
                      <a:pt x="867" y="443"/>
                      <a:pt x="859" y="485"/>
                      <a:pt x="901" y="514"/>
                    </a:cubicBezTo>
                    <a:cubicBezTo>
                      <a:pt x="943" y="544"/>
                      <a:pt x="1018" y="623"/>
                      <a:pt x="1030" y="644"/>
                    </a:cubicBezTo>
                    <a:cubicBezTo>
                      <a:pt x="1042" y="665"/>
                      <a:pt x="1042" y="707"/>
                      <a:pt x="993" y="677"/>
                    </a:cubicBezTo>
                    <a:cubicBezTo>
                      <a:pt x="943" y="649"/>
                      <a:pt x="901" y="662"/>
                      <a:pt x="877" y="623"/>
                    </a:cubicBezTo>
                    <a:cubicBezTo>
                      <a:pt x="851" y="586"/>
                      <a:pt x="841" y="539"/>
                      <a:pt x="775" y="514"/>
                    </a:cubicBezTo>
                    <a:cubicBezTo>
                      <a:pt x="709" y="490"/>
                      <a:pt x="672" y="482"/>
                      <a:pt x="674" y="514"/>
                    </a:cubicBezTo>
                    <a:cubicBezTo>
                      <a:pt x="678" y="548"/>
                      <a:pt x="646" y="565"/>
                      <a:pt x="588" y="565"/>
                    </a:cubicBezTo>
                    <a:cubicBezTo>
                      <a:pt x="529" y="565"/>
                      <a:pt x="520" y="532"/>
                      <a:pt x="482" y="514"/>
                    </a:cubicBezTo>
                    <a:cubicBezTo>
                      <a:pt x="446" y="499"/>
                      <a:pt x="452" y="548"/>
                      <a:pt x="425" y="472"/>
                    </a:cubicBezTo>
                    <a:cubicBezTo>
                      <a:pt x="394" y="398"/>
                      <a:pt x="387" y="403"/>
                      <a:pt x="387" y="361"/>
                    </a:cubicBezTo>
                    <a:cubicBezTo>
                      <a:pt x="387" y="319"/>
                      <a:pt x="331" y="310"/>
                      <a:pt x="287" y="280"/>
                    </a:cubicBezTo>
                    <a:cubicBezTo>
                      <a:pt x="240" y="252"/>
                      <a:pt x="240" y="243"/>
                      <a:pt x="177" y="210"/>
                    </a:cubicBezTo>
                    <a:cubicBezTo>
                      <a:pt x="114" y="176"/>
                      <a:pt x="42" y="184"/>
                      <a:pt x="61" y="151"/>
                    </a:cubicBezTo>
                    <a:cubicBezTo>
                      <a:pt x="77" y="117"/>
                      <a:pt x="35" y="97"/>
                      <a:pt x="19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2" name="îšḻïḑê"/>
              <p:cNvSpPr/>
              <p:nvPr/>
            </p:nvSpPr>
            <p:spPr bwMode="auto">
              <a:xfrm>
                <a:off x="6659" y="3188"/>
                <a:ext cx="96" cy="68"/>
              </a:xfrm>
              <a:custGeom>
                <a:avLst/>
                <a:gdLst>
                  <a:gd name="T0" fmla="*/ 92 w 246"/>
                  <a:gd name="T1" fmla="*/ 171 h 175"/>
                  <a:gd name="T2" fmla="*/ 204 w 246"/>
                  <a:gd name="T3" fmla="*/ 91 h 175"/>
                  <a:gd name="T4" fmla="*/ 221 w 246"/>
                  <a:gd name="T5" fmla="*/ 37 h 175"/>
                  <a:gd name="T6" fmla="*/ 166 w 246"/>
                  <a:gd name="T7" fmla="*/ 45 h 175"/>
                  <a:gd name="T8" fmla="*/ 105 w 246"/>
                  <a:gd name="T9" fmla="*/ 99 h 175"/>
                  <a:gd name="T10" fmla="*/ 23 w 246"/>
                  <a:gd name="T11" fmla="*/ 133 h 175"/>
                  <a:gd name="T12" fmla="*/ 92 w 246"/>
                  <a:gd name="T13" fmla="*/ 17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175">
                    <a:moveTo>
                      <a:pt x="92" y="171"/>
                    </a:moveTo>
                    <a:cubicBezTo>
                      <a:pt x="116" y="168"/>
                      <a:pt x="191" y="108"/>
                      <a:pt x="204" y="91"/>
                    </a:cubicBezTo>
                    <a:cubicBezTo>
                      <a:pt x="216" y="74"/>
                      <a:pt x="246" y="74"/>
                      <a:pt x="221" y="37"/>
                    </a:cubicBezTo>
                    <a:cubicBezTo>
                      <a:pt x="195" y="0"/>
                      <a:pt x="200" y="3"/>
                      <a:pt x="166" y="45"/>
                    </a:cubicBezTo>
                    <a:cubicBezTo>
                      <a:pt x="132" y="87"/>
                      <a:pt x="146" y="91"/>
                      <a:pt x="105" y="99"/>
                    </a:cubicBezTo>
                    <a:cubicBezTo>
                      <a:pt x="63" y="108"/>
                      <a:pt x="50" y="129"/>
                      <a:pt x="23" y="133"/>
                    </a:cubicBezTo>
                    <a:cubicBezTo>
                      <a:pt x="0" y="138"/>
                      <a:pt x="42" y="175"/>
                      <a:pt x="92" y="1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3" name="ïSľîḓê"/>
              <p:cNvSpPr/>
              <p:nvPr/>
            </p:nvSpPr>
            <p:spPr bwMode="auto">
              <a:xfrm>
                <a:off x="6782" y="3237"/>
                <a:ext cx="44" cy="52"/>
              </a:xfrm>
              <a:custGeom>
                <a:avLst/>
                <a:gdLst>
                  <a:gd name="T0" fmla="*/ 50 w 112"/>
                  <a:gd name="T1" fmla="*/ 104 h 134"/>
                  <a:gd name="T2" fmla="*/ 13 w 112"/>
                  <a:gd name="T3" fmla="*/ 46 h 134"/>
                  <a:gd name="T4" fmla="*/ 37 w 112"/>
                  <a:gd name="T5" fmla="*/ 42 h 134"/>
                  <a:gd name="T6" fmla="*/ 104 w 112"/>
                  <a:gd name="T7" fmla="*/ 109 h 134"/>
                  <a:gd name="T8" fmla="*/ 50 w 112"/>
                  <a:gd name="T9" fmla="*/ 10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34">
                    <a:moveTo>
                      <a:pt x="50" y="104"/>
                    </a:moveTo>
                    <a:cubicBezTo>
                      <a:pt x="21" y="92"/>
                      <a:pt x="16" y="79"/>
                      <a:pt x="13" y="46"/>
                    </a:cubicBezTo>
                    <a:cubicBezTo>
                      <a:pt x="9" y="13"/>
                      <a:pt x="0" y="0"/>
                      <a:pt x="37" y="42"/>
                    </a:cubicBezTo>
                    <a:cubicBezTo>
                      <a:pt x="75" y="84"/>
                      <a:pt x="112" y="84"/>
                      <a:pt x="104" y="109"/>
                    </a:cubicBezTo>
                    <a:cubicBezTo>
                      <a:pt x="97" y="134"/>
                      <a:pt x="88" y="121"/>
                      <a:pt x="50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4" name="iślîďé"/>
              <p:cNvSpPr/>
              <p:nvPr/>
            </p:nvSpPr>
            <p:spPr bwMode="auto">
              <a:xfrm>
                <a:off x="6969" y="3645"/>
                <a:ext cx="75" cy="68"/>
              </a:xfrm>
              <a:custGeom>
                <a:avLst/>
                <a:gdLst>
                  <a:gd name="T0" fmla="*/ 58 w 192"/>
                  <a:gd name="T1" fmla="*/ 105 h 175"/>
                  <a:gd name="T2" fmla="*/ 153 w 192"/>
                  <a:gd name="T3" fmla="*/ 172 h 175"/>
                  <a:gd name="T4" fmla="*/ 153 w 192"/>
                  <a:gd name="T5" fmla="*/ 126 h 175"/>
                  <a:gd name="T6" fmla="*/ 74 w 192"/>
                  <a:gd name="T7" fmla="*/ 63 h 175"/>
                  <a:gd name="T8" fmla="*/ 11 w 192"/>
                  <a:gd name="T9" fmla="*/ 4 h 175"/>
                  <a:gd name="T10" fmla="*/ 58 w 192"/>
                  <a:gd name="T11" fmla="*/ 10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175">
                    <a:moveTo>
                      <a:pt x="58" y="105"/>
                    </a:moveTo>
                    <a:cubicBezTo>
                      <a:pt x="108" y="155"/>
                      <a:pt x="121" y="167"/>
                      <a:pt x="153" y="172"/>
                    </a:cubicBezTo>
                    <a:cubicBezTo>
                      <a:pt x="187" y="175"/>
                      <a:pt x="192" y="147"/>
                      <a:pt x="153" y="126"/>
                    </a:cubicBezTo>
                    <a:cubicBezTo>
                      <a:pt x="116" y="105"/>
                      <a:pt x="113" y="105"/>
                      <a:pt x="74" y="63"/>
                    </a:cubicBezTo>
                    <a:cubicBezTo>
                      <a:pt x="37" y="21"/>
                      <a:pt x="24" y="0"/>
                      <a:pt x="11" y="4"/>
                    </a:cubicBezTo>
                    <a:cubicBezTo>
                      <a:pt x="0" y="9"/>
                      <a:pt x="29" y="75"/>
                      <a:pt x="5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5" name="îSlîḋè"/>
              <p:cNvSpPr/>
              <p:nvPr/>
            </p:nvSpPr>
            <p:spPr bwMode="auto">
              <a:xfrm>
                <a:off x="7151" y="4019"/>
                <a:ext cx="143" cy="213"/>
              </a:xfrm>
              <a:custGeom>
                <a:avLst/>
                <a:gdLst>
                  <a:gd name="T0" fmla="*/ 113 w 367"/>
                  <a:gd name="T1" fmla="*/ 196 h 548"/>
                  <a:gd name="T2" fmla="*/ 71 w 367"/>
                  <a:gd name="T3" fmla="*/ 114 h 548"/>
                  <a:gd name="T4" fmla="*/ 22 w 367"/>
                  <a:gd name="T5" fmla="*/ 21 h 548"/>
                  <a:gd name="T6" fmla="*/ 88 w 367"/>
                  <a:gd name="T7" fmla="*/ 51 h 548"/>
                  <a:gd name="T8" fmla="*/ 143 w 367"/>
                  <a:gd name="T9" fmla="*/ 139 h 548"/>
                  <a:gd name="T10" fmla="*/ 167 w 367"/>
                  <a:gd name="T11" fmla="*/ 218 h 548"/>
                  <a:gd name="T12" fmla="*/ 222 w 367"/>
                  <a:gd name="T13" fmla="*/ 277 h 548"/>
                  <a:gd name="T14" fmla="*/ 307 w 367"/>
                  <a:gd name="T15" fmla="*/ 280 h 548"/>
                  <a:gd name="T16" fmla="*/ 343 w 367"/>
                  <a:gd name="T17" fmla="*/ 314 h 548"/>
                  <a:gd name="T18" fmla="*/ 267 w 367"/>
                  <a:gd name="T19" fmla="*/ 401 h 548"/>
                  <a:gd name="T20" fmla="*/ 225 w 367"/>
                  <a:gd name="T21" fmla="*/ 494 h 548"/>
                  <a:gd name="T22" fmla="*/ 165 w 367"/>
                  <a:gd name="T23" fmla="*/ 536 h 548"/>
                  <a:gd name="T24" fmla="*/ 148 w 367"/>
                  <a:gd name="T25" fmla="*/ 477 h 548"/>
                  <a:gd name="T26" fmla="*/ 104 w 367"/>
                  <a:gd name="T27" fmla="*/ 385 h 548"/>
                  <a:gd name="T28" fmla="*/ 125 w 367"/>
                  <a:gd name="T29" fmla="*/ 347 h 548"/>
                  <a:gd name="T30" fmla="*/ 113 w 367"/>
                  <a:gd name="T31" fmla="*/ 196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7" h="548">
                    <a:moveTo>
                      <a:pt x="113" y="196"/>
                    </a:moveTo>
                    <a:cubicBezTo>
                      <a:pt x="81" y="176"/>
                      <a:pt x="101" y="151"/>
                      <a:pt x="71" y="114"/>
                    </a:cubicBezTo>
                    <a:cubicBezTo>
                      <a:pt x="41" y="75"/>
                      <a:pt x="0" y="42"/>
                      <a:pt x="22" y="21"/>
                    </a:cubicBezTo>
                    <a:cubicBezTo>
                      <a:pt x="41" y="0"/>
                      <a:pt x="50" y="21"/>
                      <a:pt x="88" y="51"/>
                    </a:cubicBezTo>
                    <a:cubicBezTo>
                      <a:pt x="125" y="80"/>
                      <a:pt x="143" y="101"/>
                      <a:pt x="143" y="139"/>
                    </a:cubicBezTo>
                    <a:cubicBezTo>
                      <a:pt x="143" y="176"/>
                      <a:pt x="156" y="213"/>
                      <a:pt x="167" y="218"/>
                    </a:cubicBezTo>
                    <a:cubicBezTo>
                      <a:pt x="180" y="222"/>
                      <a:pt x="198" y="255"/>
                      <a:pt x="222" y="277"/>
                    </a:cubicBezTo>
                    <a:cubicBezTo>
                      <a:pt x="246" y="297"/>
                      <a:pt x="272" y="310"/>
                      <a:pt x="307" y="280"/>
                    </a:cubicBezTo>
                    <a:cubicBezTo>
                      <a:pt x="340" y="250"/>
                      <a:pt x="367" y="264"/>
                      <a:pt x="343" y="314"/>
                    </a:cubicBezTo>
                    <a:cubicBezTo>
                      <a:pt x="319" y="364"/>
                      <a:pt x="286" y="368"/>
                      <a:pt x="267" y="401"/>
                    </a:cubicBezTo>
                    <a:cubicBezTo>
                      <a:pt x="251" y="436"/>
                      <a:pt x="230" y="460"/>
                      <a:pt x="225" y="494"/>
                    </a:cubicBezTo>
                    <a:cubicBezTo>
                      <a:pt x="222" y="527"/>
                      <a:pt x="188" y="548"/>
                      <a:pt x="165" y="536"/>
                    </a:cubicBezTo>
                    <a:cubicBezTo>
                      <a:pt x="138" y="524"/>
                      <a:pt x="160" y="502"/>
                      <a:pt x="148" y="477"/>
                    </a:cubicBezTo>
                    <a:cubicBezTo>
                      <a:pt x="135" y="452"/>
                      <a:pt x="135" y="394"/>
                      <a:pt x="104" y="385"/>
                    </a:cubicBezTo>
                    <a:cubicBezTo>
                      <a:pt x="76" y="376"/>
                      <a:pt x="97" y="368"/>
                      <a:pt x="125" y="347"/>
                    </a:cubicBezTo>
                    <a:cubicBezTo>
                      <a:pt x="156" y="326"/>
                      <a:pt x="148" y="218"/>
                      <a:pt x="113" y="1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6" name="í$ḷïḓé"/>
              <p:cNvSpPr/>
              <p:nvPr/>
            </p:nvSpPr>
            <p:spPr bwMode="auto">
              <a:xfrm>
                <a:off x="7020" y="4190"/>
                <a:ext cx="173" cy="202"/>
              </a:xfrm>
              <a:custGeom>
                <a:avLst/>
                <a:gdLst>
                  <a:gd name="T0" fmla="*/ 393 w 443"/>
                  <a:gd name="T1" fmla="*/ 205 h 518"/>
                  <a:gd name="T2" fmla="*/ 347 w 443"/>
                  <a:gd name="T3" fmla="*/ 288 h 518"/>
                  <a:gd name="T4" fmla="*/ 263 w 443"/>
                  <a:gd name="T5" fmla="*/ 363 h 518"/>
                  <a:gd name="T6" fmla="*/ 151 w 443"/>
                  <a:gd name="T7" fmla="*/ 501 h 518"/>
                  <a:gd name="T8" fmla="*/ 37 w 443"/>
                  <a:gd name="T9" fmla="*/ 464 h 518"/>
                  <a:gd name="T10" fmla="*/ 30 w 443"/>
                  <a:gd name="T11" fmla="*/ 405 h 518"/>
                  <a:gd name="T12" fmla="*/ 137 w 443"/>
                  <a:gd name="T13" fmla="*/ 292 h 518"/>
                  <a:gd name="T14" fmla="*/ 277 w 443"/>
                  <a:gd name="T15" fmla="*/ 183 h 518"/>
                  <a:gd name="T16" fmla="*/ 317 w 443"/>
                  <a:gd name="T17" fmla="*/ 84 h 518"/>
                  <a:gd name="T18" fmla="*/ 363 w 443"/>
                  <a:gd name="T19" fmla="*/ 37 h 518"/>
                  <a:gd name="T20" fmla="*/ 443 w 443"/>
                  <a:gd name="T21" fmla="*/ 79 h 518"/>
                  <a:gd name="T22" fmla="*/ 393 w 443"/>
                  <a:gd name="T23" fmla="*/ 205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3" h="518">
                    <a:moveTo>
                      <a:pt x="393" y="205"/>
                    </a:moveTo>
                    <a:cubicBezTo>
                      <a:pt x="369" y="228"/>
                      <a:pt x="389" y="255"/>
                      <a:pt x="347" y="288"/>
                    </a:cubicBezTo>
                    <a:cubicBezTo>
                      <a:pt x="305" y="321"/>
                      <a:pt x="284" y="313"/>
                      <a:pt x="263" y="363"/>
                    </a:cubicBezTo>
                    <a:cubicBezTo>
                      <a:pt x="242" y="413"/>
                      <a:pt x="213" y="518"/>
                      <a:pt x="151" y="501"/>
                    </a:cubicBezTo>
                    <a:cubicBezTo>
                      <a:pt x="87" y="484"/>
                      <a:pt x="50" y="460"/>
                      <a:pt x="37" y="464"/>
                    </a:cubicBezTo>
                    <a:cubicBezTo>
                      <a:pt x="26" y="467"/>
                      <a:pt x="0" y="455"/>
                      <a:pt x="30" y="405"/>
                    </a:cubicBezTo>
                    <a:cubicBezTo>
                      <a:pt x="58" y="355"/>
                      <a:pt x="58" y="304"/>
                      <a:pt x="137" y="292"/>
                    </a:cubicBezTo>
                    <a:cubicBezTo>
                      <a:pt x="218" y="279"/>
                      <a:pt x="263" y="234"/>
                      <a:pt x="277" y="183"/>
                    </a:cubicBezTo>
                    <a:cubicBezTo>
                      <a:pt x="289" y="133"/>
                      <a:pt x="317" y="116"/>
                      <a:pt x="317" y="84"/>
                    </a:cubicBezTo>
                    <a:cubicBezTo>
                      <a:pt x="317" y="50"/>
                      <a:pt x="334" y="0"/>
                      <a:pt x="363" y="37"/>
                    </a:cubicBezTo>
                    <a:cubicBezTo>
                      <a:pt x="393" y="75"/>
                      <a:pt x="443" y="42"/>
                      <a:pt x="443" y="79"/>
                    </a:cubicBezTo>
                    <a:cubicBezTo>
                      <a:pt x="443" y="116"/>
                      <a:pt x="435" y="163"/>
                      <a:pt x="393" y="2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7" name="î$lïdé"/>
              <p:cNvSpPr/>
              <p:nvPr/>
            </p:nvSpPr>
            <p:spPr bwMode="auto">
              <a:xfrm>
                <a:off x="6556" y="4193"/>
                <a:ext cx="99" cy="106"/>
              </a:xfrm>
              <a:custGeom>
                <a:avLst/>
                <a:gdLst>
                  <a:gd name="T0" fmla="*/ 124 w 253"/>
                  <a:gd name="T1" fmla="*/ 49 h 272"/>
                  <a:gd name="T2" fmla="*/ 203 w 253"/>
                  <a:gd name="T3" fmla="*/ 58 h 272"/>
                  <a:gd name="T4" fmla="*/ 253 w 253"/>
                  <a:gd name="T5" fmla="*/ 63 h 272"/>
                  <a:gd name="T6" fmla="*/ 225 w 253"/>
                  <a:gd name="T7" fmla="*/ 196 h 272"/>
                  <a:gd name="T8" fmla="*/ 144 w 253"/>
                  <a:gd name="T9" fmla="*/ 238 h 272"/>
                  <a:gd name="T10" fmla="*/ 82 w 253"/>
                  <a:gd name="T11" fmla="*/ 129 h 272"/>
                  <a:gd name="T12" fmla="*/ 124 w 253"/>
                  <a:gd name="T13" fmla="*/ 4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" h="272">
                    <a:moveTo>
                      <a:pt x="124" y="49"/>
                    </a:moveTo>
                    <a:cubicBezTo>
                      <a:pt x="166" y="67"/>
                      <a:pt x="170" y="82"/>
                      <a:pt x="203" y="58"/>
                    </a:cubicBezTo>
                    <a:cubicBezTo>
                      <a:pt x="238" y="33"/>
                      <a:pt x="253" y="7"/>
                      <a:pt x="253" y="63"/>
                    </a:cubicBezTo>
                    <a:cubicBezTo>
                      <a:pt x="253" y="116"/>
                      <a:pt x="245" y="163"/>
                      <a:pt x="225" y="196"/>
                    </a:cubicBezTo>
                    <a:cubicBezTo>
                      <a:pt x="203" y="230"/>
                      <a:pt x="179" y="272"/>
                      <a:pt x="144" y="238"/>
                    </a:cubicBezTo>
                    <a:cubicBezTo>
                      <a:pt x="111" y="205"/>
                      <a:pt x="102" y="158"/>
                      <a:pt x="82" y="129"/>
                    </a:cubicBezTo>
                    <a:cubicBezTo>
                      <a:pt x="63" y="100"/>
                      <a:pt x="0" y="0"/>
                      <a:pt x="124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8" name="íṣľiḍe"/>
              <p:cNvSpPr/>
              <p:nvPr/>
            </p:nvSpPr>
            <p:spPr bwMode="auto">
              <a:xfrm>
                <a:off x="6189" y="3176"/>
                <a:ext cx="37" cy="23"/>
              </a:xfrm>
              <a:custGeom>
                <a:avLst/>
                <a:gdLst>
                  <a:gd name="T0" fmla="*/ 68 w 95"/>
                  <a:gd name="T1" fmla="*/ 42 h 57"/>
                  <a:gd name="T2" fmla="*/ 21 w 95"/>
                  <a:gd name="T3" fmla="*/ 34 h 57"/>
                  <a:gd name="T4" fmla="*/ 42 w 95"/>
                  <a:gd name="T5" fmla="*/ 9 h 57"/>
                  <a:gd name="T6" fmla="*/ 84 w 95"/>
                  <a:gd name="T7" fmla="*/ 14 h 57"/>
                  <a:gd name="T8" fmla="*/ 68 w 95"/>
                  <a:gd name="T9" fmla="*/ 4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7">
                    <a:moveTo>
                      <a:pt x="68" y="42"/>
                    </a:moveTo>
                    <a:cubicBezTo>
                      <a:pt x="47" y="57"/>
                      <a:pt x="42" y="34"/>
                      <a:pt x="21" y="34"/>
                    </a:cubicBezTo>
                    <a:cubicBezTo>
                      <a:pt x="0" y="34"/>
                      <a:pt x="21" y="17"/>
                      <a:pt x="42" y="9"/>
                    </a:cubicBezTo>
                    <a:cubicBezTo>
                      <a:pt x="63" y="0"/>
                      <a:pt x="72" y="0"/>
                      <a:pt x="84" y="14"/>
                    </a:cubicBezTo>
                    <a:cubicBezTo>
                      <a:pt x="95" y="26"/>
                      <a:pt x="84" y="29"/>
                      <a:pt x="6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9" name="iśḷïďê"/>
              <p:cNvSpPr/>
              <p:nvPr/>
            </p:nvSpPr>
            <p:spPr bwMode="auto">
              <a:xfrm>
                <a:off x="6224" y="3173"/>
                <a:ext cx="74" cy="24"/>
              </a:xfrm>
              <a:custGeom>
                <a:avLst/>
                <a:gdLst>
                  <a:gd name="T0" fmla="*/ 65 w 188"/>
                  <a:gd name="T1" fmla="*/ 37 h 62"/>
                  <a:gd name="T2" fmla="*/ 46 w 188"/>
                  <a:gd name="T3" fmla="*/ 8 h 62"/>
                  <a:gd name="T4" fmla="*/ 135 w 188"/>
                  <a:gd name="T5" fmla="*/ 8 h 62"/>
                  <a:gd name="T6" fmla="*/ 151 w 188"/>
                  <a:gd name="T7" fmla="*/ 50 h 62"/>
                  <a:gd name="T8" fmla="*/ 65 w 188"/>
                  <a:gd name="T9" fmla="*/ 3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62">
                    <a:moveTo>
                      <a:pt x="65" y="37"/>
                    </a:moveTo>
                    <a:cubicBezTo>
                      <a:pt x="27" y="46"/>
                      <a:pt x="0" y="17"/>
                      <a:pt x="46" y="8"/>
                    </a:cubicBezTo>
                    <a:cubicBezTo>
                      <a:pt x="93" y="0"/>
                      <a:pt x="102" y="4"/>
                      <a:pt x="135" y="8"/>
                    </a:cubicBezTo>
                    <a:cubicBezTo>
                      <a:pt x="168" y="13"/>
                      <a:pt x="188" y="62"/>
                      <a:pt x="151" y="50"/>
                    </a:cubicBezTo>
                    <a:cubicBezTo>
                      <a:pt x="114" y="37"/>
                      <a:pt x="98" y="29"/>
                      <a:pt x="6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0" name="ïṣľíḋe"/>
              <p:cNvSpPr/>
              <p:nvPr/>
            </p:nvSpPr>
            <p:spPr bwMode="auto">
              <a:xfrm>
                <a:off x="7223" y="3638"/>
                <a:ext cx="44" cy="29"/>
              </a:xfrm>
              <a:custGeom>
                <a:avLst/>
                <a:gdLst>
                  <a:gd name="T0" fmla="*/ 76 w 113"/>
                  <a:gd name="T1" fmla="*/ 76 h 76"/>
                  <a:gd name="T2" fmla="*/ 47 w 113"/>
                  <a:gd name="T3" fmla="*/ 29 h 76"/>
                  <a:gd name="T4" fmla="*/ 111 w 113"/>
                  <a:gd name="T5" fmla="*/ 29 h 76"/>
                  <a:gd name="T6" fmla="*/ 76 w 113"/>
                  <a:gd name="T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76">
                    <a:moveTo>
                      <a:pt x="76" y="76"/>
                    </a:moveTo>
                    <a:cubicBezTo>
                      <a:pt x="54" y="76"/>
                      <a:pt x="0" y="46"/>
                      <a:pt x="47" y="29"/>
                    </a:cubicBezTo>
                    <a:cubicBezTo>
                      <a:pt x="92" y="13"/>
                      <a:pt x="106" y="0"/>
                      <a:pt x="111" y="29"/>
                    </a:cubicBezTo>
                    <a:cubicBezTo>
                      <a:pt x="113" y="59"/>
                      <a:pt x="92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1" name="íšļîḑè"/>
              <p:cNvSpPr/>
              <p:nvPr/>
            </p:nvSpPr>
            <p:spPr bwMode="auto">
              <a:xfrm>
                <a:off x="7263" y="3603"/>
                <a:ext cx="34" cy="27"/>
              </a:xfrm>
              <a:custGeom>
                <a:avLst/>
                <a:gdLst>
                  <a:gd name="T0" fmla="*/ 4 w 88"/>
                  <a:gd name="T1" fmla="*/ 51 h 68"/>
                  <a:gd name="T2" fmla="*/ 79 w 88"/>
                  <a:gd name="T3" fmla="*/ 5 h 68"/>
                  <a:gd name="T4" fmla="*/ 65 w 88"/>
                  <a:gd name="T5" fmla="*/ 51 h 68"/>
                  <a:gd name="T6" fmla="*/ 4 w 88"/>
                  <a:gd name="T7" fmla="*/ 5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68">
                    <a:moveTo>
                      <a:pt x="4" y="51"/>
                    </a:moveTo>
                    <a:cubicBezTo>
                      <a:pt x="11" y="16"/>
                      <a:pt x="69" y="0"/>
                      <a:pt x="79" y="5"/>
                    </a:cubicBezTo>
                    <a:cubicBezTo>
                      <a:pt x="88" y="9"/>
                      <a:pt x="88" y="43"/>
                      <a:pt x="65" y="51"/>
                    </a:cubicBezTo>
                    <a:cubicBezTo>
                      <a:pt x="46" y="59"/>
                      <a:pt x="0" y="68"/>
                      <a:pt x="4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2" name="işlïdé"/>
              <p:cNvSpPr/>
              <p:nvPr/>
            </p:nvSpPr>
            <p:spPr bwMode="auto">
              <a:xfrm>
                <a:off x="7024" y="3475"/>
                <a:ext cx="19" cy="36"/>
              </a:xfrm>
              <a:custGeom>
                <a:avLst/>
                <a:gdLst>
                  <a:gd name="T0" fmla="*/ 15 w 48"/>
                  <a:gd name="T1" fmla="*/ 55 h 92"/>
                  <a:gd name="T2" fmla="*/ 32 w 48"/>
                  <a:gd name="T3" fmla="*/ 0 h 92"/>
                  <a:gd name="T4" fmla="*/ 48 w 48"/>
                  <a:gd name="T5" fmla="*/ 37 h 92"/>
                  <a:gd name="T6" fmla="*/ 15 w 48"/>
                  <a:gd name="T7" fmla="*/ 5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92">
                    <a:moveTo>
                      <a:pt x="15" y="55"/>
                    </a:moveTo>
                    <a:cubicBezTo>
                      <a:pt x="0" y="24"/>
                      <a:pt x="22" y="0"/>
                      <a:pt x="32" y="0"/>
                    </a:cubicBezTo>
                    <a:cubicBezTo>
                      <a:pt x="38" y="0"/>
                      <a:pt x="48" y="13"/>
                      <a:pt x="48" y="37"/>
                    </a:cubicBezTo>
                    <a:cubicBezTo>
                      <a:pt x="48" y="64"/>
                      <a:pt x="32" y="92"/>
                      <a:pt x="1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3" name="ïślîḋè"/>
              <p:cNvSpPr/>
              <p:nvPr/>
            </p:nvSpPr>
            <p:spPr bwMode="auto">
              <a:xfrm>
                <a:off x="6889" y="3323"/>
                <a:ext cx="41" cy="15"/>
              </a:xfrm>
              <a:custGeom>
                <a:avLst/>
                <a:gdLst>
                  <a:gd name="T0" fmla="*/ 58 w 105"/>
                  <a:gd name="T1" fmla="*/ 37 h 37"/>
                  <a:gd name="T2" fmla="*/ 26 w 105"/>
                  <a:gd name="T3" fmla="*/ 0 h 37"/>
                  <a:gd name="T4" fmla="*/ 94 w 105"/>
                  <a:gd name="T5" fmla="*/ 20 h 37"/>
                  <a:gd name="T6" fmla="*/ 58 w 105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37">
                    <a:moveTo>
                      <a:pt x="58" y="37"/>
                    </a:moveTo>
                    <a:cubicBezTo>
                      <a:pt x="31" y="29"/>
                      <a:pt x="0" y="0"/>
                      <a:pt x="26" y="0"/>
                    </a:cubicBezTo>
                    <a:cubicBezTo>
                      <a:pt x="52" y="0"/>
                      <a:pt x="79" y="5"/>
                      <a:pt x="94" y="20"/>
                    </a:cubicBezTo>
                    <a:cubicBezTo>
                      <a:pt x="105" y="37"/>
                      <a:pt x="58" y="37"/>
                      <a:pt x="5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4" name="íṡļiḑê"/>
              <p:cNvSpPr/>
              <p:nvPr/>
            </p:nvSpPr>
            <p:spPr bwMode="auto">
              <a:xfrm>
                <a:off x="6923" y="3363"/>
                <a:ext cx="21" cy="17"/>
              </a:xfrm>
              <a:custGeom>
                <a:avLst/>
                <a:gdLst>
                  <a:gd name="T0" fmla="*/ 3 w 54"/>
                  <a:gd name="T1" fmla="*/ 12 h 45"/>
                  <a:gd name="T2" fmla="*/ 49 w 54"/>
                  <a:gd name="T3" fmla="*/ 45 h 45"/>
                  <a:gd name="T4" fmla="*/ 37 w 54"/>
                  <a:gd name="T5" fmla="*/ 12 h 45"/>
                  <a:gd name="T6" fmla="*/ 3 w 54"/>
                  <a:gd name="T7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5">
                    <a:moveTo>
                      <a:pt x="3" y="12"/>
                    </a:moveTo>
                    <a:cubicBezTo>
                      <a:pt x="12" y="38"/>
                      <a:pt x="49" y="45"/>
                      <a:pt x="49" y="45"/>
                    </a:cubicBezTo>
                    <a:cubicBezTo>
                      <a:pt x="49" y="45"/>
                      <a:pt x="54" y="20"/>
                      <a:pt x="37" y="12"/>
                    </a:cubicBezTo>
                    <a:cubicBezTo>
                      <a:pt x="20" y="3"/>
                      <a:pt x="0" y="0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îṥľïde"/>
            <p:cNvSpPr/>
            <p:nvPr/>
          </p:nvSpPr>
          <p:spPr bwMode="auto">
            <a:xfrm>
              <a:off x="9469542" y="4610622"/>
              <a:ext cx="17983" cy="23603"/>
            </a:xfrm>
            <a:custGeom>
              <a:avLst/>
              <a:gdLst>
                <a:gd name="T0" fmla="*/ 39 w 39"/>
                <a:gd name="T1" fmla="*/ 29 h 54"/>
                <a:gd name="T2" fmla="*/ 13 w 39"/>
                <a:gd name="T3" fmla="*/ 7 h 54"/>
                <a:gd name="T4" fmla="*/ 18 w 39"/>
                <a:gd name="T5" fmla="*/ 41 h 54"/>
                <a:gd name="T6" fmla="*/ 39 w 39"/>
                <a:gd name="T7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54">
                  <a:moveTo>
                    <a:pt x="39" y="29"/>
                  </a:moveTo>
                  <a:cubicBezTo>
                    <a:pt x="39" y="11"/>
                    <a:pt x="24" y="0"/>
                    <a:pt x="13" y="7"/>
                  </a:cubicBezTo>
                  <a:cubicBezTo>
                    <a:pt x="0" y="16"/>
                    <a:pt x="0" y="29"/>
                    <a:pt x="18" y="41"/>
                  </a:cubicBezTo>
                  <a:cubicBezTo>
                    <a:pt x="34" y="54"/>
                    <a:pt x="39" y="41"/>
                    <a:pt x="39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isḻïḍe"/>
            <p:cNvSpPr/>
            <p:nvPr/>
          </p:nvSpPr>
          <p:spPr bwMode="auto">
            <a:xfrm>
              <a:off x="8760327" y="4297038"/>
              <a:ext cx="48330" cy="83172"/>
            </a:xfrm>
            <a:custGeom>
              <a:avLst/>
              <a:gdLst>
                <a:gd name="T0" fmla="*/ 37 w 110"/>
                <a:gd name="T1" fmla="*/ 142 h 189"/>
                <a:gd name="T2" fmla="*/ 33 w 110"/>
                <a:gd name="T3" fmla="*/ 42 h 189"/>
                <a:gd name="T4" fmla="*/ 79 w 110"/>
                <a:gd name="T5" fmla="*/ 54 h 189"/>
                <a:gd name="T6" fmla="*/ 84 w 110"/>
                <a:gd name="T7" fmla="*/ 142 h 189"/>
                <a:gd name="T8" fmla="*/ 37 w 110"/>
                <a:gd name="T9" fmla="*/ 14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89">
                  <a:moveTo>
                    <a:pt x="37" y="142"/>
                  </a:moveTo>
                  <a:cubicBezTo>
                    <a:pt x="22" y="109"/>
                    <a:pt x="0" y="84"/>
                    <a:pt x="33" y="42"/>
                  </a:cubicBezTo>
                  <a:cubicBezTo>
                    <a:pt x="68" y="0"/>
                    <a:pt x="63" y="12"/>
                    <a:pt x="79" y="54"/>
                  </a:cubicBezTo>
                  <a:cubicBezTo>
                    <a:pt x="98" y="96"/>
                    <a:pt x="110" y="109"/>
                    <a:pt x="84" y="142"/>
                  </a:cubicBezTo>
                  <a:cubicBezTo>
                    <a:pt x="58" y="177"/>
                    <a:pt x="58" y="189"/>
                    <a:pt x="37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iš1ïdè"/>
            <p:cNvSpPr/>
            <p:nvPr/>
          </p:nvSpPr>
          <p:spPr bwMode="auto">
            <a:xfrm>
              <a:off x="8647932" y="4083487"/>
              <a:ext cx="101156" cy="118015"/>
            </a:xfrm>
            <a:custGeom>
              <a:avLst/>
              <a:gdLst>
                <a:gd name="T0" fmla="*/ 195 w 232"/>
                <a:gd name="T1" fmla="*/ 218 h 272"/>
                <a:gd name="T2" fmla="*/ 205 w 232"/>
                <a:gd name="T3" fmla="*/ 163 h 272"/>
                <a:gd name="T4" fmla="*/ 221 w 232"/>
                <a:gd name="T5" fmla="*/ 59 h 272"/>
                <a:gd name="T6" fmla="*/ 170 w 232"/>
                <a:gd name="T7" fmla="*/ 37 h 272"/>
                <a:gd name="T8" fmla="*/ 58 w 232"/>
                <a:gd name="T9" fmla="*/ 79 h 272"/>
                <a:gd name="T10" fmla="*/ 53 w 232"/>
                <a:gd name="T11" fmla="*/ 146 h 272"/>
                <a:gd name="T12" fmla="*/ 111 w 232"/>
                <a:gd name="T13" fmla="*/ 188 h 272"/>
                <a:gd name="T14" fmla="*/ 158 w 232"/>
                <a:gd name="T15" fmla="*/ 251 h 272"/>
                <a:gd name="T16" fmla="*/ 195 w 232"/>
                <a:gd name="T17" fmla="*/ 21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272">
                  <a:moveTo>
                    <a:pt x="195" y="218"/>
                  </a:moveTo>
                  <a:cubicBezTo>
                    <a:pt x="189" y="198"/>
                    <a:pt x="193" y="193"/>
                    <a:pt x="205" y="163"/>
                  </a:cubicBezTo>
                  <a:cubicBezTo>
                    <a:pt x="216" y="134"/>
                    <a:pt x="232" y="83"/>
                    <a:pt x="221" y="59"/>
                  </a:cubicBezTo>
                  <a:cubicBezTo>
                    <a:pt x="207" y="34"/>
                    <a:pt x="216" y="0"/>
                    <a:pt x="170" y="37"/>
                  </a:cubicBezTo>
                  <a:cubicBezTo>
                    <a:pt x="124" y="76"/>
                    <a:pt x="105" y="59"/>
                    <a:pt x="58" y="79"/>
                  </a:cubicBezTo>
                  <a:cubicBezTo>
                    <a:pt x="11" y="101"/>
                    <a:pt x="0" y="143"/>
                    <a:pt x="53" y="146"/>
                  </a:cubicBezTo>
                  <a:cubicBezTo>
                    <a:pt x="109" y="151"/>
                    <a:pt x="124" y="151"/>
                    <a:pt x="111" y="188"/>
                  </a:cubicBezTo>
                  <a:cubicBezTo>
                    <a:pt x="100" y="227"/>
                    <a:pt x="137" y="230"/>
                    <a:pt x="158" y="251"/>
                  </a:cubicBezTo>
                  <a:cubicBezTo>
                    <a:pt x="179" y="272"/>
                    <a:pt x="207" y="251"/>
                    <a:pt x="195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ï$lidé"/>
            <p:cNvSpPr/>
            <p:nvPr/>
          </p:nvSpPr>
          <p:spPr bwMode="auto">
            <a:xfrm>
              <a:off x="8587239" y="3819359"/>
              <a:ext cx="109024" cy="170841"/>
            </a:xfrm>
            <a:custGeom>
              <a:avLst/>
              <a:gdLst>
                <a:gd name="T0" fmla="*/ 99 w 249"/>
                <a:gd name="T1" fmla="*/ 251 h 389"/>
                <a:gd name="T2" fmla="*/ 144 w 249"/>
                <a:gd name="T3" fmla="*/ 130 h 389"/>
                <a:gd name="T4" fmla="*/ 144 w 249"/>
                <a:gd name="T5" fmla="*/ 46 h 389"/>
                <a:gd name="T6" fmla="*/ 109 w 249"/>
                <a:gd name="T7" fmla="*/ 4 h 389"/>
                <a:gd name="T8" fmla="*/ 53 w 249"/>
                <a:gd name="T9" fmla="*/ 50 h 389"/>
                <a:gd name="T10" fmla="*/ 49 w 249"/>
                <a:gd name="T11" fmla="*/ 155 h 389"/>
                <a:gd name="T12" fmla="*/ 20 w 249"/>
                <a:gd name="T13" fmla="*/ 197 h 389"/>
                <a:gd name="T14" fmla="*/ 65 w 249"/>
                <a:gd name="T15" fmla="*/ 314 h 389"/>
                <a:gd name="T16" fmla="*/ 117 w 249"/>
                <a:gd name="T17" fmla="*/ 335 h 389"/>
                <a:gd name="T18" fmla="*/ 205 w 249"/>
                <a:gd name="T19" fmla="*/ 356 h 389"/>
                <a:gd name="T20" fmla="*/ 243 w 249"/>
                <a:gd name="T21" fmla="*/ 343 h 389"/>
                <a:gd name="T22" fmla="*/ 175 w 249"/>
                <a:gd name="T23" fmla="*/ 288 h 389"/>
                <a:gd name="T24" fmla="*/ 99 w 249"/>
                <a:gd name="T25" fmla="*/ 251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9" h="389">
                  <a:moveTo>
                    <a:pt x="99" y="251"/>
                  </a:moveTo>
                  <a:cubicBezTo>
                    <a:pt x="96" y="205"/>
                    <a:pt x="117" y="167"/>
                    <a:pt x="144" y="130"/>
                  </a:cubicBezTo>
                  <a:cubicBezTo>
                    <a:pt x="175" y="92"/>
                    <a:pt x="149" y="88"/>
                    <a:pt x="144" y="46"/>
                  </a:cubicBezTo>
                  <a:cubicBezTo>
                    <a:pt x="141" y="4"/>
                    <a:pt x="149" y="9"/>
                    <a:pt x="109" y="4"/>
                  </a:cubicBezTo>
                  <a:cubicBezTo>
                    <a:pt x="65" y="0"/>
                    <a:pt x="62" y="25"/>
                    <a:pt x="53" y="50"/>
                  </a:cubicBezTo>
                  <a:cubicBezTo>
                    <a:pt x="44" y="76"/>
                    <a:pt x="49" y="138"/>
                    <a:pt x="49" y="155"/>
                  </a:cubicBezTo>
                  <a:cubicBezTo>
                    <a:pt x="49" y="172"/>
                    <a:pt x="0" y="155"/>
                    <a:pt x="20" y="197"/>
                  </a:cubicBezTo>
                  <a:cubicBezTo>
                    <a:pt x="42" y="239"/>
                    <a:pt x="53" y="277"/>
                    <a:pt x="65" y="314"/>
                  </a:cubicBezTo>
                  <a:cubicBezTo>
                    <a:pt x="79" y="351"/>
                    <a:pt x="86" y="338"/>
                    <a:pt x="117" y="335"/>
                  </a:cubicBezTo>
                  <a:cubicBezTo>
                    <a:pt x="144" y="330"/>
                    <a:pt x="170" y="323"/>
                    <a:pt x="205" y="356"/>
                  </a:cubicBezTo>
                  <a:cubicBezTo>
                    <a:pt x="238" y="389"/>
                    <a:pt x="249" y="372"/>
                    <a:pt x="243" y="343"/>
                  </a:cubicBezTo>
                  <a:cubicBezTo>
                    <a:pt x="233" y="314"/>
                    <a:pt x="207" y="284"/>
                    <a:pt x="175" y="288"/>
                  </a:cubicBezTo>
                  <a:cubicBezTo>
                    <a:pt x="141" y="293"/>
                    <a:pt x="104" y="293"/>
                    <a:pt x="99" y="2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îsľidê"/>
            <p:cNvSpPr/>
            <p:nvPr/>
          </p:nvSpPr>
          <p:spPr bwMode="auto">
            <a:xfrm>
              <a:off x="8696262" y="3982332"/>
              <a:ext cx="35966" cy="92164"/>
            </a:xfrm>
            <a:custGeom>
              <a:avLst/>
              <a:gdLst>
                <a:gd name="T0" fmla="*/ 40 w 82"/>
                <a:gd name="T1" fmla="*/ 126 h 210"/>
                <a:gd name="T2" fmla="*/ 26 w 82"/>
                <a:gd name="T3" fmla="*/ 75 h 210"/>
                <a:gd name="T4" fmla="*/ 35 w 82"/>
                <a:gd name="T5" fmla="*/ 30 h 210"/>
                <a:gd name="T6" fmla="*/ 77 w 82"/>
                <a:gd name="T7" fmla="*/ 63 h 210"/>
                <a:gd name="T8" fmla="*/ 77 w 82"/>
                <a:gd name="T9" fmla="*/ 197 h 210"/>
                <a:gd name="T10" fmla="*/ 40 w 82"/>
                <a:gd name="T11" fmla="*/ 12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10">
                  <a:moveTo>
                    <a:pt x="40" y="126"/>
                  </a:moveTo>
                  <a:cubicBezTo>
                    <a:pt x="40" y="105"/>
                    <a:pt x="40" y="96"/>
                    <a:pt x="26" y="75"/>
                  </a:cubicBezTo>
                  <a:cubicBezTo>
                    <a:pt x="13" y="54"/>
                    <a:pt x="0" y="33"/>
                    <a:pt x="35" y="30"/>
                  </a:cubicBezTo>
                  <a:cubicBezTo>
                    <a:pt x="68" y="26"/>
                    <a:pt x="77" y="0"/>
                    <a:pt x="77" y="63"/>
                  </a:cubicBezTo>
                  <a:cubicBezTo>
                    <a:pt x="77" y="126"/>
                    <a:pt x="73" y="184"/>
                    <a:pt x="77" y="197"/>
                  </a:cubicBezTo>
                  <a:cubicBezTo>
                    <a:pt x="82" y="210"/>
                    <a:pt x="40" y="176"/>
                    <a:pt x="40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îṡlîďe"/>
            <p:cNvSpPr/>
            <p:nvPr/>
          </p:nvSpPr>
          <p:spPr bwMode="auto">
            <a:xfrm>
              <a:off x="8632197" y="4011555"/>
              <a:ext cx="66314" cy="87668"/>
            </a:xfrm>
            <a:custGeom>
              <a:avLst/>
              <a:gdLst>
                <a:gd name="T0" fmla="*/ 13 w 150"/>
                <a:gd name="T1" fmla="*/ 92 h 200"/>
                <a:gd name="T2" fmla="*/ 45 w 150"/>
                <a:gd name="T3" fmla="*/ 29 h 200"/>
                <a:gd name="T4" fmla="*/ 124 w 150"/>
                <a:gd name="T5" fmla="*/ 89 h 200"/>
                <a:gd name="T6" fmla="*/ 103 w 150"/>
                <a:gd name="T7" fmla="*/ 168 h 200"/>
                <a:gd name="T8" fmla="*/ 37 w 150"/>
                <a:gd name="T9" fmla="*/ 163 h 200"/>
                <a:gd name="T10" fmla="*/ 13 w 150"/>
                <a:gd name="T11" fmla="*/ 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200">
                  <a:moveTo>
                    <a:pt x="13" y="92"/>
                  </a:moveTo>
                  <a:cubicBezTo>
                    <a:pt x="13" y="50"/>
                    <a:pt x="0" y="0"/>
                    <a:pt x="45" y="29"/>
                  </a:cubicBezTo>
                  <a:cubicBezTo>
                    <a:pt x="92" y="59"/>
                    <a:pt x="101" y="71"/>
                    <a:pt x="124" y="89"/>
                  </a:cubicBezTo>
                  <a:cubicBezTo>
                    <a:pt x="150" y="104"/>
                    <a:pt x="124" y="134"/>
                    <a:pt x="103" y="168"/>
                  </a:cubicBezTo>
                  <a:cubicBezTo>
                    <a:pt x="82" y="200"/>
                    <a:pt x="40" y="192"/>
                    <a:pt x="37" y="163"/>
                  </a:cubicBezTo>
                  <a:cubicBezTo>
                    <a:pt x="34" y="134"/>
                    <a:pt x="13" y="121"/>
                    <a:pt x="13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iśḻiḑê"/>
            <p:cNvSpPr/>
            <p:nvPr/>
          </p:nvSpPr>
          <p:spPr bwMode="auto">
            <a:xfrm>
              <a:off x="8527670" y="4035158"/>
              <a:ext cx="64066" cy="92164"/>
            </a:xfrm>
            <a:custGeom>
              <a:avLst/>
              <a:gdLst>
                <a:gd name="T0" fmla="*/ 93 w 146"/>
                <a:gd name="T1" fmla="*/ 130 h 209"/>
                <a:gd name="T2" fmla="*/ 125 w 146"/>
                <a:gd name="T3" fmla="*/ 83 h 209"/>
                <a:gd name="T4" fmla="*/ 146 w 146"/>
                <a:gd name="T5" fmla="*/ 37 h 209"/>
                <a:gd name="T6" fmla="*/ 114 w 146"/>
                <a:gd name="T7" fmla="*/ 34 h 209"/>
                <a:gd name="T8" fmla="*/ 72 w 146"/>
                <a:gd name="T9" fmla="*/ 95 h 209"/>
                <a:gd name="T10" fmla="*/ 4 w 146"/>
                <a:gd name="T11" fmla="*/ 175 h 209"/>
                <a:gd name="T12" fmla="*/ 39 w 146"/>
                <a:gd name="T13" fmla="*/ 184 h 209"/>
                <a:gd name="T14" fmla="*/ 93 w 146"/>
                <a:gd name="T15" fmla="*/ 13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209">
                  <a:moveTo>
                    <a:pt x="93" y="130"/>
                  </a:moveTo>
                  <a:cubicBezTo>
                    <a:pt x="104" y="108"/>
                    <a:pt x="104" y="91"/>
                    <a:pt x="125" y="83"/>
                  </a:cubicBezTo>
                  <a:cubicBezTo>
                    <a:pt x="146" y="75"/>
                    <a:pt x="146" y="66"/>
                    <a:pt x="146" y="37"/>
                  </a:cubicBezTo>
                  <a:cubicBezTo>
                    <a:pt x="146" y="7"/>
                    <a:pt x="130" y="0"/>
                    <a:pt x="114" y="34"/>
                  </a:cubicBezTo>
                  <a:cubicBezTo>
                    <a:pt x="98" y="66"/>
                    <a:pt x="83" y="58"/>
                    <a:pt x="72" y="95"/>
                  </a:cubicBezTo>
                  <a:cubicBezTo>
                    <a:pt x="58" y="133"/>
                    <a:pt x="9" y="145"/>
                    <a:pt x="4" y="175"/>
                  </a:cubicBezTo>
                  <a:cubicBezTo>
                    <a:pt x="0" y="205"/>
                    <a:pt x="4" y="209"/>
                    <a:pt x="39" y="184"/>
                  </a:cubicBezTo>
                  <a:cubicBezTo>
                    <a:pt x="72" y="158"/>
                    <a:pt x="76" y="163"/>
                    <a:pt x="9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îṧḻiḑè"/>
            <p:cNvSpPr/>
            <p:nvPr/>
          </p:nvSpPr>
          <p:spPr bwMode="auto">
            <a:xfrm>
              <a:off x="8333225" y="3778897"/>
              <a:ext cx="69685" cy="64066"/>
            </a:xfrm>
            <a:custGeom>
              <a:avLst/>
              <a:gdLst>
                <a:gd name="T0" fmla="*/ 14 w 159"/>
                <a:gd name="T1" fmla="*/ 109 h 147"/>
                <a:gd name="T2" fmla="*/ 64 w 159"/>
                <a:gd name="T3" fmla="*/ 142 h 147"/>
                <a:gd name="T4" fmla="*/ 130 w 159"/>
                <a:gd name="T5" fmla="*/ 92 h 147"/>
                <a:gd name="T6" fmla="*/ 117 w 159"/>
                <a:gd name="T7" fmla="*/ 5 h 147"/>
                <a:gd name="T8" fmla="*/ 34 w 159"/>
                <a:gd name="T9" fmla="*/ 38 h 147"/>
                <a:gd name="T10" fmla="*/ 14 w 159"/>
                <a:gd name="T11" fmla="*/ 10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47">
                  <a:moveTo>
                    <a:pt x="14" y="109"/>
                  </a:moveTo>
                  <a:cubicBezTo>
                    <a:pt x="22" y="138"/>
                    <a:pt x="31" y="147"/>
                    <a:pt x="64" y="142"/>
                  </a:cubicBezTo>
                  <a:cubicBezTo>
                    <a:pt x="96" y="138"/>
                    <a:pt x="122" y="122"/>
                    <a:pt x="130" y="92"/>
                  </a:cubicBezTo>
                  <a:cubicBezTo>
                    <a:pt x="138" y="63"/>
                    <a:pt x="159" y="0"/>
                    <a:pt x="117" y="5"/>
                  </a:cubicBezTo>
                  <a:cubicBezTo>
                    <a:pt x="75" y="8"/>
                    <a:pt x="64" y="26"/>
                    <a:pt x="34" y="38"/>
                  </a:cubicBezTo>
                  <a:cubicBezTo>
                    <a:pt x="6" y="50"/>
                    <a:pt x="0" y="67"/>
                    <a:pt x="1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íśliḋè"/>
            <p:cNvSpPr/>
            <p:nvPr/>
          </p:nvSpPr>
          <p:spPr bwMode="auto">
            <a:xfrm>
              <a:off x="8610842" y="3612553"/>
              <a:ext cx="47206" cy="107899"/>
            </a:xfrm>
            <a:custGeom>
              <a:avLst/>
              <a:gdLst>
                <a:gd name="T0" fmla="*/ 5 w 110"/>
                <a:gd name="T1" fmla="*/ 163 h 247"/>
                <a:gd name="T2" fmla="*/ 26 w 110"/>
                <a:gd name="T3" fmla="*/ 67 h 247"/>
                <a:gd name="T4" fmla="*/ 73 w 110"/>
                <a:gd name="T5" fmla="*/ 3 h 247"/>
                <a:gd name="T6" fmla="*/ 96 w 110"/>
                <a:gd name="T7" fmla="*/ 50 h 247"/>
                <a:gd name="T8" fmla="*/ 68 w 110"/>
                <a:gd name="T9" fmla="*/ 171 h 247"/>
                <a:gd name="T10" fmla="*/ 5 w 110"/>
                <a:gd name="T11" fmla="*/ 16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247">
                  <a:moveTo>
                    <a:pt x="5" y="163"/>
                  </a:moveTo>
                  <a:cubicBezTo>
                    <a:pt x="0" y="138"/>
                    <a:pt x="5" y="91"/>
                    <a:pt x="26" y="67"/>
                  </a:cubicBezTo>
                  <a:cubicBezTo>
                    <a:pt x="46" y="42"/>
                    <a:pt x="58" y="8"/>
                    <a:pt x="73" y="3"/>
                  </a:cubicBezTo>
                  <a:cubicBezTo>
                    <a:pt x="85" y="0"/>
                    <a:pt x="110" y="3"/>
                    <a:pt x="96" y="50"/>
                  </a:cubicBezTo>
                  <a:cubicBezTo>
                    <a:pt x="85" y="96"/>
                    <a:pt x="64" y="138"/>
                    <a:pt x="68" y="171"/>
                  </a:cubicBezTo>
                  <a:cubicBezTo>
                    <a:pt x="73" y="205"/>
                    <a:pt x="17" y="247"/>
                    <a:pt x="5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ṡľïḍê"/>
            <p:cNvSpPr/>
            <p:nvPr/>
          </p:nvSpPr>
          <p:spPr bwMode="auto">
            <a:xfrm>
              <a:off x="8814277" y="3091039"/>
              <a:ext cx="296723" cy="323698"/>
            </a:xfrm>
            <a:custGeom>
              <a:avLst/>
              <a:gdLst>
                <a:gd name="T0" fmla="*/ 21 w 679"/>
                <a:gd name="T1" fmla="*/ 643 h 739"/>
                <a:gd name="T2" fmla="*/ 47 w 679"/>
                <a:gd name="T3" fmla="*/ 526 h 739"/>
                <a:gd name="T4" fmla="*/ 154 w 679"/>
                <a:gd name="T5" fmla="*/ 459 h 739"/>
                <a:gd name="T6" fmla="*/ 243 w 679"/>
                <a:gd name="T7" fmla="*/ 425 h 739"/>
                <a:gd name="T8" fmla="*/ 343 w 679"/>
                <a:gd name="T9" fmla="*/ 405 h 739"/>
                <a:gd name="T10" fmla="*/ 416 w 679"/>
                <a:gd name="T11" fmla="*/ 317 h 739"/>
                <a:gd name="T12" fmla="*/ 516 w 679"/>
                <a:gd name="T13" fmla="*/ 217 h 739"/>
                <a:gd name="T14" fmla="*/ 566 w 679"/>
                <a:gd name="T15" fmla="*/ 82 h 739"/>
                <a:gd name="T16" fmla="*/ 590 w 679"/>
                <a:gd name="T17" fmla="*/ 3 h 739"/>
                <a:gd name="T18" fmla="*/ 653 w 679"/>
                <a:gd name="T19" fmla="*/ 49 h 739"/>
                <a:gd name="T20" fmla="*/ 645 w 679"/>
                <a:gd name="T21" fmla="*/ 183 h 739"/>
                <a:gd name="T22" fmla="*/ 606 w 679"/>
                <a:gd name="T23" fmla="*/ 254 h 739"/>
                <a:gd name="T24" fmla="*/ 603 w 679"/>
                <a:gd name="T25" fmla="*/ 380 h 739"/>
                <a:gd name="T26" fmla="*/ 495 w 679"/>
                <a:gd name="T27" fmla="*/ 501 h 739"/>
                <a:gd name="T28" fmla="*/ 381 w 679"/>
                <a:gd name="T29" fmla="*/ 497 h 739"/>
                <a:gd name="T30" fmla="*/ 334 w 679"/>
                <a:gd name="T31" fmla="*/ 568 h 739"/>
                <a:gd name="T32" fmla="*/ 290 w 679"/>
                <a:gd name="T33" fmla="*/ 555 h 739"/>
                <a:gd name="T34" fmla="*/ 268 w 679"/>
                <a:gd name="T35" fmla="*/ 526 h 739"/>
                <a:gd name="T36" fmla="*/ 236 w 679"/>
                <a:gd name="T37" fmla="*/ 585 h 739"/>
                <a:gd name="T38" fmla="*/ 168 w 679"/>
                <a:gd name="T39" fmla="*/ 623 h 739"/>
                <a:gd name="T40" fmla="*/ 163 w 679"/>
                <a:gd name="T41" fmla="*/ 555 h 739"/>
                <a:gd name="T42" fmla="*/ 142 w 679"/>
                <a:gd name="T43" fmla="*/ 539 h 739"/>
                <a:gd name="T44" fmla="*/ 100 w 679"/>
                <a:gd name="T45" fmla="*/ 573 h 739"/>
                <a:gd name="T46" fmla="*/ 110 w 679"/>
                <a:gd name="T47" fmla="*/ 669 h 739"/>
                <a:gd name="T48" fmla="*/ 47 w 679"/>
                <a:gd name="T49" fmla="*/ 735 h 739"/>
                <a:gd name="T50" fmla="*/ 26 w 679"/>
                <a:gd name="T51" fmla="*/ 689 h 739"/>
                <a:gd name="T52" fmla="*/ 21 w 679"/>
                <a:gd name="T53" fmla="*/ 643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9" h="739">
                  <a:moveTo>
                    <a:pt x="21" y="643"/>
                  </a:moveTo>
                  <a:cubicBezTo>
                    <a:pt x="11" y="603"/>
                    <a:pt x="0" y="539"/>
                    <a:pt x="47" y="526"/>
                  </a:cubicBezTo>
                  <a:cubicBezTo>
                    <a:pt x="94" y="513"/>
                    <a:pt x="121" y="492"/>
                    <a:pt x="154" y="459"/>
                  </a:cubicBezTo>
                  <a:cubicBezTo>
                    <a:pt x="189" y="425"/>
                    <a:pt x="189" y="430"/>
                    <a:pt x="243" y="425"/>
                  </a:cubicBezTo>
                  <a:cubicBezTo>
                    <a:pt x="297" y="422"/>
                    <a:pt x="326" y="447"/>
                    <a:pt x="343" y="405"/>
                  </a:cubicBezTo>
                  <a:cubicBezTo>
                    <a:pt x="359" y="363"/>
                    <a:pt x="376" y="350"/>
                    <a:pt x="416" y="317"/>
                  </a:cubicBezTo>
                  <a:cubicBezTo>
                    <a:pt x="453" y="284"/>
                    <a:pt x="485" y="259"/>
                    <a:pt x="516" y="217"/>
                  </a:cubicBezTo>
                  <a:cubicBezTo>
                    <a:pt x="544" y="175"/>
                    <a:pt x="566" y="121"/>
                    <a:pt x="566" y="82"/>
                  </a:cubicBezTo>
                  <a:cubicBezTo>
                    <a:pt x="566" y="45"/>
                    <a:pt x="561" y="7"/>
                    <a:pt x="590" y="3"/>
                  </a:cubicBezTo>
                  <a:cubicBezTo>
                    <a:pt x="621" y="0"/>
                    <a:pt x="637" y="7"/>
                    <a:pt x="653" y="49"/>
                  </a:cubicBezTo>
                  <a:cubicBezTo>
                    <a:pt x="669" y="91"/>
                    <a:pt x="679" y="163"/>
                    <a:pt x="645" y="183"/>
                  </a:cubicBezTo>
                  <a:cubicBezTo>
                    <a:pt x="611" y="205"/>
                    <a:pt x="606" y="208"/>
                    <a:pt x="606" y="254"/>
                  </a:cubicBezTo>
                  <a:cubicBezTo>
                    <a:pt x="606" y="301"/>
                    <a:pt x="603" y="359"/>
                    <a:pt x="603" y="380"/>
                  </a:cubicBezTo>
                  <a:cubicBezTo>
                    <a:pt x="603" y="401"/>
                    <a:pt x="569" y="492"/>
                    <a:pt x="495" y="501"/>
                  </a:cubicBezTo>
                  <a:cubicBezTo>
                    <a:pt x="418" y="509"/>
                    <a:pt x="390" y="489"/>
                    <a:pt x="381" y="497"/>
                  </a:cubicBezTo>
                  <a:cubicBezTo>
                    <a:pt x="374" y="506"/>
                    <a:pt x="364" y="546"/>
                    <a:pt x="334" y="568"/>
                  </a:cubicBezTo>
                  <a:cubicBezTo>
                    <a:pt x="305" y="588"/>
                    <a:pt x="292" y="576"/>
                    <a:pt x="290" y="555"/>
                  </a:cubicBezTo>
                  <a:cubicBezTo>
                    <a:pt x="284" y="534"/>
                    <a:pt x="263" y="501"/>
                    <a:pt x="268" y="526"/>
                  </a:cubicBezTo>
                  <a:cubicBezTo>
                    <a:pt x="273" y="551"/>
                    <a:pt x="263" y="568"/>
                    <a:pt x="236" y="585"/>
                  </a:cubicBezTo>
                  <a:cubicBezTo>
                    <a:pt x="205" y="601"/>
                    <a:pt x="180" y="656"/>
                    <a:pt x="168" y="623"/>
                  </a:cubicBezTo>
                  <a:cubicBezTo>
                    <a:pt x="154" y="588"/>
                    <a:pt x="142" y="564"/>
                    <a:pt x="163" y="555"/>
                  </a:cubicBezTo>
                  <a:cubicBezTo>
                    <a:pt x="184" y="546"/>
                    <a:pt x="173" y="531"/>
                    <a:pt x="142" y="539"/>
                  </a:cubicBezTo>
                  <a:cubicBezTo>
                    <a:pt x="115" y="546"/>
                    <a:pt x="84" y="546"/>
                    <a:pt x="100" y="573"/>
                  </a:cubicBezTo>
                  <a:cubicBezTo>
                    <a:pt x="117" y="597"/>
                    <a:pt x="117" y="635"/>
                    <a:pt x="110" y="669"/>
                  </a:cubicBezTo>
                  <a:cubicBezTo>
                    <a:pt x="100" y="702"/>
                    <a:pt x="94" y="739"/>
                    <a:pt x="47" y="735"/>
                  </a:cubicBezTo>
                  <a:cubicBezTo>
                    <a:pt x="0" y="731"/>
                    <a:pt x="19" y="711"/>
                    <a:pt x="26" y="689"/>
                  </a:cubicBezTo>
                  <a:cubicBezTo>
                    <a:pt x="33" y="669"/>
                    <a:pt x="26" y="660"/>
                    <a:pt x="21" y="6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î$1iḍê"/>
            <p:cNvSpPr/>
            <p:nvPr/>
          </p:nvSpPr>
          <p:spPr bwMode="auto">
            <a:xfrm>
              <a:off x="9050307" y="2929190"/>
              <a:ext cx="146114" cy="141618"/>
            </a:xfrm>
            <a:custGeom>
              <a:avLst/>
              <a:gdLst>
                <a:gd name="T0" fmla="*/ 66 w 334"/>
                <a:gd name="T1" fmla="*/ 285 h 322"/>
                <a:gd name="T2" fmla="*/ 97 w 334"/>
                <a:gd name="T3" fmla="*/ 264 h 322"/>
                <a:gd name="T4" fmla="*/ 147 w 334"/>
                <a:gd name="T5" fmla="*/ 288 h 322"/>
                <a:gd name="T6" fmla="*/ 209 w 334"/>
                <a:gd name="T7" fmla="*/ 273 h 322"/>
                <a:gd name="T8" fmla="*/ 260 w 334"/>
                <a:gd name="T9" fmla="*/ 231 h 322"/>
                <a:gd name="T10" fmla="*/ 318 w 334"/>
                <a:gd name="T11" fmla="*/ 201 h 322"/>
                <a:gd name="T12" fmla="*/ 260 w 334"/>
                <a:gd name="T13" fmla="*/ 143 h 322"/>
                <a:gd name="T14" fmla="*/ 176 w 334"/>
                <a:gd name="T15" fmla="*/ 117 h 322"/>
                <a:gd name="T16" fmla="*/ 102 w 334"/>
                <a:gd name="T17" fmla="*/ 17 h 322"/>
                <a:gd name="T18" fmla="*/ 102 w 334"/>
                <a:gd name="T19" fmla="*/ 93 h 322"/>
                <a:gd name="T20" fmla="*/ 105 w 334"/>
                <a:gd name="T21" fmla="*/ 185 h 322"/>
                <a:gd name="T22" fmla="*/ 81 w 334"/>
                <a:gd name="T23" fmla="*/ 218 h 322"/>
                <a:gd name="T24" fmla="*/ 29 w 334"/>
                <a:gd name="T25" fmla="*/ 239 h 322"/>
                <a:gd name="T26" fmla="*/ 8 w 334"/>
                <a:gd name="T27" fmla="*/ 293 h 322"/>
                <a:gd name="T28" fmla="*/ 55 w 334"/>
                <a:gd name="T29" fmla="*/ 318 h 322"/>
                <a:gd name="T30" fmla="*/ 66 w 334"/>
                <a:gd name="T31" fmla="*/ 28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4" h="322">
                  <a:moveTo>
                    <a:pt x="66" y="285"/>
                  </a:moveTo>
                  <a:cubicBezTo>
                    <a:pt x="61" y="278"/>
                    <a:pt x="97" y="264"/>
                    <a:pt x="97" y="264"/>
                  </a:cubicBezTo>
                  <a:cubicBezTo>
                    <a:pt x="97" y="264"/>
                    <a:pt x="120" y="280"/>
                    <a:pt x="147" y="288"/>
                  </a:cubicBezTo>
                  <a:cubicBezTo>
                    <a:pt x="171" y="297"/>
                    <a:pt x="197" y="301"/>
                    <a:pt x="209" y="273"/>
                  </a:cubicBezTo>
                  <a:cubicBezTo>
                    <a:pt x="223" y="243"/>
                    <a:pt x="218" y="231"/>
                    <a:pt x="260" y="231"/>
                  </a:cubicBezTo>
                  <a:cubicBezTo>
                    <a:pt x="302" y="231"/>
                    <a:pt x="334" y="231"/>
                    <a:pt x="318" y="201"/>
                  </a:cubicBezTo>
                  <a:cubicBezTo>
                    <a:pt x="302" y="172"/>
                    <a:pt x="325" y="135"/>
                    <a:pt x="260" y="143"/>
                  </a:cubicBezTo>
                  <a:cubicBezTo>
                    <a:pt x="192" y="150"/>
                    <a:pt x="209" y="164"/>
                    <a:pt x="176" y="117"/>
                  </a:cubicBezTo>
                  <a:cubicBezTo>
                    <a:pt x="142" y="71"/>
                    <a:pt x="125" y="0"/>
                    <a:pt x="102" y="17"/>
                  </a:cubicBezTo>
                  <a:cubicBezTo>
                    <a:pt x="76" y="34"/>
                    <a:pt x="83" y="51"/>
                    <a:pt x="102" y="93"/>
                  </a:cubicBezTo>
                  <a:cubicBezTo>
                    <a:pt x="118" y="135"/>
                    <a:pt x="120" y="167"/>
                    <a:pt x="105" y="185"/>
                  </a:cubicBezTo>
                  <a:cubicBezTo>
                    <a:pt x="87" y="201"/>
                    <a:pt x="105" y="209"/>
                    <a:pt x="81" y="218"/>
                  </a:cubicBezTo>
                  <a:cubicBezTo>
                    <a:pt x="55" y="226"/>
                    <a:pt x="50" y="218"/>
                    <a:pt x="29" y="239"/>
                  </a:cubicBezTo>
                  <a:cubicBezTo>
                    <a:pt x="8" y="259"/>
                    <a:pt x="0" y="280"/>
                    <a:pt x="8" y="293"/>
                  </a:cubicBezTo>
                  <a:cubicBezTo>
                    <a:pt x="18" y="306"/>
                    <a:pt x="34" y="322"/>
                    <a:pt x="55" y="318"/>
                  </a:cubicBezTo>
                  <a:cubicBezTo>
                    <a:pt x="76" y="313"/>
                    <a:pt x="76" y="297"/>
                    <a:pt x="66" y="2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ïṩḻiďê"/>
            <p:cNvSpPr/>
            <p:nvPr/>
          </p:nvSpPr>
          <p:spPr bwMode="auto">
            <a:xfrm>
              <a:off x="9099761" y="2645954"/>
              <a:ext cx="80925" cy="289980"/>
            </a:xfrm>
            <a:custGeom>
              <a:avLst/>
              <a:gdLst>
                <a:gd name="T0" fmla="*/ 34 w 184"/>
                <a:gd name="T1" fmla="*/ 536 h 662"/>
                <a:gd name="T2" fmla="*/ 34 w 184"/>
                <a:gd name="T3" fmla="*/ 422 h 662"/>
                <a:gd name="T4" fmla="*/ 37 w 184"/>
                <a:gd name="T5" fmla="*/ 264 h 662"/>
                <a:gd name="T6" fmla="*/ 21 w 184"/>
                <a:gd name="T7" fmla="*/ 156 h 662"/>
                <a:gd name="T8" fmla="*/ 47 w 184"/>
                <a:gd name="T9" fmla="*/ 84 h 662"/>
                <a:gd name="T10" fmla="*/ 84 w 184"/>
                <a:gd name="T11" fmla="*/ 5 h 662"/>
                <a:gd name="T12" fmla="*/ 113 w 184"/>
                <a:gd name="T13" fmla="*/ 122 h 662"/>
                <a:gd name="T14" fmla="*/ 110 w 184"/>
                <a:gd name="T15" fmla="*/ 259 h 662"/>
                <a:gd name="T16" fmla="*/ 131 w 184"/>
                <a:gd name="T17" fmla="*/ 364 h 662"/>
                <a:gd name="T18" fmla="*/ 71 w 184"/>
                <a:gd name="T19" fmla="*/ 485 h 662"/>
                <a:gd name="T20" fmla="*/ 89 w 184"/>
                <a:gd name="T21" fmla="*/ 598 h 662"/>
                <a:gd name="T22" fmla="*/ 63 w 184"/>
                <a:gd name="T23" fmla="*/ 611 h 662"/>
                <a:gd name="T24" fmla="*/ 21 w 184"/>
                <a:gd name="T25" fmla="*/ 606 h 662"/>
                <a:gd name="T26" fmla="*/ 34 w 184"/>
                <a:gd name="T27" fmla="*/ 53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4" h="662">
                  <a:moveTo>
                    <a:pt x="34" y="536"/>
                  </a:moveTo>
                  <a:cubicBezTo>
                    <a:pt x="34" y="506"/>
                    <a:pt x="34" y="472"/>
                    <a:pt x="34" y="422"/>
                  </a:cubicBezTo>
                  <a:cubicBezTo>
                    <a:pt x="34" y="373"/>
                    <a:pt x="49" y="306"/>
                    <a:pt x="37" y="264"/>
                  </a:cubicBezTo>
                  <a:cubicBezTo>
                    <a:pt x="26" y="222"/>
                    <a:pt x="5" y="205"/>
                    <a:pt x="21" y="156"/>
                  </a:cubicBezTo>
                  <a:cubicBezTo>
                    <a:pt x="37" y="105"/>
                    <a:pt x="37" y="114"/>
                    <a:pt x="47" y="84"/>
                  </a:cubicBezTo>
                  <a:cubicBezTo>
                    <a:pt x="54" y="55"/>
                    <a:pt x="63" y="8"/>
                    <a:pt x="84" y="5"/>
                  </a:cubicBezTo>
                  <a:cubicBezTo>
                    <a:pt x="105" y="0"/>
                    <a:pt x="105" y="92"/>
                    <a:pt x="113" y="122"/>
                  </a:cubicBezTo>
                  <a:cubicBezTo>
                    <a:pt x="121" y="151"/>
                    <a:pt x="89" y="210"/>
                    <a:pt x="110" y="259"/>
                  </a:cubicBezTo>
                  <a:cubicBezTo>
                    <a:pt x="131" y="310"/>
                    <a:pt x="184" y="347"/>
                    <a:pt x="131" y="364"/>
                  </a:cubicBezTo>
                  <a:cubicBezTo>
                    <a:pt x="76" y="380"/>
                    <a:pt x="76" y="435"/>
                    <a:pt x="71" y="485"/>
                  </a:cubicBezTo>
                  <a:cubicBezTo>
                    <a:pt x="68" y="536"/>
                    <a:pt x="76" y="573"/>
                    <a:pt x="89" y="598"/>
                  </a:cubicBezTo>
                  <a:cubicBezTo>
                    <a:pt x="100" y="623"/>
                    <a:pt x="71" y="628"/>
                    <a:pt x="63" y="611"/>
                  </a:cubicBezTo>
                  <a:cubicBezTo>
                    <a:pt x="54" y="593"/>
                    <a:pt x="0" y="662"/>
                    <a:pt x="21" y="606"/>
                  </a:cubicBezTo>
                  <a:cubicBezTo>
                    <a:pt x="42" y="553"/>
                    <a:pt x="34" y="560"/>
                    <a:pt x="34" y="5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îṣļíḓè"/>
            <p:cNvSpPr/>
            <p:nvPr/>
          </p:nvSpPr>
          <p:spPr bwMode="auto">
            <a:xfrm>
              <a:off x="5298555" y="2133431"/>
              <a:ext cx="270873" cy="150610"/>
            </a:xfrm>
            <a:custGeom>
              <a:avLst/>
              <a:gdLst>
                <a:gd name="T0" fmla="*/ 395 w 617"/>
                <a:gd name="T1" fmla="*/ 298 h 343"/>
                <a:gd name="T2" fmla="*/ 546 w 617"/>
                <a:gd name="T3" fmla="*/ 215 h 343"/>
                <a:gd name="T4" fmla="*/ 578 w 617"/>
                <a:gd name="T5" fmla="*/ 121 h 343"/>
                <a:gd name="T6" fmla="*/ 462 w 617"/>
                <a:gd name="T7" fmla="*/ 39 h 343"/>
                <a:gd name="T8" fmla="*/ 358 w 617"/>
                <a:gd name="T9" fmla="*/ 72 h 343"/>
                <a:gd name="T10" fmla="*/ 222 w 617"/>
                <a:gd name="T11" fmla="*/ 69 h 343"/>
                <a:gd name="T12" fmla="*/ 176 w 617"/>
                <a:gd name="T13" fmla="*/ 76 h 343"/>
                <a:gd name="T14" fmla="*/ 109 w 617"/>
                <a:gd name="T15" fmla="*/ 46 h 343"/>
                <a:gd name="T16" fmla="*/ 45 w 617"/>
                <a:gd name="T17" fmla="*/ 133 h 343"/>
                <a:gd name="T18" fmla="*/ 72 w 617"/>
                <a:gd name="T19" fmla="*/ 185 h 343"/>
                <a:gd name="T20" fmla="*/ 124 w 617"/>
                <a:gd name="T21" fmla="*/ 230 h 343"/>
                <a:gd name="T22" fmla="*/ 180 w 617"/>
                <a:gd name="T23" fmla="*/ 324 h 343"/>
                <a:gd name="T24" fmla="*/ 395 w 617"/>
                <a:gd name="T25" fmla="*/ 298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343">
                  <a:moveTo>
                    <a:pt x="395" y="298"/>
                  </a:moveTo>
                  <a:cubicBezTo>
                    <a:pt x="450" y="259"/>
                    <a:pt x="507" y="230"/>
                    <a:pt x="546" y="215"/>
                  </a:cubicBezTo>
                  <a:cubicBezTo>
                    <a:pt x="583" y="200"/>
                    <a:pt x="617" y="148"/>
                    <a:pt x="578" y="121"/>
                  </a:cubicBezTo>
                  <a:cubicBezTo>
                    <a:pt x="541" y="96"/>
                    <a:pt x="496" y="15"/>
                    <a:pt x="462" y="39"/>
                  </a:cubicBezTo>
                  <a:cubicBezTo>
                    <a:pt x="428" y="61"/>
                    <a:pt x="411" y="87"/>
                    <a:pt x="358" y="72"/>
                  </a:cubicBezTo>
                  <a:cubicBezTo>
                    <a:pt x="304" y="57"/>
                    <a:pt x="237" y="27"/>
                    <a:pt x="222" y="69"/>
                  </a:cubicBezTo>
                  <a:cubicBezTo>
                    <a:pt x="208" y="110"/>
                    <a:pt x="184" y="121"/>
                    <a:pt x="176" y="76"/>
                  </a:cubicBezTo>
                  <a:cubicBezTo>
                    <a:pt x="169" y="31"/>
                    <a:pt x="151" y="0"/>
                    <a:pt x="109" y="46"/>
                  </a:cubicBezTo>
                  <a:cubicBezTo>
                    <a:pt x="68" y="92"/>
                    <a:pt x="0" y="114"/>
                    <a:pt x="45" y="133"/>
                  </a:cubicBezTo>
                  <a:cubicBezTo>
                    <a:pt x="90" y="151"/>
                    <a:pt x="101" y="185"/>
                    <a:pt x="72" y="185"/>
                  </a:cubicBezTo>
                  <a:cubicBezTo>
                    <a:pt x="42" y="185"/>
                    <a:pt x="105" y="215"/>
                    <a:pt x="124" y="230"/>
                  </a:cubicBezTo>
                  <a:cubicBezTo>
                    <a:pt x="143" y="245"/>
                    <a:pt x="101" y="313"/>
                    <a:pt x="180" y="324"/>
                  </a:cubicBezTo>
                  <a:cubicBezTo>
                    <a:pt x="259" y="336"/>
                    <a:pt x="332" y="343"/>
                    <a:pt x="395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îṩļïḓê"/>
            <p:cNvSpPr/>
            <p:nvPr/>
          </p:nvSpPr>
          <p:spPr bwMode="auto">
            <a:xfrm>
              <a:off x="6115669" y="1396118"/>
              <a:ext cx="295600" cy="338310"/>
            </a:xfrm>
            <a:custGeom>
              <a:avLst/>
              <a:gdLst>
                <a:gd name="T0" fmla="*/ 227 w 675"/>
                <a:gd name="T1" fmla="*/ 766 h 772"/>
                <a:gd name="T2" fmla="*/ 283 w 675"/>
                <a:gd name="T3" fmla="*/ 675 h 772"/>
                <a:gd name="T4" fmla="*/ 358 w 675"/>
                <a:gd name="T5" fmla="*/ 473 h 772"/>
                <a:gd name="T6" fmla="*/ 394 w 675"/>
                <a:gd name="T7" fmla="*/ 532 h 772"/>
                <a:gd name="T8" fmla="*/ 477 w 675"/>
                <a:gd name="T9" fmla="*/ 636 h 772"/>
                <a:gd name="T10" fmla="*/ 512 w 675"/>
                <a:gd name="T11" fmla="*/ 512 h 772"/>
                <a:gd name="T12" fmla="*/ 426 w 675"/>
                <a:gd name="T13" fmla="*/ 333 h 772"/>
                <a:gd name="T14" fmla="*/ 432 w 675"/>
                <a:gd name="T15" fmla="*/ 234 h 772"/>
                <a:gd name="T16" fmla="*/ 532 w 675"/>
                <a:gd name="T17" fmla="*/ 270 h 772"/>
                <a:gd name="T18" fmla="*/ 603 w 675"/>
                <a:gd name="T19" fmla="*/ 91 h 772"/>
                <a:gd name="T20" fmla="*/ 385 w 675"/>
                <a:gd name="T21" fmla="*/ 31 h 772"/>
                <a:gd name="T22" fmla="*/ 233 w 675"/>
                <a:gd name="T23" fmla="*/ 115 h 772"/>
                <a:gd name="T24" fmla="*/ 84 w 675"/>
                <a:gd name="T25" fmla="*/ 98 h 772"/>
                <a:gd name="T26" fmla="*/ 36 w 675"/>
                <a:gd name="T27" fmla="*/ 337 h 772"/>
                <a:gd name="T28" fmla="*/ 134 w 675"/>
                <a:gd name="T29" fmla="*/ 480 h 772"/>
                <a:gd name="T30" fmla="*/ 147 w 675"/>
                <a:gd name="T31" fmla="*/ 639 h 772"/>
                <a:gd name="T32" fmla="*/ 227 w 675"/>
                <a:gd name="T33" fmla="*/ 766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5" h="772">
                  <a:moveTo>
                    <a:pt x="227" y="766"/>
                  </a:moveTo>
                  <a:cubicBezTo>
                    <a:pt x="237" y="772"/>
                    <a:pt x="269" y="730"/>
                    <a:pt x="283" y="675"/>
                  </a:cubicBezTo>
                  <a:cubicBezTo>
                    <a:pt x="292" y="619"/>
                    <a:pt x="337" y="496"/>
                    <a:pt x="358" y="473"/>
                  </a:cubicBezTo>
                  <a:cubicBezTo>
                    <a:pt x="378" y="449"/>
                    <a:pt x="401" y="449"/>
                    <a:pt x="394" y="532"/>
                  </a:cubicBezTo>
                  <a:cubicBezTo>
                    <a:pt x="385" y="616"/>
                    <a:pt x="426" y="639"/>
                    <a:pt x="477" y="636"/>
                  </a:cubicBezTo>
                  <a:cubicBezTo>
                    <a:pt x="528" y="631"/>
                    <a:pt x="548" y="576"/>
                    <a:pt x="512" y="512"/>
                  </a:cubicBezTo>
                  <a:cubicBezTo>
                    <a:pt x="477" y="449"/>
                    <a:pt x="448" y="381"/>
                    <a:pt x="426" y="333"/>
                  </a:cubicBezTo>
                  <a:cubicBezTo>
                    <a:pt x="401" y="286"/>
                    <a:pt x="401" y="242"/>
                    <a:pt x="432" y="234"/>
                  </a:cubicBezTo>
                  <a:cubicBezTo>
                    <a:pt x="464" y="226"/>
                    <a:pt x="464" y="349"/>
                    <a:pt x="532" y="270"/>
                  </a:cubicBezTo>
                  <a:cubicBezTo>
                    <a:pt x="600" y="190"/>
                    <a:pt x="675" y="130"/>
                    <a:pt x="603" y="91"/>
                  </a:cubicBezTo>
                  <a:cubicBezTo>
                    <a:pt x="532" y="51"/>
                    <a:pt x="458" y="0"/>
                    <a:pt x="385" y="31"/>
                  </a:cubicBezTo>
                  <a:cubicBezTo>
                    <a:pt x="315" y="63"/>
                    <a:pt x="315" y="127"/>
                    <a:pt x="233" y="115"/>
                  </a:cubicBezTo>
                  <a:cubicBezTo>
                    <a:pt x="154" y="102"/>
                    <a:pt x="122" y="4"/>
                    <a:pt x="84" y="98"/>
                  </a:cubicBezTo>
                  <a:cubicBezTo>
                    <a:pt x="43" y="194"/>
                    <a:pt x="0" y="286"/>
                    <a:pt x="36" y="337"/>
                  </a:cubicBezTo>
                  <a:cubicBezTo>
                    <a:pt x="70" y="389"/>
                    <a:pt x="147" y="417"/>
                    <a:pt x="134" y="480"/>
                  </a:cubicBezTo>
                  <a:cubicBezTo>
                    <a:pt x="122" y="544"/>
                    <a:pt x="116" y="576"/>
                    <a:pt x="147" y="639"/>
                  </a:cubicBezTo>
                  <a:cubicBezTo>
                    <a:pt x="179" y="703"/>
                    <a:pt x="201" y="755"/>
                    <a:pt x="227" y="7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îṥ1ïďé"/>
            <p:cNvSpPr/>
            <p:nvPr/>
          </p:nvSpPr>
          <p:spPr bwMode="auto">
            <a:xfrm>
              <a:off x="7032814" y="1642264"/>
              <a:ext cx="423730" cy="324823"/>
            </a:xfrm>
            <a:custGeom>
              <a:avLst/>
              <a:gdLst>
                <a:gd name="T0" fmla="*/ 298 w 967"/>
                <a:gd name="T1" fmla="*/ 663 h 741"/>
                <a:gd name="T2" fmla="*/ 256 w 967"/>
                <a:gd name="T3" fmla="*/ 545 h 741"/>
                <a:gd name="T4" fmla="*/ 367 w 967"/>
                <a:gd name="T5" fmla="*/ 417 h 741"/>
                <a:gd name="T6" fmla="*/ 467 w 967"/>
                <a:gd name="T7" fmla="*/ 315 h 741"/>
                <a:gd name="T8" fmla="*/ 733 w 967"/>
                <a:gd name="T9" fmla="*/ 192 h 741"/>
                <a:gd name="T10" fmla="*/ 940 w 967"/>
                <a:gd name="T11" fmla="*/ 109 h 741"/>
                <a:gd name="T12" fmla="*/ 866 w 967"/>
                <a:gd name="T13" fmla="*/ 13 h 741"/>
                <a:gd name="T14" fmla="*/ 751 w 967"/>
                <a:gd name="T15" fmla="*/ 92 h 741"/>
                <a:gd name="T16" fmla="*/ 535 w 967"/>
                <a:gd name="T17" fmla="*/ 128 h 741"/>
                <a:gd name="T18" fmla="*/ 343 w 967"/>
                <a:gd name="T19" fmla="*/ 215 h 741"/>
                <a:gd name="T20" fmla="*/ 219 w 967"/>
                <a:gd name="T21" fmla="*/ 380 h 741"/>
                <a:gd name="T22" fmla="*/ 114 w 967"/>
                <a:gd name="T23" fmla="*/ 489 h 741"/>
                <a:gd name="T24" fmla="*/ 59 w 967"/>
                <a:gd name="T25" fmla="*/ 627 h 741"/>
                <a:gd name="T26" fmla="*/ 224 w 967"/>
                <a:gd name="T27" fmla="*/ 709 h 741"/>
                <a:gd name="T28" fmla="*/ 372 w 967"/>
                <a:gd name="T29" fmla="*/ 723 h 741"/>
                <a:gd name="T30" fmla="*/ 298 w 967"/>
                <a:gd name="T31" fmla="*/ 663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7" h="741">
                  <a:moveTo>
                    <a:pt x="298" y="663"/>
                  </a:moveTo>
                  <a:cubicBezTo>
                    <a:pt x="277" y="652"/>
                    <a:pt x="212" y="617"/>
                    <a:pt x="256" y="545"/>
                  </a:cubicBezTo>
                  <a:cubicBezTo>
                    <a:pt x="303" y="471"/>
                    <a:pt x="310" y="467"/>
                    <a:pt x="367" y="417"/>
                  </a:cubicBezTo>
                  <a:cubicBezTo>
                    <a:pt x="420" y="366"/>
                    <a:pt x="361" y="375"/>
                    <a:pt x="467" y="315"/>
                  </a:cubicBezTo>
                  <a:cubicBezTo>
                    <a:pt x="572" y="256"/>
                    <a:pt x="631" y="224"/>
                    <a:pt x="733" y="192"/>
                  </a:cubicBezTo>
                  <a:cubicBezTo>
                    <a:pt x="834" y="160"/>
                    <a:pt x="910" y="183"/>
                    <a:pt x="940" y="109"/>
                  </a:cubicBezTo>
                  <a:cubicBezTo>
                    <a:pt x="967" y="37"/>
                    <a:pt x="930" y="0"/>
                    <a:pt x="866" y="13"/>
                  </a:cubicBezTo>
                  <a:cubicBezTo>
                    <a:pt x="802" y="27"/>
                    <a:pt x="851" y="82"/>
                    <a:pt x="751" y="92"/>
                  </a:cubicBezTo>
                  <a:cubicBezTo>
                    <a:pt x="651" y="101"/>
                    <a:pt x="572" y="124"/>
                    <a:pt x="535" y="128"/>
                  </a:cubicBezTo>
                  <a:cubicBezTo>
                    <a:pt x="499" y="133"/>
                    <a:pt x="407" y="183"/>
                    <a:pt x="343" y="215"/>
                  </a:cubicBezTo>
                  <a:cubicBezTo>
                    <a:pt x="278" y="247"/>
                    <a:pt x="256" y="343"/>
                    <a:pt x="219" y="380"/>
                  </a:cubicBezTo>
                  <a:cubicBezTo>
                    <a:pt x="183" y="417"/>
                    <a:pt x="166" y="471"/>
                    <a:pt x="114" y="489"/>
                  </a:cubicBezTo>
                  <a:cubicBezTo>
                    <a:pt x="64" y="508"/>
                    <a:pt x="0" y="599"/>
                    <a:pt x="59" y="627"/>
                  </a:cubicBezTo>
                  <a:cubicBezTo>
                    <a:pt x="119" y="654"/>
                    <a:pt x="141" y="686"/>
                    <a:pt x="224" y="709"/>
                  </a:cubicBezTo>
                  <a:cubicBezTo>
                    <a:pt x="308" y="732"/>
                    <a:pt x="367" y="741"/>
                    <a:pt x="372" y="723"/>
                  </a:cubicBezTo>
                  <a:cubicBezTo>
                    <a:pt x="375" y="705"/>
                    <a:pt x="330" y="681"/>
                    <a:pt x="298" y="6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î$ḻïḍè"/>
            <p:cNvSpPr/>
            <p:nvPr/>
          </p:nvSpPr>
          <p:spPr bwMode="auto">
            <a:xfrm>
              <a:off x="6805776" y="1389375"/>
              <a:ext cx="245022" cy="130378"/>
            </a:xfrm>
            <a:custGeom>
              <a:avLst/>
              <a:gdLst>
                <a:gd name="T0" fmla="*/ 395 w 559"/>
                <a:gd name="T1" fmla="*/ 247 h 298"/>
                <a:gd name="T2" fmla="*/ 500 w 559"/>
                <a:gd name="T3" fmla="*/ 201 h 298"/>
                <a:gd name="T4" fmla="*/ 545 w 559"/>
                <a:gd name="T5" fmla="*/ 115 h 298"/>
                <a:gd name="T6" fmla="*/ 505 w 559"/>
                <a:gd name="T7" fmla="*/ 46 h 298"/>
                <a:gd name="T8" fmla="*/ 400 w 559"/>
                <a:gd name="T9" fmla="*/ 110 h 298"/>
                <a:gd name="T10" fmla="*/ 212 w 559"/>
                <a:gd name="T11" fmla="*/ 64 h 298"/>
                <a:gd name="T12" fmla="*/ 60 w 559"/>
                <a:gd name="T13" fmla="*/ 155 h 298"/>
                <a:gd name="T14" fmla="*/ 197 w 559"/>
                <a:gd name="T15" fmla="*/ 196 h 298"/>
                <a:gd name="T16" fmla="*/ 244 w 559"/>
                <a:gd name="T17" fmla="*/ 160 h 298"/>
                <a:gd name="T18" fmla="*/ 316 w 559"/>
                <a:gd name="T19" fmla="*/ 164 h 298"/>
                <a:gd name="T20" fmla="*/ 395 w 559"/>
                <a:gd name="T21" fmla="*/ 24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298">
                  <a:moveTo>
                    <a:pt x="395" y="247"/>
                  </a:moveTo>
                  <a:cubicBezTo>
                    <a:pt x="446" y="221"/>
                    <a:pt x="446" y="224"/>
                    <a:pt x="500" y="201"/>
                  </a:cubicBezTo>
                  <a:cubicBezTo>
                    <a:pt x="555" y="179"/>
                    <a:pt x="550" y="160"/>
                    <a:pt x="545" y="115"/>
                  </a:cubicBezTo>
                  <a:cubicBezTo>
                    <a:pt x="542" y="68"/>
                    <a:pt x="559" y="0"/>
                    <a:pt x="505" y="46"/>
                  </a:cubicBezTo>
                  <a:cubicBezTo>
                    <a:pt x="451" y="91"/>
                    <a:pt x="446" y="137"/>
                    <a:pt x="400" y="110"/>
                  </a:cubicBezTo>
                  <a:cubicBezTo>
                    <a:pt x="353" y="83"/>
                    <a:pt x="293" y="32"/>
                    <a:pt x="212" y="64"/>
                  </a:cubicBezTo>
                  <a:cubicBezTo>
                    <a:pt x="130" y="96"/>
                    <a:pt x="0" y="128"/>
                    <a:pt x="60" y="155"/>
                  </a:cubicBezTo>
                  <a:cubicBezTo>
                    <a:pt x="121" y="182"/>
                    <a:pt x="170" y="187"/>
                    <a:pt x="197" y="196"/>
                  </a:cubicBezTo>
                  <a:cubicBezTo>
                    <a:pt x="226" y="206"/>
                    <a:pt x="207" y="187"/>
                    <a:pt x="244" y="160"/>
                  </a:cubicBezTo>
                  <a:cubicBezTo>
                    <a:pt x="279" y="132"/>
                    <a:pt x="326" y="132"/>
                    <a:pt x="316" y="164"/>
                  </a:cubicBezTo>
                  <a:cubicBezTo>
                    <a:pt x="307" y="196"/>
                    <a:pt x="298" y="298"/>
                    <a:pt x="395" y="2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ïṩľïḋe"/>
            <p:cNvSpPr/>
            <p:nvPr/>
          </p:nvSpPr>
          <p:spPr bwMode="auto">
            <a:xfrm>
              <a:off x="7017079" y="1504018"/>
              <a:ext cx="32595" cy="29223"/>
            </a:xfrm>
            <a:custGeom>
              <a:avLst/>
              <a:gdLst>
                <a:gd name="T0" fmla="*/ 39 w 75"/>
                <a:gd name="T1" fmla="*/ 55 h 66"/>
                <a:gd name="T2" fmla="*/ 49 w 75"/>
                <a:gd name="T3" fmla="*/ 0 h 66"/>
                <a:gd name="T4" fmla="*/ 0 w 75"/>
                <a:gd name="T5" fmla="*/ 28 h 66"/>
                <a:gd name="T6" fmla="*/ 39 w 75"/>
                <a:gd name="T7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66">
                  <a:moveTo>
                    <a:pt x="39" y="55"/>
                  </a:moveTo>
                  <a:cubicBezTo>
                    <a:pt x="75" y="66"/>
                    <a:pt x="67" y="0"/>
                    <a:pt x="49" y="0"/>
                  </a:cubicBezTo>
                  <a:cubicBezTo>
                    <a:pt x="32" y="0"/>
                    <a:pt x="0" y="0"/>
                    <a:pt x="0" y="28"/>
                  </a:cubicBezTo>
                  <a:cubicBezTo>
                    <a:pt x="0" y="55"/>
                    <a:pt x="27" y="50"/>
                    <a:pt x="39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í$lîḍé"/>
            <p:cNvSpPr/>
            <p:nvPr/>
          </p:nvSpPr>
          <p:spPr bwMode="auto">
            <a:xfrm>
              <a:off x="7066533" y="1465803"/>
              <a:ext cx="34843" cy="41587"/>
            </a:xfrm>
            <a:custGeom>
              <a:avLst/>
              <a:gdLst>
                <a:gd name="T0" fmla="*/ 24 w 79"/>
                <a:gd name="T1" fmla="*/ 83 h 94"/>
                <a:gd name="T2" fmla="*/ 74 w 79"/>
                <a:gd name="T3" fmla="*/ 45 h 94"/>
                <a:gd name="T4" fmla="*/ 32 w 79"/>
                <a:gd name="T5" fmla="*/ 5 h 94"/>
                <a:gd name="T6" fmla="*/ 24 w 79"/>
                <a:gd name="T7" fmla="*/ 8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94">
                  <a:moveTo>
                    <a:pt x="24" y="83"/>
                  </a:moveTo>
                  <a:cubicBezTo>
                    <a:pt x="43" y="94"/>
                    <a:pt x="69" y="73"/>
                    <a:pt x="74" y="45"/>
                  </a:cubicBezTo>
                  <a:cubicBezTo>
                    <a:pt x="79" y="18"/>
                    <a:pt x="59" y="0"/>
                    <a:pt x="32" y="5"/>
                  </a:cubicBezTo>
                  <a:cubicBezTo>
                    <a:pt x="5" y="8"/>
                    <a:pt x="0" y="69"/>
                    <a:pt x="2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ïśḷidê"/>
            <p:cNvSpPr/>
            <p:nvPr/>
          </p:nvSpPr>
          <p:spPr bwMode="auto">
            <a:xfrm>
              <a:off x="7232877" y="1373639"/>
              <a:ext cx="73057" cy="102280"/>
            </a:xfrm>
            <a:custGeom>
              <a:avLst/>
              <a:gdLst>
                <a:gd name="T0" fmla="*/ 78 w 167"/>
                <a:gd name="T1" fmla="*/ 233 h 233"/>
                <a:gd name="T2" fmla="*/ 147 w 167"/>
                <a:gd name="T3" fmla="*/ 184 h 233"/>
                <a:gd name="T4" fmla="*/ 147 w 167"/>
                <a:gd name="T5" fmla="*/ 88 h 233"/>
                <a:gd name="T6" fmla="*/ 103 w 167"/>
                <a:gd name="T7" fmla="*/ 0 h 233"/>
                <a:gd name="T8" fmla="*/ 57 w 167"/>
                <a:gd name="T9" fmla="*/ 88 h 233"/>
                <a:gd name="T10" fmla="*/ 10 w 167"/>
                <a:gd name="T11" fmla="*/ 174 h 233"/>
                <a:gd name="T12" fmla="*/ 78 w 167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233">
                  <a:moveTo>
                    <a:pt x="78" y="233"/>
                  </a:moveTo>
                  <a:cubicBezTo>
                    <a:pt x="130" y="233"/>
                    <a:pt x="167" y="233"/>
                    <a:pt x="147" y="184"/>
                  </a:cubicBezTo>
                  <a:cubicBezTo>
                    <a:pt x="130" y="133"/>
                    <a:pt x="147" y="105"/>
                    <a:pt x="147" y="88"/>
                  </a:cubicBezTo>
                  <a:cubicBezTo>
                    <a:pt x="147" y="69"/>
                    <a:pt x="147" y="0"/>
                    <a:pt x="103" y="0"/>
                  </a:cubicBezTo>
                  <a:cubicBezTo>
                    <a:pt x="57" y="0"/>
                    <a:pt x="83" y="64"/>
                    <a:pt x="57" y="88"/>
                  </a:cubicBezTo>
                  <a:cubicBezTo>
                    <a:pt x="29" y="110"/>
                    <a:pt x="20" y="115"/>
                    <a:pt x="10" y="174"/>
                  </a:cubicBezTo>
                  <a:cubicBezTo>
                    <a:pt x="0" y="233"/>
                    <a:pt x="29" y="233"/>
                    <a:pt x="78" y="2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íŝľiḑê"/>
            <p:cNvSpPr/>
            <p:nvPr/>
          </p:nvSpPr>
          <p:spPr bwMode="auto">
            <a:xfrm>
              <a:off x="7305934" y="1330929"/>
              <a:ext cx="69685" cy="102280"/>
            </a:xfrm>
            <a:custGeom>
              <a:avLst/>
              <a:gdLst>
                <a:gd name="T0" fmla="*/ 34 w 159"/>
                <a:gd name="T1" fmla="*/ 201 h 232"/>
                <a:gd name="T2" fmla="*/ 109 w 159"/>
                <a:gd name="T3" fmla="*/ 197 h 232"/>
                <a:gd name="T4" fmla="*/ 132 w 159"/>
                <a:gd name="T5" fmla="*/ 133 h 232"/>
                <a:gd name="T6" fmla="*/ 96 w 159"/>
                <a:gd name="T7" fmla="*/ 5 h 232"/>
                <a:gd name="T8" fmla="*/ 27 w 159"/>
                <a:gd name="T9" fmla="*/ 64 h 232"/>
                <a:gd name="T10" fmla="*/ 34 w 159"/>
                <a:gd name="T11" fmla="*/ 20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232">
                  <a:moveTo>
                    <a:pt x="34" y="201"/>
                  </a:moveTo>
                  <a:cubicBezTo>
                    <a:pt x="48" y="232"/>
                    <a:pt x="59" y="216"/>
                    <a:pt x="109" y="197"/>
                  </a:cubicBezTo>
                  <a:cubicBezTo>
                    <a:pt x="159" y="179"/>
                    <a:pt x="137" y="211"/>
                    <a:pt x="132" y="133"/>
                  </a:cubicBezTo>
                  <a:cubicBezTo>
                    <a:pt x="127" y="56"/>
                    <a:pt x="137" y="0"/>
                    <a:pt x="96" y="5"/>
                  </a:cubicBezTo>
                  <a:cubicBezTo>
                    <a:pt x="53" y="9"/>
                    <a:pt x="53" y="32"/>
                    <a:pt x="27" y="64"/>
                  </a:cubicBezTo>
                  <a:cubicBezTo>
                    <a:pt x="0" y="96"/>
                    <a:pt x="17" y="155"/>
                    <a:pt x="34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ïSļíḍé"/>
            <p:cNvSpPr/>
            <p:nvPr/>
          </p:nvSpPr>
          <p:spPr bwMode="auto">
            <a:xfrm>
              <a:off x="7220514" y="1504018"/>
              <a:ext cx="37091" cy="23603"/>
            </a:xfrm>
            <a:custGeom>
              <a:avLst/>
              <a:gdLst>
                <a:gd name="T0" fmla="*/ 66 w 84"/>
                <a:gd name="T1" fmla="*/ 0 h 55"/>
                <a:gd name="T2" fmla="*/ 5 w 84"/>
                <a:gd name="T3" fmla="*/ 18 h 55"/>
                <a:gd name="T4" fmla="*/ 52 w 84"/>
                <a:gd name="T5" fmla="*/ 55 h 55"/>
                <a:gd name="T6" fmla="*/ 66 w 84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55">
                  <a:moveTo>
                    <a:pt x="66" y="0"/>
                  </a:moveTo>
                  <a:cubicBezTo>
                    <a:pt x="37" y="0"/>
                    <a:pt x="10" y="0"/>
                    <a:pt x="5" y="18"/>
                  </a:cubicBezTo>
                  <a:cubicBezTo>
                    <a:pt x="0" y="37"/>
                    <a:pt x="24" y="55"/>
                    <a:pt x="52" y="55"/>
                  </a:cubicBezTo>
                  <a:cubicBezTo>
                    <a:pt x="79" y="55"/>
                    <a:pt x="84" y="0"/>
                    <a:pt x="6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ïṣ1iḑè"/>
            <p:cNvSpPr/>
            <p:nvPr/>
          </p:nvSpPr>
          <p:spPr bwMode="auto">
            <a:xfrm>
              <a:off x="7181176" y="1443324"/>
              <a:ext cx="50578" cy="55074"/>
            </a:xfrm>
            <a:custGeom>
              <a:avLst/>
              <a:gdLst>
                <a:gd name="T0" fmla="*/ 72 w 114"/>
                <a:gd name="T1" fmla="*/ 101 h 124"/>
                <a:gd name="T2" fmla="*/ 72 w 114"/>
                <a:gd name="T3" fmla="*/ 19 h 124"/>
                <a:gd name="T4" fmla="*/ 0 w 114"/>
                <a:gd name="T5" fmla="*/ 46 h 124"/>
                <a:gd name="T6" fmla="*/ 12 w 114"/>
                <a:gd name="T7" fmla="*/ 115 h 124"/>
                <a:gd name="T8" fmla="*/ 72 w 114"/>
                <a:gd name="T9" fmla="*/ 10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24">
                  <a:moveTo>
                    <a:pt x="72" y="101"/>
                  </a:moveTo>
                  <a:cubicBezTo>
                    <a:pt x="114" y="101"/>
                    <a:pt x="85" y="27"/>
                    <a:pt x="72" y="19"/>
                  </a:cubicBezTo>
                  <a:cubicBezTo>
                    <a:pt x="58" y="9"/>
                    <a:pt x="0" y="0"/>
                    <a:pt x="0" y="46"/>
                  </a:cubicBezTo>
                  <a:cubicBezTo>
                    <a:pt x="0" y="92"/>
                    <a:pt x="0" y="106"/>
                    <a:pt x="12" y="115"/>
                  </a:cubicBezTo>
                  <a:cubicBezTo>
                    <a:pt x="27" y="124"/>
                    <a:pt x="58" y="101"/>
                    <a:pt x="7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ïŝ1íḑé"/>
            <p:cNvSpPr/>
            <p:nvPr/>
          </p:nvSpPr>
          <p:spPr bwMode="auto">
            <a:xfrm>
              <a:off x="7091259" y="1333177"/>
              <a:ext cx="140494" cy="173089"/>
            </a:xfrm>
            <a:custGeom>
              <a:avLst/>
              <a:gdLst>
                <a:gd name="T0" fmla="*/ 123 w 321"/>
                <a:gd name="T1" fmla="*/ 352 h 394"/>
                <a:gd name="T2" fmla="*/ 160 w 321"/>
                <a:gd name="T3" fmla="*/ 394 h 394"/>
                <a:gd name="T4" fmla="*/ 165 w 321"/>
                <a:gd name="T5" fmla="*/ 329 h 394"/>
                <a:gd name="T6" fmla="*/ 170 w 321"/>
                <a:gd name="T7" fmla="*/ 233 h 394"/>
                <a:gd name="T8" fmla="*/ 182 w 321"/>
                <a:gd name="T9" fmla="*/ 182 h 394"/>
                <a:gd name="T10" fmla="*/ 256 w 321"/>
                <a:gd name="T11" fmla="*/ 110 h 394"/>
                <a:gd name="T12" fmla="*/ 247 w 321"/>
                <a:gd name="T13" fmla="*/ 18 h 394"/>
                <a:gd name="T14" fmla="*/ 118 w 321"/>
                <a:gd name="T15" fmla="*/ 110 h 394"/>
                <a:gd name="T16" fmla="*/ 41 w 321"/>
                <a:gd name="T17" fmla="*/ 155 h 394"/>
                <a:gd name="T18" fmla="*/ 55 w 321"/>
                <a:gd name="T19" fmla="*/ 214 h 394"/>
                <a:gd name="T20" fmla="*/ 106 w 321"/>
                <a:gd name="T21" fmla="*/ 288 h 394"/>
                <a:gd name="T22" fmla="*/ 123 w 321"/>
                <a:gd name="T23" fmla="*/ 352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1" h="394">
                  <a:moveTo>
                    <a:pt x="123" y="352"/>
                  </a:moveTo>
                  <a:cubicBezTo>
                    <a:pt x="136" y="376"/>
                    <a:pt x="143" y="394"/>
                    <a:pt x="160" y="394"/>
                  </a:cubicBezTo>
                  <a:cubicBezTo>
                    <a:pt x="177" y="394"/>
                    <a:pt x="177" y="389"/>
                    <a:pt x="165" y="329"/>
                  </a:cubicBezTo>
                  <a:cubicBezTo>
                    <a:pt x="150" y="270"/>
                    <a:pt x="128" y="251"/>
                    <a:pt x="170" y="233"/>
                  </a:cubicBezTo>
                  <a:cubicBezTo>
                    <a:pt x="210" y="214"/>
                    <a:pt x="170" y="224"/>
                    <a:pt x="182" y="182"/>
                  </a:cubicBezTo>
                  <a:cubicBezTo>
                    <a:pt x="197" y="142"/>
                    <a:pt x="192" y="137"/>
                    <a:pt x="256" y="110"/>
                  </a:cubicBezTo>
                  <a:cubicBezTo>
                    <a:pt x="321" y="83"/>
                    <a:pt x="297" y="0"/>
                    <a:pt x="247" y="18"/>
                  </a:cubicBezTo>
                  <a:cubicBezTo>
                    <a:pt x="197" y="37"/>
                    <a:pt x="150" y="91"/>
                    <a:pt x="118" y="110"/>
                  </a:cubicBezTo>
                  <a:cubicBezTo>
                    <a:pt x="86" y="128"/>
                    <a:pt x="47" y="123"/>
                    <a:pt x="41" y="155"/>
                  </a:cubicBezTo>
                  <a:cubicBezTo>
                    <a:pt x="37" y="187"/>
                    <a:pt x="0" y="196"/>
                    <a:pt x="55" y="214"/>
                  </a:cubicBezTo>
                  <a:cubicBezTo>
                    <a:pt x="111" y="233"/>
                    <a:pt x="101" y="251"/>
                    <a:pt x="106" y="288"/>
                  </a:cubicBezTo>
                  <a:cubicBezTo>
                    <a:pt x="111" y="324"/>
                    <a:pt x="116" y="334"/>
                    <a:pt x="123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îş1îdé"/>
            <p:cNvSpPr/>
            <p:nvPr/>
          </p:nvSpPr>
          <p:spPr bwMode="auto">
            <a:xfrm>
              <a:off x="6966500" y="2005301"/>
              <a:ext cx="58446" cy="49454"/>
            </a:xfrm>
            <a:custGeom>
              <a:avLst/>
              <a:gdLst>
                <a:gd name="T0" fmla="*/ 22 w 132"/>
                <a:gd name="T1" fmla="*/ 50 h 114"/>
                <a:gd name="T2" fmla="*/ 41 w 132"/>
                <a:gd name="T3" fmla="*/ 96 h 114"/>
                <a:gd name="T4" fmla="*/ 115 w 132"/>
                <a:gd name="T5" fmla="*/ 82 h 114"/>
                <a:gd name="T6" fmla="*/ 90 w 132"/>
                <a:gd name="T7" fmla="*/ 0 h 114"/>
                <a:gd name="T8" fmla="*/ 22 w 132"/>
                <a:gd name="T9" fmla="*/ 5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4">
                  <a:moveTo>
                    <a:pt x="22" y="50"/>
                  </a:moveTo>
                  <a:cubicBezTo>
                    <a:pt x="15" y="61"/>
                    <a:pt x="0" y="91"/>
                    <a:pt x="41" y="96"/>
                  </a:cubicBezTo>
                  <a:cubicBezTo>
                    <a:pt x="83" y="99"/>
                    <a:pt x="95" y="114"/>
                    <a:pt x="115" y="82"/>
                  </a:cubicBezTo>
                  <a:cubicBezTo>
                    <a:pt x="132" y="50"/>
                    <a:pt x="122" y="0"/>
                    <a:pt x="90" y="0"/>
                  </a:cubicBezTo>
                  <a:cubicBezTo>
                    <a:pt x="58" y="0"/>
                    <a:pt x="41" y="22"/>
                    <a:pt x="2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ïṡ1iḑé"/>
            <p:cNvSpPr/>
            <p:nvPr/>
          </p:nvSpPr>
          <p:spPr bwMode="auto">
            <a:xfrm>
              <a:off x="8144402" y="1501770"/>
              <a:ext cx="127007" cy="130378"/>
            </a:xfrm>
            <a:custGeom>
              <a:avLst/>
              <a:gdLst>
                <a:gd name="T0" fmla="*/ 104 w 288"/>
                <a:gd name="T1" fmla="*/ 260 h 297"/>
                <a:gd name="T2" fmla="*/ 224 w 288"/>
                <a:gd name="T3" fmla="*/ 251 h 297"/>
                <a:gd name="T4" fmla="*/ 278 w 288"/>
                <a:gd name="T5" fmla="*/ 177 h 297"/>
                <a:gd name="T6" fmla="*/ 192 w 288"/>
                <a:gd name="T7" fmla="*/ 81 h 297"/>
                <a:gd name="T8" fmla="*/ 114 w 288"/>
                <a:gd name="T9" fmla="*/ 59 h 297"/>
                <a:gd name="T10" fmla="*/ 59 w 288"/>
                <a:gd name="T11" fmla="*/ 201 h 297"/>
                <a:gd name="T12" fmla="*/ 27 w 288"/>
                <a:gd name="T13" fmla="*/ 292 h 297"/>
                <a:gd name="T14" fmla="*/ 104 w 288"/>
                <a:gd name="T15" fmla="*/ 26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297">
                  <a:moveTo>
                    <a:pt x="104" y="260"/>
                  </a:moveTo>
                  <a:cubicBezTo>
                    <a:pt x="160" y="260"/>
                    <a:pt x="172" y="251"/>
                    <a:pt x="224" y="251"/>
                  </a:cubicBezTo>
                  <a:cubicBezTo>
                    <a:pt x="274" y="251"/>
                    <a:pt x="288" y="236"/>
                    <a:pt x="278" y="177"/>
                  </a:cubicBezTo>
                  <a:cubicBezTo>
                    <a:pt x="269" y="118"/>
                    <a:pt x="251" y="86"/>
                    <a:pt x="192" y="81"/>
                  </a:cubicBezTo>
                  <a:cubicBezTo>
                    <a:pt x="132" y="78"/>
                    <a:pt x="141" y="0"/>
                    <a:pt x="114" y="59"/>
                  </a:cubicBezTo>
                  <a:cubicBezTo>
                    <a:pt x="86" y="118"/>
                    <a:pt x="100" y="132"/>
                    <a:pt x="59" y="201"/>
                  </a:cubicBezTo>
                  <a:cubicBezTo>
                    <a:pt x="17" y="270"/>
                    <a:pt x="0" y="287"/>
                    <a:pt x="27" y="292"/>
                  </a:cubicBezTo>
                  <a:cubicBezTo>
                    <a:pt x="54" y="297"/>
                    <a:pt x="79" y="260"/>
                    <a:pt x="104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ïṣḻîdè"/>
            <p:cNvSpPr/>
            <p:nvPr/>
          </p:nvSpPr>
          <p:spPr bwMode="auto">
            <a:xfrm>
              <a:off x="7988173" y="1465803"/>
              <a:ext cx="185452" cy="156230"/>
            </a:xfrm>
            <a:custGeom>
              <a:avLst/>
              <a:gdLst>
                <a:gd name="T0" fmla="*/ 385 w 425"/>
                <a:gd name="T1" fmla="*/ 215 h 356"/>
                <a:gd name="T2" fmla="*/ 400 w 425"/>
                <a:gd name="T3" fmla="*/ 142 h 356"/>
                <a:gd name="T4" fmla="*/ 340 w 425"/>
                <a:gd name="T5" fmla="*/ 64 h 356"/>
                <a:gd name="T6" fmla="*/ 161 w 425"/>
                <a:gd name="T7" fmla="*/ 64 h 356"/>
                <a:gd name="T8" fmla="*/ 47 w 425"/>
                <a:gd name="T9" fmla="*/ 164 h 356"/>
                <a:gd name="T10" fmla="*/ 179 w 425"/>
                <a:gd name="T11" fmla="*/ 260 h 356"/>
                <a:gd name="T12" fmla="*/ 308 w 425"/>
                <a:gd name="T13" fmla="*/ 316 h 356"/>
                <a:gd name="T14" fmla="*/ 385 w 425"/>
                <a:gd name="T15" fmla="*/ 21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5" h="356">
                  <a:moveTo>
                    <a:pt x="385" y="215"/>
                  </a:moveTo>
                  <a:cubicBezTo>
                    <a:pt x="375" y="180"/>
                    <a:pt x="372" y="183"/>
                    <a:pt x="400" y="142"/>
                  </a:cubicBezTo>
                  <a:cubicBezTo>
                    <a:pt x="425" y="100"/>
                    <a:pt x="407" y="69"/>
                    <a:pt x="340" y="64"/>
                  </a:cubicBezTo>
                  <a:cubicBezTo>
                    <a:pt x="271" y="59"/>
                    <a:pt x="244" y="0"/>
                    <a:pt x="161" y="64"/>
                  </a:cubicBezTo>
                  <a:cubicBezTo>
                    <a:pt x="77" y="129"/>
                    <a:pt x="0" y="115"/>
                    <a:pt x="47" y="164"/>
                  </a:cubicBezTo>
                  <a:cubicBezTo>
                    <a:pt x="91" y="215"/>
                    <a:pt x="114" y="201"/>
                    <a:pt x="179" y="260"/>
                  </a:cubicBezTo>
                  <a:cubicBezTo>
                    <a:pt x="244" y="319"/>
                    <a:pt x="247" y="356"/>
                    <a:pt x="308" y="316"/>
                  </a:cubicBezTo>
                  <a:cubicBezTo>
                    <a:pt x="367" y="274"/>
                    <a:pt x="393" y="247"/>
                    <a:pt x="385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îSḷîḓê"/>
            <p:cNvSpPr/>
            <p:nvPr/>
          </p:nvSpPr>
          <p:spPr bwMode="auto">
            <a:xfrm>
              <a:off x="7948835" y="1381507"/>
              <a:ext cx="138246" cy="116891"/>
            </a:xfrm>
            <a:custGeom>
              <a:avLst/>
              <a:gdLst>
                <a:gd name="T0" fmla="*/ 288 w 316"/>
                <a:gd name="T1" fmla="*/ 182 h 265"/>
                <a:gd name="T2" fmla="*/ 288 w 316"/>
                <a:gd name="T3" fmla="*/ 118 h 265"/>
                <a:gd name="T4" fmla="*/ 204 w 316"/>
                <a:gd name="T5" fmla="*/ 18 h 265"/>
                <a:gd name="T6" fmla="*/ 58 w 316"/>
                <a:gd name="T7" fmla="*/ 101 h 265"/>
                <a:gd name="T8" fmla="*/ 37 w 316"/>
                <a:gd name="T9" fmla="*/ 210 h 265"/>
                <a:gd name="T10" fmla="*/ 142 w 316"/>
                <a:gd name="T11" fmla="*/ 261 h 265"/>
                <a:gd name="T12" fmla="*/ 288 w 316"/>
                <a:gd name="T13" fmla="*/ 18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265">
                  <a:moveTo>
                    <a:pt x="288" y="182"/>
                  </a:moveTo>
                  <a:cubicBezTo>
                    <a:pt x="316" y="160"/>
                    <a:pt x="311" y="150"/>
                    <a:pt x="288" y="118"/>
                  </a:cubicBezTo>
                  <a:cubicBezTo>
                    <a:pt x="264" y="86"/>
                    <a:pt x="251" y="0"/>
                    <a:pt x="204" y="18"/>
                  </a:cubicBezTo>
                  <a:cubicBezTo>
                    <a:pt x="159" y="37"/>
                    <a:pt x="95" y="40"/>
                    <a:pt x="58" y="101"/>
                  </a:cubicBezTo>
                  <a:cubicBezTo>
                    <a:pt x="21" y="160"/>
                    <a:pt x="0" y="187"/>
                    <a:pt x="37" y="210"/>
                  </a:cubicBezTo>
                  <a:cubicBezTo>
                    <a:pt x="72" y="233"/>
                    <a:pt x="82" y="256"/>
                    <a:pt x="142" y="261"/>
                  </a:cubicBezTo>
                  <a:cubicBezTo>
                    <a:pt x="200" y="265"/>
                    <a:pt x="264" y="200"/>
                    <a:pt x="288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íṣļíḋè"/>
            <p:cNvSpPr/>
            <p:nvPr/>
          </p:nvSpPr>
          <p:spPr bwMode="auto">
            <a:xfrm>
              <a:off x="7943215" y="1504018"/>
              <a:ext cx="52826" cy="30347"/>
            </a:xfrm>
            <a:custGeom>
              <a:avLst/>
              <a:gdLst>
                <a:gd name="T0" fmla="*/ 56 w 120"/>
                <a:gd name="T1" fmla="*/ 0 h 69"/>
                <a:gd name="T2" fmla="*/ 16 w 120"/>
                <a:gd name="T3" fmla="*/ 47 h 69"/>
                <a:gd name="T4" fmla="*/ 74 w 120"/>
                <a:gd name="T5" fmla="*/ 69 h 69"/>
                <a:gd name="T6" fmla="*/ 106 w 120"/>
                <a:gd name="T7" fmla="*/ 37 h 69"/>
                <a:gd name="T8" fmla="*/ 56 w 120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9">
                  <a:moveTo>
                    <a:pt x="56" y="0"/>
                  </a:moveTo>
                  <a:cubicBezTo>
                    <a:pt x="24" y="0"/>
                    <a:pt x="0" y="23"/>
                    <a:pt x="16" y="47"/>
                  </a:cubicBezTo>
                  <a:cubicBezTo>
                    <a:pt x="29" y="69"/>
                    <a:pt x="56" y="69"/>
                    <a:pt x="74" y="69"/>
                  </a:cubicBezTo>
                  <a:cubicBezTo>
                    <a:pt x="93" y="69"/>
                    <a:pt x="120" y="64"/>
                    <a:pt x="106" y="37"/>
                  </a:cubicBezTo>
                  <a:cubicBezTo>
                    <a:pt x="93" y="9"/>
                    <a:pt x="64" y="0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ïSlïḓé"/>
            <p:cNvSpPr/>
            <p:nvPr/>
          </p:nvSpPr>
          <p:spPr bwMode="auto">
            <a:xfrm>
              <a:off x="8999729" y="1678230"/>
              <a:ext cx="176461" cy="97784"/>
            </a:xfrm>
            <a:custGeom>
              <a:avLst/>
              <a:gdLst>
                <a:gd name="T0" fmla="*/ 98 w 404"/>
                <a:gd name="T1" fmla="*/ 216 h 224"/>
                <a:gd name="T2" fmla="*/ 240 w 404"/>
                <a:gd name="T3" fmla="*/ 216 h 224"/>
                <a:gd name="T4" fmla="*/ 340 w 404"/>
                <a:gd name="T5" fmla="*/ 182 h 224"/>
                <a:gd name="T6" fmla="*/ 394 w 404"/>
                <a:gd name="T7" fmla="*/ 142 h 224"/>
                <a:gd name="T8" fmla="*/ 311 w 404"/>
                <a:gd name="T9" fmla="*/ 69 h 224"/>
                <a:gd name="T10" fmla="*/ 208 w 404"/>
                <a:gd name="T11" fmla="*/ 51 h 224"/>
                <a:gd name="T12" fmla="*/ 148 w 404"/>
                <a:gd name="T13" fmla="*/ 69 h 224"/>
                <a:gd name="T14" fmla="*/ 37 w 404"/>
                <a:gd name="T15" fmla="*/ 91 h 224"/>
                <a:gd name="T16" fmla="*/ 98 w 404"/>
                <a:gd name="T17" fmla="*/ 21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4" h="224">
                  <a:moveTo>
                    <a:pt x="98" y="216"/>
                  </a:moveTo>
                  <a:cubicBezTo>
                    <a:pt x="138" y="221"/>
                    <a:pt x="180" y="224"/>
                    <a:pt x="240" y="216"/>
                  </a:cubicBezTo>
                  <a:cubicBezTo>
                    <a:pt x="298" y="206"/>
                    <a:pt x="304" y="179"/>
                    <a:pt x="340" y="182"/>
                  </a:cubicBezTo>
                  <a:cubicBezTo>
                    <a:pt x="377" y="187"/>
                    <a:pt x="385" y="182"/>
                    <a:pt x="394" y="142"/>
                  </a:cubicBezTo>
                  <a:cubicBezTo>
                    <a:pt x="404" y="101"/>
                    <a:pt x="362" y="64"/>
                    <a:pt x="311" y="69"/>
                  </a:cubicBezTo>
                  <a:cubicBezTo>
                    <a:pt x="262" y="74"/>
                    <a:pt x="220" y="0"/>
                    <a:pt x="208" y="51"/>
                  </a:cubicBezTo>
                  <a:cubicBezTo>
                    <a:pt x="193" y="101"/>
                    <a:pt x="188" y="91"/>
                    <a:pt x="148" y="69"/>
                  </a:cubicBezTo>
                  <a:cubicBezTo>
                    <a:pt x="106" y="46"/>
                    <a:pt x="73" y="59"/>
                    <a:pt x="37" y="91"/>
                  </a:cubicBezTo>
                  <a:cubicBezTo>
                    <a:pt x="0" y="123"/>
                    <a:pt x="37" y="206"/>
                    <a:pt x="98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îśḻïḑe"/>
            <p:cNvSpPr/>
            <p:nvPr/>
          </p:nvSpPr>
          <p:spPr bwMode="auto">
            <a:xfrm>
              <a:off x="9169446" y="1719817"/>
              <a:ext cx="142742" cy="53950"/>
            </a:xfrm>
            <a:custGeom>
              <a:avLst/>
              <a:gdLst>
                <a:gd name="T0" fmla="*/ 125 w 326"/>
                <a:gd name="T1" fmla="*/ 91 h 123"/>
                <a:gd name="T2" fmla="*/ 88 w 326"/>
                <a:gd name="T3" fmla="*/ 5 h 123"/>
                <a:gd name="T4" fmla="*/ 243 w 326"/>
                <a:gd name="T5" fmla="*/ 24 h 123"/>
                <a:gd name="T6" fmla="*/ 326 w 326"/>
                <a:gd name="T7" fmla="*/ 73 h 123"/>
                <a:gd name="T8" fmla="*/ 257 w 326"/>
                <a:gd name="T9" fmla="*/ 123 h 123"/>
                <a:gd name="T10" fmla="*/ 125 w 326"/>
                <a:gd name="T11" fmla="*/ 9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" h="123">
                  <a:moveTo>
                    <a:pt x="125" y="91"/>
                  </a:moveTo>
                  <a:cubicBezTo>
                    <a:pt x="94" y="76"/>
                    <a:pt x="0" y="9"/>
                    <a:pt x="88" y="5"/>
                  </a:cubicBezTo>
                  <a:cubicBezTo>
                    <a:pt x="174" y="0"/>
                    <a:pt x="204" y="19"/>
                    <a:pt x="243" y="24"/>
                  </a:cubicBezTo>
                  <a:cubicBezTo>
                    <a:pt x="284" y="27"/>
                    <a:pt x="326" y="32"/>
                    <a:pt x="326" y="73"/>
                  </a:cubicBezTo>
                  <a:cubicBezTo>
                    <a:pt x="326" y="115"/>
                    <a:pt x="326" y="123"/>
                    <a:pt x="257" y="123"/>
                  </a:cubicBezTo>
                  <a:cubicBezTo>
                    <a:pt x="189" y="123"/>
                    <a:pt x="152" y="105"/>
                    <a:pt x="12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îṧ1íḋe"/>
            <p:cNvSpPr/>
            <p:nvPr/>
          </p:nvSpPr>
          <p:spPr bwMode="auto">
            <a:xfrm>
              <a:off x="9956213" y="1906393"/>
              <a:ext cx="106776" cy="46082"/>
            </a:xfrm>
            <a:custGeom>
              <a:avLst/>
              <a:gdLst>
                <a:gd name="T0" fmla="*/ 106 w 243"/>
                <a:gd name="T1" fmla="*/ 101 h 105"/>
                <a:gd name="T2" fmla="*/ 211 w 243"/>
                <a:gd name="T3" fmla="*/ 87 h 105"/>
                <a:gd name="T4" fmla="*/ 172 w 243"/>
                <a:gd name="T5" fmla="*/ 27 h 105"/>
                <a:gd name="T6" fmla="*/ 32 w 243"/>
                <a:gd name="T7" fmla="*/ 40 h 105"/>
                <a:gd name="T8" fmla="*/ 106 w 243"/>
                <a:gd name="T9" fmla="*/ 10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05">
                  <a:moveTo>
                    <a:pt x="106" y="101"/>
                  </a:moveTo>
                  <a:cubicBezTo>
                    <a:pt x="158" y="104"/>
                    <a:pt x="206" y="105"/>
                    <a:pt x="211" y="87"/>
                  </a:cubicBezTo>
                  <a:cubicBezTo>
                    <a:pt x="216" y="69"/>
                    <a:pt x="243" y="27"/>
                    <a:pt x="172" y="27"/>
                  </a:cubicBezTo>
                  <a:cubicBezTo>
                    <a:pt x="98" y="27"/>
                    <a:pt x="64" y="0"/>
                    <a:pt x="32" y="40"/>
                  </a:cubicBezTo>
                  <a:cubicBezTo>
                    <a:pt x="0" y="82"/>
                    <a:pt x="24" y="96"/>
                    <a:pt x="10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íṡļïḓè"/>
            <p:cNvSpPr/>
            <p:nvPr/>
          </p:nvSpPr>
          <p:spPr bwMode="auto">
            <a:xfrm>
              <a:off x="9196421" y="2965156"/>
              <a:ext cx="20231" cy="22479"/>
            </a:xfrm>
            <a:custGeom>
              <a:avLst/>
              <a:gdLst>
                <a:gd name="T0" fmla="*/ 15 w 47"/>
                <a:gd name="T1" fmla="*/ 46 h 51"/>
                <a:gd name="T2" fmla="*/ 23 w 47"/>
                <a:gd name="T3" fmla="*/ 0 h 51"/>
                <a:gd name="T4" fmla="*/ 47 w 47"/>
                <a:gd name="T5" fmla="*/ 32 h 51"/>
                <a:gd name="T6" fmla="*/ 15 w 47"/>
                <a:gd name="T7" fmla="*/ 4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51">
                  <a:moveTo>
                    <a:pt x="15" y="46"/>
                  </a:moveTo>
                  <a:cubicBezTo>
                    <a:pt x="0" y="51"/>
                    <a:pt x="23" y="0"/>
                    <a:pt x="23" y="0"/>
                  </a:cubicBezTo>
                  <a:cubicBezTo>
                    <a:pt x="23" y="0"/>
                    <a:pt x="47" y="19"/>
                    <a:pt x="47" y="32"/>
                  </a:cubicBezTo>
                  <a:cubicBezTo>
                    <a:pt x="47" y="46"/>
                    <a:pt x="28" y="41"/>
                    <a:pt x="15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ïşlídè"/>
            <p:cNvSpPr/>
            <p:nvPr/>
          </p:nvSpPr>
          <p:spPr bwMode="auto">
            <a:xfrm>
              <a:off x="9224520" y="2905586"/>
              <a:ext cx="47206" cy="56198"/>
            </a:xfrm>
            <a:custGeom>
              <a:avLst/>
              <a:gdLst>
                <a:gd name="T0" fmla="*/ 21 w 107"/>
                <a:gd name="T1" fmla="*/ 109 h 128"/>
                <a:gd name="T2" fmla="*/ 45 w 107"/>
                <a:gd name="T3" fmla="*/ 72 h 128"/>
                <a:gd name="T4" fmla="*/ 90 w 107"/>
                <a:gd name="T5" fmla="*/ 45 h 128"/>
                <a:gd name="T6" fmla="*/ 68 w 107"/>
                <a:gd name="T7" fmla="*/ 113 h 128"/>
                <a:gd name="T8" fmla="*/ 21 w 107"/>
                <a:gd name="T9" fmla="*/ 10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8">
                  <a:moveTo>
                    <a:pt x="21" y="109"/>
                  </a:moveTo>
                  <a:cubicBezTo>
                    <a:pt x="0" y="123"/>
                    <a:pt x="21" y="91"/>
                    <a:pt x="45" y="72"/>
                  </a:cubicBezTo>
                  <a:cubicBezTo>
                    <a:pt x="68" y="54"/>
                    <a:pt x="85" y="0"/>
                    <a:pt x="90" y="45"/>
                  </a:cubicBezTo>
                  <a:cubicBezTo>
                    <a:pt x="94" y="91"/>
                    <a:pt x="107" y="99"/>
                    <a:pt x="68" y="113"/>
                  </a:cubicBezTo>
                  <a:cubicBezTo>
                    <a:pt x="26" y="128"/>
                    <a:pt x="36" y="99"/>
                    <a:pt x="21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ïṩlîḋé"/>
            <p:cNvSpPr/>
            <p:nvPr/>
          </p:nvSpPr>
          <p:spPr bwMode="auto">
            <a:xfrm>
              <a:off x="9397609" y="2741489"/>
              <a:ext cx="49454" cy="38214"/>
            </a:xfrm>
            <a:custGeom>
              <a:avLst/>
              <a:gdLst>
                <a:gd name="T0" fmla="*/ 30 w 114"/>
                <a:gd name="T1" fmla="*/ 12 h 87"/>
                <a:gd name="T2" fmla="*/ 12 w 114"/>
                <a:gd name="T3" fmla="*/ 61 h 87"/>
                <a:gd name="T4" fmla="*/ 55 w 114"/>
                <a:gd name="T5" fmla="*/ 78 h 87"/>
                <a:gd name="T6" fmla="*/ 97 w 114"/>
                <a:gd name="T7" fmla="*/ 31 h 87"/>
                <a:gd name="T8" fmla="*/ 30 w 114"/>
                <a:gd name="T9" fmla="*/ 1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7">
                  <a:moveTo>
                    <a:pt x="30" y="12"/>
                  </a:moveTo>
                  <a:cubicBezTo>
                    <a:pt x="8" y="27"/>
                    <a:pt x="0" y="40"/>
                    <a:pt x="12" y="61"/>
                  </a:cubicBezTo>
                  <a:cubicBezTo>
                    <a:pt x="23" y="81"/>
                    <a:pt x="33" y="87"/>
                    <a:pt x="55" y="78"/>
                  </a:cubicBezTo>
                  <a:cubicBezTo>
                    <a:pt x="77" y="69"/>
                    <a:pt x="114" y="54"/>
                    <a:pt x="97" y="31"/>
                  </a:cubicBezTo>
                  <a:cubicBezTo>
                    <a:pt x="79" y="9"/>
                    <a:pt x="45" y="0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îsḻíďê"/>
            <p:cNvSpPr/>
            <p:nvPr/>
          </p:nvSpPr>
          <p:spPr bwMode="auto">
            <a:xfrm>
              <a:off x="9279593" y="2894347"/>
              <a:ext cx="32595" cy="37091"/>
            </a:xfrm>
            <a:custGeom>
              <a:avLst/>
              <a:gdLst>
                <a:gd name="T0" fmla="*/ 0 w 76"/>
                <a:gd name="T1" fmla="*/ 61 h 84"/>
                <a:gd name="T2" fmla="*/ 44 w 76"/>
                <a:gd name="T3" fmla="*/ 64 h 84"/>
                <a:gd name="T4" fmla="*/ 70 w 76"/>
                <a:gd name="T5" fmla="*/ 4 h 84"/>
                <a:gd name="T6" fmla="*/ 13 w 76"/>
                <a:gd name="T7" fmla="*/ 24 h 84"/>
                <a:gd name="T8" fmla="*/ 0 w 76"/>
                <a:gd name="T9" fmla="*/ 6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84">
                  <a:moveTo>
                    <a:pt x="0" y="61"/>
                  </a:moveTo>
                  <a:cubicBezTo>
                    <a:pt x="0" y="74"/>
                    <a:pt x="12" y="84"/>
                    <a:pt x="44" y="64"/>
                  </a:cubicBezTo>
                  <a:cubicBezTo>
                    <a:pt x="74" y="44"/>
                    <a:pt x="76" y="9"/>
                    <a:pt x="70" y="4"/>
                  </a:cubicBezTo>
                  <a:cubicBezTo>
                    <a:pt x="62" y="0"/>
                    <a:pt x="23" y="14"/>
                    <a:pt x="13" y="24"/>
                  </a:cubicBezTo>
                  <a:cubicBezTo>
                    <a:pt x="5" y="36"/>
                    <a:pt x="0" y="58"/>
                    <a:pt x="0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íṣľîďê"/>
            <p:cNvSpPr/>
            <p:nvPr/>
          </p:nvSpPr>
          <p:spPr bwMode="auto">
            <a:xfrm>
              <a:off x="9324551" y="2810051"/>
              <a:ext cx="70809" cy="76429"/>
            </a:xfrm>
            <a:custGeom>
              <a:avLst/>
              <a:gdLst>
                <a:gd name="T0" fmla="*/ 2 w 162"/>
                <a:gd name="T1" fmla="*/ 171 h 176"/>
                <a:gd name="T2" fmla="*/ 26 w 162"/>
                <a:gd name="T3" fmla="*/ 144 h 176"/>
                <a:gd name="T4" fmla="*/ 79 w 162"/>
                <a:gd name="T5" fmla="*/ 87 h 176"/>
                <a:gd name="T6" fmla="*/ 116 w 162"/>
                <a:gd name="T7" fmla="*/ 23 h 176"/>
                <a:gd name="T8" fmla="*/ 142 w 162"/>
                <a:gd name="T9" fmla="*/ 31 h 176"/>
                <a:gd name="T10" fmla="*/ 95 w 162"/>
                <a:gd name="T11" fmla="*/ 89 h 176"/>
                <a:gd name="T12" fmla="*/ 49 w 162"/>
                <a:gd name="T13" fmla="*/ 151 h 176"/>
                <a:gd name="T14" fmla="*/ 2 w 162"/>
                <a:gd name="T15" fmla="*/ 17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176">
                  <a:moveTo>
                    <a:pt x="2" y="171"/>
                  </a:moveTo>
                  <a:cubicBezTo>
                    <a:pt x="0" y="163"/>
                    <a:pt x="2" y="169"/>
                    <a:pt x="26" y="144"/>
                  </a:cubicBezTo>
                  <a:cubicBezTo>
                    <a:pt x="46" y="120"/>
                    <a:pt x="72" y="117"/>
                    <a:pt x="79" y="87"/>
                  </a:cubicBezTo>
                  <a:cubicBezTo>
                    <a:pt x="85" y="55"/>
                    <a:pt x="100" y="33"/>
                    <a:pt x="116" y="23"/>
                  </a:cubicBezTo>
                  <a:cubicBezTo>
                    <a:pt x="135" y="11"/>
                    <a:pt x="162" y="0"/>
                    <a:pt x="142" y="31"/>
                  </a:cubicBezTo>
                  <a:cubicBezTo>
                    <a:pt x="121" y="62"/>
                    <a:pt x="100" y="73"/>
                    <a:pt x="95" y="89"/>
                  </a:cubicBezTo>
                  <a:cubicBezTo>
                    <a:pt x="90" y="105"/>
                    <a:pt x="72" y="134"/>
                    <a:pt x="49" y="151"/>
                  </a:cubicBezTo>
                  <a:cubicBezTo>
                    <a:pt x="27" y="169"/>
                    <a:pt x="5" y="176"/>
                    <a:pt x="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îSľîdê"/>
            <p:cNvSpPr/>
            <p:nvPr/>
          </p:nvSpPr>
          <p:spPr bwMode="auto">
            <a:xfrm>
              <a:off x="7685830" y="4077868"/>
              <a:ext cx="83172" cy="131503"/>
            </a:xfrm>
            <a:custGeom>
              <a:avLst/>
              <a:gdLst>
                <a:gd name="T0" fmla="*/ 37 w 190"/>
                <a:gd name="T1" fmla="*/ 49 h 300"/>
                <a:gd name="T2" fmla="*/ 0 w 190"/>
                <a:gd name="T3" fmla="*/ 156 h 300"/>
                <a:gd name="T4" fmla="*/ 56 w 190"/>
                <a:gd name="T5" fmla="*/ 284 h 300"/>
                <a:gd name="T6" fmla="*/ 131 w 190"/>
                <a:gd name="T7" fmla="*/ 239 h 300"/>
                <a:gd name="T8" fmla="*/ 147 w 190"/>
                <a:gd name="T9" fmla="*/ 137 h 300"/>
                <a:gd name="T10" fmla="*/ 37 w 190"/>
                <a:gd name="T11" fmla="*/ 4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" h="300">
                  <a:moveTo>
                    <a:pt x="37" y="49"/>
                  </a:moveTo>
                  <a:cubicBezTo>
                    <a:pt x="20" y="84"/>
                    <a:pt x="0" y="118"/>
                    <a:pt x="0" y="156"/>
                  </a:cubicBezTo>
                  <a:cubicBezTo>
                    <a:pt x="0" y="193"/>
                    <a:pt x="42" y="268"/>
                    <a:pt x="56" y="284"/>
                  </a:cubicBezTo>
                  <a:cubicBezTo>
                    <a:pt x="69" y="300"/>
                    <a:pt x="94" y="273"/>
                    <a:pt x="131" y="239"/>
                  </a:cubicBezTo>
                  <a:cubicBezTo>
                    <a:pt x="168" y="204"/>
                    <a:pt x="190" y="207"/>
                    <a:pt x="147" y="137"/>
                  </a:cubicBezTo>
                  <a:cubicBezTo>
                    <a:pt x="104" y="67"/>
                    <a:pt x="62" y="0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ïşlîdê"/>
            <p:cNvSpPr/>
            <p:nvPr/>
          </p:nvSpPr>
          <p:spPr bwMode="auto">
            <a:xfrm>
              <a:off x="10205730" y="4995013"/>
              <a:ext cx="55074" cy="73057"/>
            </a:xfrm>
            <a:custGeom>
              <a:avLst/>
              <a:gdLst>
                <a:gd name="T0" fmla="*/ 60 w 127"/>
                <a:gd name="T1" fmla="*/ 27 h 167"/>
                <a:gd name="T2" fmla="*/ 21 w 127"/>
                <a:gd name="T3" fmla="*/ 65 h 167"/>
                <a:gd name="T4" fmla="*/ 28 w 127"/>
                <a:gd name="T5" fmla="*/ 133 h 167"/>
                <a:gd name="T6" fmla="*/ 110 w 127"/>
                <a:gd name="T7" fmla="*/ 133 h 167"/>
                <a:gd name="T8" fmla="*/ 105 w 127"/>
                <a:gd name="T9" fmla="*/ 22 h 167"/>
                <a:gd name="T10" fmla="*/ 60 w 127"/>
                <a:gd name="T11" fmla="*/ 2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167">
                  <a:moveTo>
                    <a:pt x="60" y="27"/>
                  </a:moveTo>
                  <a:cubicBezTo>
                    <a:pt x="64" y="55"/>
                    <a:pt x="43" y="49"/>
                    <a:pt x="21" y="65"/>
                  </a:cubicBezTo>
                  <a:cubicBezTo>
                    <a:pt x="0" y="82"/>
                    <a:pt x="6" y="108"/>
                    <a:pt x="28" y="133"/>
                  </a:cubicBezTo>
                  <a:cubicBezTo>
                    <a:pt x="50" y="156"/>
                    <a:pt x="90" y="167"/>
                    <a:pt x="110" y="133"/>
                  </a:cubicBezTo>
                  <a:cubicBezTo>
                    <a:pt x="127" y="98"/>
                    <a:pt x="115" y="44"/>
                    <a:pt x="105" y="22"/>
                  </a:cubicBezTo>
                  <a:cubicBezTo>
                    <a:pt x="92" y="0"/>
                    <a:pt x="59" y="0"/>
                    <a:pt x="6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íṩlîďe"/>
            <p:cNvSpPr/>
            <p:nvPr/>
          </p:nvSpPr>
          <p:spPr bwMode="auto">
            <a:xfrm>
              <a:off x="10020278" y="4789330"/>
              <a:ext cx="58446" cy="59570"/>
            </a:xfrm>
            <a:custGeom>
              <a:avLst/>
              <a:gdLst>
                <a:gd name="T0" fmla="*/ 50 w 134"/>
                <a:gd name="T1" fmla="*/ 103 h 136"/>
                <a:gd name="T2" fmla="*/ 134 w 134"/>
                <a:gd name="T3" fmla="*/ 119 h 136"/>
                <a:gd name="T4" fmla="*/ 82 w 134"/>
                <a:gd name="T5" fmla="*/ 37 h 136"/>
                <a:gd name="T6" fmla="*/ 3 w 134"/>
                <a:gd name="T7" fmla="*/ 39 h 136"/>
                <a:gd name="T8" fmla="*/ 50 w 134"/>
                <a:gd name="T9" fmla="*/ 10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36">
                  <a:moveTo>
                    <a:pt x="50" y="103"/>
                  </a:moveTo>
                  <a:cubicBezTo>
                    <a:pt x="78" y="136"/>
                    <a:pt x="134" y="119"/>
                    <a:pt x="134" y="119"/>
                  </a:cubicBezTo>
                  <a:cubicBezTo>
                    <a:pt x="134" y="119"/>
                    <a:pt x="130" y="71"/>
                    <a:pt x="82" y="37"/>
                  </a:cubicBezTo>
                  <a:cubicBezTo>
                    <a:pt x="34" y="0"/>
                    <a:pt x="9" y="12"/>
                    <a:pt x="3" y="39"/>
                  </a:cubicBezTo>
                  <a:cubicBezTo>
                    <a:pt x="0" y="66"/>
                    <a:pt x="27" y="77"/>
                    <a:pt x="50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ïšļîďe"/>
            <p:cNvSpPr/>
            <p:nvPr/>
          </p:nvSpPr>
          <p:spPr bwMode="auto">
            <a:xfrm>
              <a:off x="6596720" y="3273119"/>
              <a:ext cx="89916" cy="52826"/>
            </a:xfrm>
            <a:custGeom>
              <a:avLst/>
              <a:gdLst>
                <a:gd name="T0" fmla="*/ 25 w 207"/>
                <a:gd name="T1" fmla="*/ 116 h 121"/>
                <a:gd name="T2" fmla="*/ 67 w 207"/>
                <a:gd name="T3" fmla="*/ 43 h 121"/>
                <a:gd name="T4" fmla="*/ 163 w 207"/>
                <a:gd name="T5" fmla="*/ 48 h 121"/>
                <a:gd name="T6" fmla="*/ 25 w 207"/>
                <a:gd name="T7" fmla="*/ 1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121">
                  <a:moveTo>
                    <a:pt x="25" y="116"/>
                  </a:moveTo>
                  <a:cubicBezTo>
                    <a:pt x="0" y="111"/>
                    <a:pt x="32" y="43"/>
                    <a:pt x="67" y="43"/>
                  </a:cubicBezTo>
                  <a:cubicBezTo>
                    <a:pt x="101" y="43"/>
                    <a:pt x="207" y="0"/>
                    <a:pt x="163" y="48"/>
                  </a:cubicBezTo>
                  <a:cubicBezTo>
                    <a:pt x="120" y="96"/>
                    <a:pt x="47" y="121"/>
                    <a:pt x="25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işľîḑe"/>
            <p:cNvSpPr/>
            <p:nvPr/>
          </p:nvSpPr>
          <p:spPr bwMode="auto">
            <a:xfrm>
              <a:off x="6400028" y="3277615"/>
              <a:ext cx="92164" cy="42710"/>
            </a:xfrm>
            <a:custGeom>
              <a:avLst/>
              <a:gdLst>
                <a:gd name="T0" fmla="*/ 88 w 211"/>
                <a:gd name="T1" fmla="*/ 86 h 96"/>
                <a:gd name="T2" fmla="*/ 20 w 211"/>
                <a:gd name="T3" fmla="*/ 33 h 96"/>
                <a:gd name="T4" fmla="*/ 98 w 211"/>
                <a:gd name="T5" fmla="*/ 23 h 96"/>
                <a:gd name="T6" fmla="*/ 183 w 211"/>
                <a:gd name="T7" fmla="*/ 72 h 96"/>
                <a:gd name="T8" fmla="*/ 88 w 211"/>
                <a:gd name="T9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96">
                  <a:moveTo>
                    <a:pt x="88" y="86"/>
                  </a:moveTo>
                  <a:cubicBezTo>
                    <a:pt x="38" y="86"/>
                    <a:pt x="0" y="53"/>
                    <a:pt x="20" y="33"/>
                  </a:cubicBezTo>
                  <a:cubicBezTo>
                    <a:pt x="38" y="15"/>
                    <a:pt x="48" y="0"/>
                    <a:pt x="98" y="23"/>
                  </a:cubicBezTo>
                  <a:cubicBezTo>
                    <a:pt x="146" y="48"/>
                    <a:pt x="211" y="48"/>
                    <a:pt x="183" y="72"/>
                  </a:cubicBezTo>
                  <a:cubicBezTo>
                    <a:pt x="154" y="96"/>
                    <a:pt x="125" y="86"/>
                    <a:pt x="8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ïsḻíḑe"/>
            <p:cNvSpPr/>
            <p:nvPr/>
          </p:nvSpPr>
          <p:spPr bwMode="auto">
            <a:xfrm>
              <a:off x="6130280" y="3206806"/>
              <a:ext cx="94412" cy="47206"/>
            </a:xfrm>
            <a:custGeom>
              <a:avLst/>
              <a:gdLst>
                <a:gd name="T0" fmla="*/ 204 w 217"/>
                <a:gd name="T1" fmla="*/ 86 h 109"/>
                <a:gd name="T2" fmla="*/ 161 w 217"/>
                <a:gd name="T3" fmla="*/ 3 h 109"/>
                <a:gd name="T4" fmla="*/ 50 w 217"/>
                <a:gd name="T5" fmla="*/ 52 h 109"/>
                <a:gd name="T6" fmla="*/ 151 w 217"/>
                <a:gd name="T7" fmla="*/ 91 h 109"/>
                <a:gd name="T8" fmla="*/ 204 w 217"/>
                <a:gd name="T9" fmla="*/ 8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109">
                  <a:moveTo>
                    <a:pt x="204" y="86"/>
                  </a:moveTo>
                  <a:cubicBezTo>
                    <a:pt x="178" y="53"/>
                    <a:pt x="204" y="0"/>
                    <a:pt x="161" y="3"/>
                  </a:cubicBezTo>
                  <a:cubicBezTo>
                    <a:pt x="116" y="8"/>
                    <a:pt x="0" y="13"/>
                    <a:pt x="50" y="52"/>
                  </a:cubicBezTo>
                  <a:cubicBezTo>
                    <a:pt x="97" y="91"/>
                    <a:pt x="125" y="72"/>
                    <a:pt x="151" y="91"/>
                  </a:cubicBezTo>
                  <a:cubicBezTo>
                    <a:pt x="173" y="109"/>
                    <a:pt x="217" y="105"/>
                    <a:pt x="204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iṡľíďè"/>
            <p:cNvSpPr/>
            <p:nvPr/>
          </p:nvSpPr>
          <p:spPr bwMode="auto">
            <a:xfrm>
              <a:off x="6045984" y="3094410"/>
              <a:ext cx="55074" cy="88793"/>
            </a:xfrm>
            <a:custGeom>
              <a:avLst/>
              <a:gdLst>
                <a:gd name="T0" fmla="*/ 116 w 126"/>
                <a:gd name="T1" fmla="*/ 116 h 203"/>
                <a:gd name="T2" fmla="*/ 83 w 126"/>
                <a:gd name="T3" fmla="*/ 44 h 203"/>
                <a:gd name="T4" fmla="*/ 28 w 126"/>
                <a:gd name="T5" fmla="*/ 49 h 203"/>
                <a:gd name="T6" fmla="*/ 37 w 126"/>
                <a:gd name="T7" fmla="*/ 178 h 203"/>
                <a:gd name="T8" fmla="*/ 116 w 126"/>
                <a:gd name="T9" fmla="*/ 1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03">
                  <a:moveTo>
                    <a:pt x="116" y="116"/>
                  </a:moveTo>
                  <a:cubicBezTo>
                    <a:pt x="111" y="88"/>
                    <a:pt x="90" y="44"/>
                    <a:pt x="83" y="44"/>
                  </a:cubicBezTo>
                  <a:cubicBezTo>
                    <a:pt x="73" y="44"/>
                    <a:pt x="33" y="0"/>
                    <a:pt x="28" y="49"/>
                  </a:cubicBezTo>
                  <a:cubicBezTo>
                    <a:pt x="23" y="96"/>
                    <a:pt x="0" y="155"/>
                    <a:pt x="37" y="178"/>
                  </a:cubicBezTo>
                  <a:cubicBezTo>
                    <a:pt x="78" y="203"/>
                    <a:pt x="126" y="170"/>
                    <a:pt x="116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íṧ1idè"/>
            <p:cNvSpPr/>
            <p:nvPr/>
          </p:nvSpPr>
          <p:spPr bwMode="auto">
            <a:xfrm>
              <a:off x="5925721" y="3140493"/>
              <a:ext cx="34843" cy="29223"/>
            </a:xfrm>
            <a:custGeom>
              <a:avLst/>
              <a:gdLst>
                <a:gd name="T0" fmla="*/ 53 w 79"/>
                <a:gd name="T1" fmla="*/ 67 h 67"/>
                <a:gd name="T2" fmla="*/ 48 w 79"/>
                <a:gd name="T3" fmla="*/ 0 h 67"/>
                <a:gd name="T4" fmla="*/ 5 w 79"/>
                <a:gd name="T5" fmla="*/ 44 h 67"/>
                <a:gd name="T6" fmla="*/ 53 w 79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67">
                  <a:moveTo>
                    <a:pt x="53" y="67"/>
                  </a:moveTo>
                  <a:cubicBezTo>
                    <a:pt x="79" y="67"/>
                    <a:pt x="68" y="0"/>
                    <a:pt x="48" y="0"/>
                  </a:cubicBezTo>
                  <a:cubicBezTo>
                    <a:pt x="27" y="0"/>
                    <a:pt x="0" y="24"/>
                    <a:pt x="5" y="44"/>
                  </a:cubicBezTo>
                  <a:cubicBezTo>
                    <a:pt x="9" y="64"/>
                    <a:pt x="32" y="67"/>
                    <a:pt x="53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îṧḷíḓe"/>
            <p:cNvSpPr/>
            <p:nvPr/>
          </p:nvSpPr>
          <p:spPr bwMode="auto">
            <a:xfrm>
              <a:off x="6106677" y="2548169"/>
              <a:ext cx="47206" cy="75305"/>
            </a:xfrm>
            <a:custGeom>
              <a:avLst/>
              <a:gdLst>
                <a:gd name="T0" fmla="*/ 34 w 108"/>
                <a:gd name="T1" fmla="*/ 153 h 172"/>
                <a:gd name="T2" fmla="*/ 25 w 108"/>
                <a:gd name="T3" fmla="*/ 67 h 172"/>
                <a:gd name="T4" fmla="*/ 88 w 108"/>
                <a:gd name="T5" fmla="*/ 57 h 172"/>
                <a:gd name="T6" fmla="*/ 68 w 108"/>
                <a:gd name="T7" fmla="*/ 153 h 172"/>
                <a:gd name="T8" fmla="*/ 34 w 108"/>
                <a:gd name="T9" fmla="*/ 15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72">
                  <a:moveTo>
                    <a:pt x="34" y="153"/>
                  </a:moveTo>
                  <a:cubicBezTo>
                    <a:pt x="25" y="131"/>
                    <a:pt x="0" y="101"/>
                    <a:pt x="25" y="67"/>
                  </a:cubicBezTo>
                  <a:cubicBezTo>
                    <a:pt x="48" y="33"/>
                    <a:pt x="68" y="0"/>
                    <a:pt x="88" y="57"/>
                  </a:cubicBezTo>
                  <a:cubicBezTo>
                    <a:pt x="108" y="116"/>
                    <a:pt x="88" y="134"/>
                    <a:pt x="68" y="153"/>
                  </a:cubicBezTo>
                  <a:cubicBezTo>
                    <a:pt x="48" y="172"/>
                    <a:pt x="38" y="163"/>
                    <a:pt x="34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ís1iḑe"/>
            <p:cNvSpPr/>
            <p:nvPr/>
          </p:nvSpPr>
          <p:spPr bwMode="auto">
            <a:xfrm>
              <a:off x="6269650" y="2464997"/>
              <a:ext cx="50578" cy="60693"/>
            </a:xfrm>
            <a:custGeom>
              <a:avLst/>
              <a:gdLst>
                <a:gd name="T0" fmla="*/ 17 w 115"/>
                <a:gd name="T1" fmla="*/ 121 h 139"/>
                <a:gd name="T2" fmla="*/ 55 w 115"/>
                <a:gd name="T3" fmla="*/ 53 h 139"/>
                <a:gd name="T4" fmla="*/ 105 w 115"/>
                <a:gd name="T5" fmla="*/ 48 h 139"/>
                <a:gd name="T6" fmla="*/ 17 w 115"/>
                <a:gd name="T7" fmla="*/ 12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39">
                  <a:moveTo>
                    <a:pt x="17" y="121"/>
                  </a:moveTo>
                  <a:cubicBezTo>
                    <a:pt x="0" y="111"/>
                    <a:pt x="32" y="63"/>
                    <a:pt x="55" y="53"/>
                  </a:cubicBezTo>
                  <a:cubicBezTo>
                    <a:pt x="79" y="43"/>
                    <a:pt x="115" y="0"/>
                    <a:pt x="105" y="48"/>
                  </a:cubicBezTo>
                  <a:cubicBezTo>
                    <a:pt x="95" y="96"/>
                    <a:pt x="52" y="139"/>
                    <a:pt x="17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ísľiḓê"/>
            <p:cNvSpPr/>
            <p:nvPr/>
          </p:nvSpPr>
          <p:spPr bwMode="auto">
            <a:xfrm>
              <a:off x="6858601" y="4697166"/>
              <a:ext cx="186576" cy="443962"/>
            </a:xfrm>
            <a:custGeom>
              <a:avLst/>
              <a:gdLst>
                <a:gd name="T0" fmla="*/ 290 w 426"/>
                <a:gd name="T1" fmla="*/ 193 h 1014"/>
                <a:gd name="T2" fmla="*/ 135 w 426"/>
                <a:gd name="T3" fmla="*/ 326 h 1014"/>
                <a:gd name="T4" fmla="*/ 49 w 426"/>
                <a:gd name="T5" fmla="*/ 456 h 1014"/>
                <a:gd name="T6" fmla="*/ 76 w 426"/>
                <a:gd name="T7" fmla="*/ 646 h 1014"/>
                <a:gd name="T8" fmla="*/ 21 w 426"/>
                <a:gd name="T9" fmla="*/ 810 h 1014"/>
                <a:gd name="T10" fmla="*/ 91 w 426"/>
                <a:gd name="T11" fmla="*/ 982 h 1014"/>
                <a:gd name="T12" fmla="*/ 204 w 426"/>
                <a:gd name="T13" fmla="*/ 963 h 1014"/>
                <a:gd name="T14" fmla="*/ 279 w 426"/>
                <a:gd name="T15" fmla="*/ 778 h 1014"/>
                <a:gd name="T16" fmla="*/ 303 w 426"/>
                <a:gd name="T17" fmla="*/ 597 h 1014"/>
                <a:gd name="T18" fmla="*/ 353 w 426"/>
                <a:gd name="T19" fmla="*/ 439 h 1014"/>
                <a:gd name="T20" fmla="*/ 401 w 426"/>
                <a:gd name="T21" fmla="*/ 294 h 1014"/>
                <a:gd name="T22" fmla="*/ 389 w 426"/>
                <a:gd name="T23" fmla="*/ 171 h 1014"/>
                <a:gd name="T24" fmla="*/ 290 w 426"/>
                <a:gd name="T25" fmla="*/ 19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1014">
                  <a:moveTo>
                    <a:pt x="290" y="193"/>
                  </a:moveTo>
                  <a:cubicBezTo>
                    <a:pt x="268" y="255"/>
                    <a:pt x="184" y="317"/>
                    <a:pt x="135" y="326"/>
                  </a:cubicBezTo>
                  <a:cubicBezTo>
                    <a:pt x="84" y="334"/>
                    <a:pt x="49" y="434"/>
                    <a:pt x="49" y="456"/>
                  </a:cubicBezTo>
                  <a:cubicBezTo>
                    <a:pt x="49" y="479"/>
                    <a:pt x="135" y="580"/>
                    <a:pt x="76" y="646"/>
                  </a:cubicBezTo>
                  <a:cubicBezTo>
                    <a:pt x="16" y="716"/>
                    <a:pt x="0" y="716"/>
                    <a:pt x="21" y="810"/>
                  </a:cubicBezTo>
                  <a:cubicBezTo>
                    <a:pt x="44" y="906"/>
                    <a:pt x="53" y="951"/>
                    <a:pt x="91" y="982"/>
                  </a:cubicBezTo>
                  <a:cubicBezTo>
                    <a:pt x="126" y="1014"/>
                    <a:pt x="163" y="1009"/>
                    <a:pt x="204" y="963"/>
                  </a:cubicBezTo>
                  <a:cubicBezTo>
                    <a:pt x="243" y="919"/>
                    <a:pt x="276" y="892"/>
                    <a:pt x="279" y="778"/>
                  </a:cubicBezTo>
                  <a:cubicBezTo>
                    <a:pt x="284" y="665"/>
                    <a:pt x="258" y="646"/>
                    <a:pt x="303" y="597"/>
                  </a:cubicBezTo>
                  <a:cubicBezTo>
                    <a:pt x="348" y="548"/>
                    <a:pt x="343" y="507"/>
                    <a:pt x="353" y="439"/>
                  </a:cubicBezTo>
                  <a:cubicBezTo>
                    <a:pt x="362" y="371"/>
                    <a:pt x="379" y="326"/>
                    <a:pt x="401" y="294"/>
                  </a:cubicBezTo>
                  <a:cubicBezTo>
                    <a:pt x="426" y="262"/>
                    <a:pt x="399" y="235"/>
                    <a:pt x="389" y="171"/>
                  </a:cubicBezTo>
                  <a:cubicBezTo>
                    <a:pt x="379" y="108"/>
                    <a:pt x="358" y="0"/>
                    <a:pt x="290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ïşḻiḍé"/>
            <p:cNvSpPr/>
            <p:nvPr/>
          </p:nvSpPr>
          <p:spPr bwMode="auto">
            <a:xfrm>
              <a:off x="4626432" y="1946855"/>
              <a:ext cx="109024" cy="114643"/>
            </a:xfrm>
            <a:custGeom>
              <a:avLst/>
              <a:gdLst>
                <a:gd name="T0" fmla="*/ 43 w 248"/>
                <a:gd name="T1" fmla="*/ 215 h 263"/>
                <a:gd name="T2" fmla="*/ 43 w 248"/>
                <a:gd name="T3" fmla="*/ 100 h 263"/>
                <a:gd name="T4" fmla="*/ 127 w 248"/>
                <a:gd name="T5" fmla="*/ 48 h 263"/>
                <a:gd name="T6" fmla="*/ 172 w 248"/>
                <a:gd name="T7" fmla="*/ 186 h 263"/>
                <a:gd name="T8" fmla="*/ 43 w 248"/>
                <a:gd name="T9" fmla="*/ 21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63">
                  <a:moveTo>
                    <a:pt x="43" y="215"/>
                  </a:moveTo>
                  <a:cubicBezTo>
                    <a:pt x="19" y="186"/>
                    <a:pt x="0" y="159"/>
                    <a:pt x="43" y="100"/>
                  </a:cubicBezTo>
                  <a:cubicBezTo>
                    <a:pt x="89" y="40"/>
                    <a:pt x="63" y="0"/>
                    <a:pt x="127" y="48"/>
                  </a:cubicBezTo>
                  <a:cubicBezTo>
                    <a:pt x="190" y="97"/>
                    <a:pt x="248" y="134"/>
                    <a:pt x="172" y="186"/>
                  </a:cubicBezTo>
                  <a:cubicBezTo>
                    <a:pt x="93" y="237"/>
                    <a:pt x="85" y="263"/>
                    <a:pt x="43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ïṥ1íḋe"/>
            <p:cNvSpPr/>
            <p:nvPr/>
          </p:nvSpPr>
          <p:spPr bwMode="auto">
            <a:xfrm>
              <a:off x="2732573" y="2503211"/>
              <a:ext cx="157353" cy="261881"/>
            </a:xfrm>
            <a:custGeom>
              <a:avLst/>
              <a:gdLst>
                <a:gd name="T0" fmla="*/ 72 w 360"/>
                <a:gd name="T1" fmla="*/ 110 h 598"/>
                <a:gd name="T2" fmla="*/ 52 w 360"/>
                <a:gd name="T3" fmla="*/ 9 h 598"/>
                <a:gd name="T4" fmla="*/ 158 w 360"/>
                <a:gd name="T5" fmla="*/ 77 h 598"/>
                <a:gd name="T6" fmla="*/ 244 w 360"/>
                <a:gd name="T7" fmla="*/ 248 h 598"/>
                <a:gd name="T8" fmla="*/ 249 w 360"/>
                <a:gd name="T9" fmla="*/ 378 h 598"/>
                <a:gd name="T10" fmla="*/ 297 w 360"/>
                <a:gd name="T11" fmla="*/ 541 h 598"/>
                <a:gd name="T12" fmla="*/ 183 w 360"/>
                <a:gd name="T13" fmla="*/ 330 h 598"/>
                <a:gd name="T14" fmla="*/ 125 w 360"/>
                <a:gd name="T15" fmla="*/ 162 h 598"/>
                <a:gd name="T16" fmla="*/ 72 w 360"/>
                <a:gd name="T17" fmla="*/ 11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598">
                  <a:moveTo>
                    <a:pt x="72" y="110"/>
                  </a:moveTo>
                  <a:cubicBezTo>
                    <a:pt x="41" y="61"/>
                    <a:pt x="0" y="0"/>
                    <a:pt x="52" y="9"/>
                  </a:cubicBezTo>
                  <a:cubicBezTo>
                    <a:pt x="106" y="19"/>
                    <a:pt x="101" y="4"/>
                    <a:pt x="158" y="77"/>
                  </a:cubicBezTo>
                  <a:cubicBezTo>
                    <a:pt x="215" y="149"/>
                    <a:pt x="244" y="235"/>
                    <a:pt x="244" y="248"/>
                  </a:cubicBezTo>
                  <a:cubicBezTo>
                    <a:pt x="244" y="263"/>
                    <a:pt x="215" y="282"/>
                    <a:pt x="249" y="378"/>
                  </a:cubicBezTo>
                  <a:cubicBezTo>
                    <a:pt x="283" y="474"/>
                    <a:pt x="360" y="598"/>
                    <a:pt x="297" y="541"/>
                  </a:cubicBezTo>
                  <a:cubicBezTo>
                    <a:pt x="234" y="483"/>
                    <a:pt x="176" y="421"/>
                    <a:pt x="183" y="330"/>
                  </a:cubicBezTo>
                  <a:cubicBezTo>
                    <a:pt x="188" y="238"/>
                    <a:pt x="158" y="205"/>
                    <a:pt x="125" y="162"/>
                  </a:cubicBezTo>
                  <a:cubicBezTo>
                    <a:pt x="91" y="120"/>
                    <a:pt x="96" y="149"/>
                    <a:pt x="72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işḷidé"/>
            <p:cNvSpPr/>
            <p:nvPr/>
          </p:nvSpPr>
          <p:spPr bwMode="auto">
            <a:xfrm>
              <a:off x="3587901" y="1519753"/>
              <a:ext cx="39339" cy="42710"/>
            </a:xfrm>
            <a:custGeom>
              <a:avLst/>
              <a:gdLst>
                <a:gd name="T0" fmla="*/ 0 w 88"/>
                <a:gd name="T1" fmla="*/ 37 h 97"/>
                <a:gd name="T2" fmla="*/ 68 w 88"/>
                <a:gd name="T3" fmla="*/ 71 h 97"/>
                <a:gd name="T4" fmla="*/ 45 w 88"/>
                <a:gd name="T5" fmla="*/ 5 h 97"/>
                <a:gd name="T6" fmla="*/ 0 w 88"/>
                <a:gd name="T7" fmla="*/ 3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97">
                  <a:moveTo>
                    <a:pt x="0" y="37"/>
                  </a:moveTo>
                  <a:cubicBezTo>
                    <a:pt x="0" y="97"/>
                    <a:pt x="49" y="71"/>
                    <a:pt x="68" y="71"/>
                  </a:cubicBezTo>
                  <a:cubicBezTo>
                    <a:pt x="88" y="71"/>
                    <a:pt x="68" y="10"/>
                    <a:pt x="45" y="5"/>
                  </a:cubicBezTo>
                  <a:cubicBezTo>
                    <a:pt x="20" y="0"/>
                    <a:pt x="0" y="10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íṣľïďè"/>
            <p:cNvSpPr/>
            <p:nvPr/>
          </p:nvSpPr>
          <p:spPr bwMode="auto">
            <a:xfrm>
              <a:off x="3497985" y="1637768"/>
              <a:ext cx="44958" cy="37091"/>
            </a:xfrm>
            <a:custGeom>
              <a:avLst/>
              <a:gdLst>
                <a:gd name="T0" fmla="*/ 53 w 101"/>
                <a:gd name="T1" fmla="*/ 8 h 84"/>
                <a:gd name="T2" fmla="*/ 88 w 101"/>
                <a:gd name="T3" fmla="*/ 79 h 84"/>
                <a:gd name="T4" fmla="*/ 16 w 101"/>
                <a:gd name="T5" fmla="*/ 66 h 84"/>
                <a:gd name="T6" fmla="*/ 53 w 101"/>
                <a:gd name="T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84">
                  <a:moveTo>
                    <a:pt x="53" y="8"/>
                  </a:moveTo>
                  <a:cubicBezTo>
                    <a:pt x="83" y="19"/>
                    <a:pt x="101" y="76"/>
                    <a:pt x="88" y="79"/>
                  </a:cubicBezTo>
                  <a:cubicBezTo>
                    <a:pt x="73" y="84"/>
                    <a:pt x="31" y="84"/>
                    <a:pt x="16" y="66"/>
                  </a:cubicBezTo>
                  <a:cubicBezTo>
                    <a:pt x="0" y="47"/>
                    <a:pt x="31" y="0"/>
                    <a:pt x="5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ïšḷiďé"/>
            <p:cNvSpPr/>
            <p:nvPr/>
          </p:nvSpPr>
          <p:spPr bwMode="auto">
            <a:xfrm>
              <a:off x="3419308" y="1605174"/>
              <a:ext cx="43834" cy="67437"/>
            </a:xfrm>
            <a:custGeom>
              <a:avLst/>
              <a:gdLst>
                <a:gd name="T0" fmla="*/ 75 w 101"/>
                <a:gd name="T1" fmla="*/ 44 h 153"/>
                <a:gd name="T2" fmla="*/ 60 w 101"/>
                <a:gd name="T3" fmla="*/ 140 h 153"/>
                <a:gd name="T4" fmla="*/ 8 w 101"/>
                <a:gd name="T5" fmla="*/ 92 h 153"/>
                <a:gd name="T6" fmla="*/ 75 w 101"/>
                <a:gd name="T7" fmla="*/ 4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53">
                  <a:moveTo>
                    <a:pt x="75" y="44"/>
                  </a:moveTo>
                  <a:cubicBezTo>
                    <a:pt x="95" y="86"/>
                    <a:pt x="101" y="125"/>
                    <a:pt x="60" y="140"/>
                  </a:cubicBezTo>
                  <a:cubicBezTo>
                    <a:pt x="22" y="153"/>
                    <a:pt x="17" y="116"/>
                    <a:pt x="8" y="92"/>
                  </a:cubicBezTo>
                  <a:cubicBezTo>
                    <a:pt x="0" y="69"/>
                    <a:pt x="58" y="0"/>
                    <a:pt x="7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ïś1íḍe"/>
            <p:cNvSpPr/>
            <p:nvPr/>
          </p:nvSpPr>
          <p:spPr bwMode="auto">
            <a:xfrm>
              <a:off x="3428299" y="1834460"/>
              <a:ext cx="49454" cy="49454"/>
            </a:xfrm>
            <a:custGeom>
              <a:avLst/>
              <a:gdLst>
                <a:gd name="T0" fmla="*/ 88 w 111"/>
                <a:gd name="T1" fmla="*/ 15 h 114"/>
                <a:gd name="T2" fmla="*/ 98 w 111"/>
                <a:gd name="T3" fmla="*/ 81 h 114"/>
                <a:gd name="T4" fmla="*/ 31 w 111"/>
                <a:gd name="T5" fmla="*/ 57 h 114"/>
                <a:gd name="T6" fmla="*/ 88 w 111"/>
                <a:gd name="T7" fmla="*/ 1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14">
                  <a:moveTo>
                    <a:pt x="88" y="15"/>
                  </a:moveTo>
                  <a:cubicBezTo>
                    <a:pt x="111" y="23"/>
                    <a:pt x="106" y="48"/>
                    <a:pt x="98" y="81"/>
                  </a:cubicBezTo>
                  <a:cubicBezTo>
                    <a:pt x="88" y="114"/>
                    <a:pt x="58" y="96"/>
                    <a:pt x="31" y="57"/>
                  </a:cubicBezTo>
                  <a:cubicBezTo>
                    <a:pt x="0" y="20"/>
                    <a:pt x="43" y="0"/>
                    <a:pt x="8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îṩľiḑe"/>
            <p:cNvSpPr/>
            <p:nvPr/>
          </p:nvSpPr>
          <p:spPr bwMode="auto">
            <a:xfrm>
              <a:off x="3460894" y="1745667"/>
              <a:ext cx="31471" cy="52826"/>
            </a:xfrm>
            <a:custGeom>
              <a:avLst/>
              <a:gdLst>
                <a:gd name="T0" fmla="*/ 53 w 71"/>
                <a:gd name="T1" fmla="*/ 92 h 119"/>
                <a:gd name="T2" fmla="*/ 6 w 71"/>
                <a:gd name="T3" fmla="*/ 39 h 119"/>
                <a:gd name="T4" fmla="*/ 48 w 71"/>
                <a:gd name="T5" fmla="*/ 39 h 119"/>
                <a:gd name="T6" fmla="*/ 53 w 71"/>
                <a:gd name="T7" fmla="*/ 9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119">
                  <a:moveTo>
                    <a:pt x="53" y="92"/>
                  </a:moveTo>
                  <a:cubicBezTo>
                    <a:pt x="25" y="119"/>
                    <a:pt x="0" y="49"/>
                    <a:pt x="6" y="39"/>
                  </a:cubicBezTo>
                  <a:cubicBezTo>
                    <a:pt x="10" y="30"/>
                    <a:pt x="25" y="0"/>
                    <a:pt x="48" y="39"/>
                  </a:cubicBezTo>
                  <a:cubicBezTo>
                    <a:pt x="71" y="77"/>
                    <a:pt x="66" y="77"/>
                    <a:pt x="53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ïSḻïḋé"/>
            <p:cNvSpPr/>
            <p:nvPr/>
          </p:nvSpPr>
          <p:spPr bwMode="auto">
            <a:xfrm>
              <a:off x="4034109" y="2313264"/>
              <a:ext cx="28099" cy="43835"/>
            </a:xfrm>
            <a:custGeom>
              <a:avLst/>
              <a:gdLst>
                <a:gd name="T0" fmla="*/ 58 w 64"/>
                <a:gd name="T1" fmla="*/ 53 h 100"/>
                <a:gd name="T2" fmla="*/ 31 w 64"/>
                <a:gd name="T3" fmla="*/ 8 h 100"/>
                <a:gd name="T4" fmla="*/ 6 w 64"/>
                <a:gd name="T5" fmla="*/ 68 h 100"/>
                <a:gd name="T6" fmla="*/ 47 w 64"/>
                <a:gd name="T7" fmla="*/ 97 h 100"/>
                <a:gd name="T8" fmla="*/ 58 w 64"/>
                <a:gd name="T9" fmla="*/ 5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00">
                  <a:moveTo>
                    <a:pt x="58" y="53"/>
                  </a:moveTo>
                  <a:cubicBezTo>
                    <a:pt x="63" y="26"/>
                    <a:pt x="60" y="0"/>
                    <a:pt x="31" y="8"/>
                  </a:cubicBezTo>
                  <a:cubicBezTo>
                    <a:pt x="0" y="15"/>
                    <a:pt x="5" y="47"/>
                    <a:pt x="6" y="68"/>
                  </a:cubicBezTo>
                  <a:cubicBezTo>
                    <a:pt x="10" y="87"/>
                    <a:pt x="27" y="100"/>
                    <a:pt x="47" y="97"/>
                  </a:cubicBezTo>
                  <a:cubicBezTo>
                    <a:pt x="64" y="95"/>
                    <a:pt x="56" y="65"/>
                    <a:pt x="5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íś1îḑe"/>
            <p:cNvSpPr/>
            <p:nvPr/>
          </p:nvSpPr>
          <p:spPr bwMode="auto">
            <a:xfrm>
              <a:off x="4071199" y="2255942"/>
              <a:ext cx="68561" cy="48330"/>
            </a:xfrm>
            <a:custGeom>
              <a:avLst/>
              <a:gdLst>
                <a:gd name="T0" fmla="*/ 37 w 157"/>
                <a:gd name="T1" fmla="*/ 104 h 111"/>
                <a:gd name="T2" fmla="*/ 18 w 157"/>
                <a:gd name="T3" fmla="*/ 50 h 111"/>
                <a:gd name="T4" fmla="*/ 67 w 157"/>
                <a:gd name="T5" fmla="*/ 42 h 111"/>
                <a:gd name="T6" fmla="*/ 102 w 157"/>
                <a:gd name="T7" fmla="*/ 27 h 111"/>
                <a:gd name="T8" fmla="*/ 151 w 157"/>
                <a:gd name="T9" fmla="*/ 42 h 111"/>
                <a:gd name="T10" fmla="*/ 109 w 157"/>
                <a:gd name="T11" fmla="*/ 78 h 111"/>
                <a:gd name="T12" fmla="*/ 70 w 157"/>
                <a:gd name="T13" fmla="*/ 78 h 111"/>
                <a:gd name="T14" fmla="*/ 37 w 157"/>
                <a:gd name="T15" fmla="*/ 10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111">
                  <a:moveTo>
                    <a:pt x="37" y="104"/>
                  </a:moveTo>
                  <a:cubicBezTo>
                    <a:pt x="18" y="94"/>
                    <a:pt x="0" y="67"/>
                    <a:pt x="18" y="50"/>
                  </a:cubicBezTo>
                  <a:cubicBezTo>
                    <a:pt x="37" y="35"/>
                    <a:pt x="53" y="32"/>
                    <a:pt x="67" y="42"/>
                  </a:cubicBezTo>
                  <a:cubicBezTo>
                    <a:pt x="83" y="50"/>
                    <a:pt x="82" y="40"/>
                    <a:pt x="102" y="27"/>
                  </a:cubicBezTo>
                  <a:cubicBezTo>
                    <a:pt x="124" y="16"/>
                    <a:pt x="145" y="0"/>
                    <a:pt x="151" y="42"/>
                  </a:cubicBezTo>
                  <a:cubicBezTo>
                    <a:pt x="157" y="83"/>
                    <a:pt x="116" y="90"/>
                    <a:pt x="109" y="78"/>
                  </a:cubicBezTo>
                  <a:cubicBezTo>
                    <a:pt x="102" y="67"/>
                    <a:pt x="82" y="60"/>
                    <a:pt x="70" y="78"/>
                  </a:cubicBezTo>
                  <a:cubicBezTo>
                    <a:pt x="59" y="97"/>
                    <a:pt x="46" y="111"/>
                    <a:pt x="37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29592" y="1545019"/>
            <a:ext cx="6864625" cy="17288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997782" y="3868272"/>
            <a:ext cx="6887640" cy="25456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454158" y="407185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问 题 ：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1 ． 分 公 司 前 期 工 作 充 分 ， 已 进 行 了 多 波 次 营 销 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 2 ． 赠 送 的 礼 品 不 能 随 身 携 带 。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 ． 移 动 和 联 通 的 手 机 渗 透 率 较 高 ， 用 户 对 我 们 赠 送 的 手 机 终 端 款 式 觉 得 不 满 意 。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、大 礼 包 营 销 效 果 不 明 显 。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2953" y="184312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在 6 月 30 日 下 午 开 始 的 营 销 中 ， 队 员 在 营 销 初 期 以 职 员 大 礼 包 作 为 发 展 重 点 ， 在 营 销 了 两 三 个 商 铺 后 发 现 效 果 不 明 显 ， 因 此 马 上 进 行 总 结 ， 发 现 有 以 下 几 个 问 题 ：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65641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销售中的亮点</a:t>
            </a:r>
            <a:endParaRPr lang="zh-CN" altLang="en-US" sz="28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97782" y="950576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+mn-ea"/>
              </a:rPr>
              <a:t>Highlights in sales</a:t>
            </a:r>
            <a:endParaRPr lang="zh-CN" altLang="en-US" dirty="0"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01697" y="1545018"/>
            <a:ext cx="4483725" cy="1728811"/>
          </a:xfrm>
          <a:prstGeom prst="rect">
            <a:avLst/>
          </a:prstGeom>
          <a:blipFill>
            <a:blip r:embed="rId1"/>
            <a:srcRect/>
            <a:stretch>
              <a:fillRect t="-37705" b="-371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29592" y="3868272"/>
            <a:ext cx="4464830" cy="2545630"/>
          </a:xfrm>
          <a:prstGeom prst="rect">
            <a:avLst/>
          </a:prstGeom>
          <a:blipFill>
            <a:blip r:embed="rId1"/>
            <a:srcRect/>
            <a:stretch>
              <a:fillRect t="-9173" b="-90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11232" y="1473796"/>
            <a:ext cx="4770723" cy="4988788"/>
          </a:xfrm>
          <a:prstGeom prst="rect">
            <a:avLst/>
          </a:prstGeom>
          <a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28535" r="-2838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44280" y="1473796"/>
            <a:ext cx="4770723" cy="4988788"/>
          </a:xfrm>
          <a:prstGeom prst="rect">
            <a:avLst/>
          </a:prstGeom>
          <a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28535" r="-2838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61590" y="3027406"/>
            <a:ext cx="2860718" cy="2162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840306" y="3968190"/>
            <a:ext cx="2445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以 宽 带 作 为 切 入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宣 传 商 务 领 航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发 展 融 合 套 餐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4539" y="3319800"/>
            <a:ext cx="1862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解决方案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65641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销售中的亮点</a:t>
            </a:r>
            <a:endParaRPr lang="zh-CN" altLang="en-US" sz="28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97782" y="950576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+mn-ea"/>
              </a:rPr>
              <a:t>Highlights in sales</a:t>
            </a:r>
            <a:endParaRPr lang="zh-CN" altLang="en-US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281731" y="2522587"/>
            <a:ext cx="1628538" cy="1812827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2">
                    <a:lumMod val="7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03</a:t>
            </a:r>
            <a:endParaRPr lang="zh-CN" altLang="en-US" spc="100" dirty="0">
              <a:solidFill>
                <a:schemeClr val="bg2">
                  <a:lumMod val="7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  <a:endParaRPr lang="en-US" altLang="zh-CN" dirty="0"/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对销售营销的建议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1021" y="427269"/>
            <a:ext cx="3571103" cy="60034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10448" y="427270"/>
            <a:ext cx="3571103" cy="6003459"/>
          </a:xfrm>
          <a:prstGeom prst="rect">
            <a:avLst/>
          </a:prstGeom>
          <a:blipFill>
            <a:blip r:embed="rId1"/>
            <a:srcRect/>
            <a:stretch>
              <a:fillRect l="-76850" r="-763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69875" y="427269"/>
            <a:ext cx="3571103" cy="60034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91745" y="1309286"/>
            <a:ext cx="26608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 期 两 天 的 实 战 营 销 ， 我 们 汇 总 了 本 队 队 员 与 客 户 沟 通 反 馈 的 一 些 意 见 ， 希 望 区 公 司 能 给 予 指 导 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39432" y="3063612"/>
            <a:ext cx="26608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建 议 ： 能 否 考 虑 出 台 一 些 预 存 款 在 1000 元 以 下 的 宽 带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融 合 套 餐 。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1745" y="4263941"/>
            <a:ext cx="2631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· 商 务 领 航 套 餐 预 存 的 年 费 过 高 ， 成 为 影 响 用 户 入 网 的 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 大 门 槛 。 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90007" y="699120"/>
            <a:ext cx="3571103" cy="2563066"/>
          </a:xfrm>
          <a:prstGeom prst="rect">
            <a:avLst/>
          </a:prstGeom>
          <a:blipFill>
            <a:blip r:embed="rId1"/>
            <a:srcRect/>
            <a:stretch>
              <a:fillRect t="-2261" b="-22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050580" y="699120"/>
            <a:ext cx="3571103" cy="2563066"/>
          </a:xfrm>
          <a:prstGeom prst="rect">
            <a:avLst/>
          </a:prstGeom>
          <a:blipFill>
            <a:blip r:embed="rId1"/>
            <a:srcRect/>
            <a:stretch>
              <a:fillRect t="-2261" b="-22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14104" y="699120"/>
            <a:ext cx="3571103" cy="5924102"/>
          </a:xfrm>
          <a:prstGeom prst="rect">
            <a:avLst/>
          </a:prstGeom>
          <a:blipFill>
            <a:blip r:embed="rId1"/>
            <a:srcRect/>
            <a:stretch>
              <a:fillRect l="-60809" r="-603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90007" y="3385699"/>
            <a:ext cx="7331676" cy="32375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907845" y="440429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2 · 它 网 的 低 资 费 宽 带 已 经 开 始 大 面 积 宣 传 ， 与 我 们 的 产 品 形 成 很 强 烈 、 且 直 观 的 对 比 ， 一 旦 形 成 大 众 性 的 印 象 后 将 对 我 们 今 后 的 宽 带 发 展 带 来 很 大 的 影 响 。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281731" y="2522587"/>
            <a:ext cx="1628538" cy="1812827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2">
                    <a:lumMod val="7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04</a:t>
            </a:r>
            <a:endParaRPr lang="zh-CN" altLang="en-US" spc="100" dirty="0">
              <a:solidFill>
                <a:schemeClr val="bg2">
                  <a:lumMod val="7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  <a:endParaRPr lang="en-US" altLang="zh-CN" dirty="0"/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下一年度工作计划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spec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dk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549508" y="4833099"/>
            <a:ext cx="2938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市场调研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49508" y="3995959"/>
            <a:ext cx="2938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76800" y="3167390"/>
            <a:ext cx="2993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竞争对手了解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49508" y="2325852"/>
            <a:ext cx="2938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精准销售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38135" y="394942"/>
            <a:ext cx="4552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进行广泛的市场调研活动</a:t>
            </a:r>
            <a:endParaRPr lang="zh-CN" altLang="en-US" sz="28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73690" y="978260"/>
            <a:ext cx="5081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+mn-ea"/>
              </a:rPr>
              <a:t>Conduct extensive market research activities</a:t>
            </a:r>
            <a:endParaRPr lang="zh-CN" altLang="en-US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665641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年度营销计划</a:t>
            </a:r>
            <a:endParaRPr lang="zh-CN" altLang="en-US" sz="28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8237" y="941298"/>
            <a:ext cx="2738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+mn-ea"/>
              </a:rPr>
              <a:t>annual marketing plan </a:t>
            </a:r>
            <a:endParaRPr lang="zh-CN" altLang="en-US" dirty="0"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183082" y="2301220"/>
            <a:ext cx="3912918" cy="3237524"/>
            <a:chOff x="3582384" y="2431849"/>
            <a:chExt cx="3912918" cy="3237524"/>
          </a:xfrm>
        </p:grpSpPr>
        <p:sp>
          <p:nvSpPr>
            <p:cNvPr id="46" name="矩形 45"/>
            <p:cNvSpPr/>
            <p:nvPr/>
          </p:nvSpPr>
          <p:spPr>
            <a:xfrm>
              <a:off x="3582384" y="2431849"/>
              <a:ext cx="3912918" cy="323752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CustomText1"/>
            <p:cNvSpPr/>
            <p:nvPr/>
          </p:nvSpPr>
          <p:spPr bwMode="auto">
            <a:xfrm>
              <a:off x="3582384" y="3084476"/>
              <a:ext cx="3912918" cy="371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0000" tIns="46800" rIns="90000" bIns="46800" anchor="ctr" anchorCtr="1" compatLnSpc="1">
              <a:normAutofit lnSpcReduction="10000"/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联系客户</a:t>
              </a:r>
              <a:r>
                <a:rPr lang="en-US" altLang="zh-CN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2000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家，</a:t>
              </a:r>
              <a:r>
                <a:rPr lang="en-US" altLang="zh-CN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5000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人次</a:t>
              </a:r>
              <a:endPara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CustomText1"/>
            <p:cNvSpPr/>
            <p:nvPr/>
          </p:nvSpPr>
          <p:spPr bwMode="auto">
            <a:xfrm>
              <a:off x="3582384" y="3939112"/>
              <a:ext cx="3912918" cy="371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0000" tIns="46800" rIns="90000" bIns="46800" anchor="ctr" anchorCtr="1" compatLnSpc="1">
              <a:normAutofit lnSpcReduction="10000"/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投递产品宣传手册</a:t>
              </a:r>
              <a:r>
                <a:rPr lang="en-US" altLang="zh-CN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5000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份</a:t>
              </a:r>
              <a:endPara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CustomText1"/>
            <p:cNvSpPr/>
            <p:nvPr/>
          </p:nvSpPr>
          <p:spPr bwMode="auto">
            <a:xfrm>
              <a:off x="3582384" y="4782867"/>
              <a:ext cx="3912918" cy="371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0000" tIns="46800" rIns="90000" bIns="46800" anchor="ctr" anchorCtr="1" compatLnSpc="1">
              <a:noAutofit/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参加行业会展</a:t>
              </a:r>
              <a:r>
                <a:rPr lang="en-US" altLang="zh-CN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次</a:t>
              </a:r>
              <a:endPara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45284" y="2317537"/>
            <a:ext cx="3172493" cy="2706600"/>
            <a:chOff x="7768814" y="2491284"/>
            <a:chExt cx="3172493" cy="2706600"/>
          </a:xfrm>
        </p:grpSpPr>
        <p:sp>
          <p:nvSpPr>
            <p:cNvPr id="11" name="ValueBack1"/>
            <p:cNvSpPr/>
            <p:nvPr/>
          </p:nvSpPr>
          <p:spPr bwMode="auto">
            <a:xfrm>
              <a:off x="7901831" y="3152442"/>
              <a:ext cx="222499" cy="195897"/>
            </a:xfrm>
            <a:custGeom>
              <a:avLst/>
              <a:gdLst>
                <a:gd name="T0" fmla="*/ 13 w 39"/>
                <a:gd name="T1" fmla="*/ 1 h 34"/>
                <a:gd name="T2" fmla="*/ 10 w 39"/>
                <a:gd name="T3" fmla="*/ 1 h 34"/>
                <a:gd name="T4" fmla="*/ 11 w 39"/>
                <a:gd name="T5" fmla="*/ 3 h 34"/>
                <a:gd name="T6" fmla="*/ 18 w 39"/>
                <a:gd name="T7" fmla="*/ 9 h 34"/>
                <a:gd name="T8" fmla="*/ 10 w 39"/>
                <a:gd name="T9" fmla="*/ 6 h 34"/>
                <a:gd name="T10" fmla="*/ 3 w 39"/>
                <a:gd name="T11" fmla="*/ 8 h 34"/>
                <a:gd name="T12" fmla="*/ 3 w 39"/>
                <a:gd name="T13" fmla="*/ 13 h 34"/>
                <a:gd name="T14" fmla="*/ 18 w 39"/>
                <a:gd name="T15" fmla="*/ 13 h 34"/>
                <a:gd name="T16" fmla="*/ 24 w 39"/>
                <a:gd name="T17" fmla="*/ 17 h 34"/>
                <a:gd name="T18" fmla="*/ 21 w 39"/>
                <a:gd name="T19" fmla="*/ 14 h 34"/>
                <a:gd name="T20" fmla="*/ 21 w 39"/>
                <a:gd name="T21" fmla="*/ 21 h 34"/>
                <a:gd name="T22" fmla="*/ 23 w 39"/>
                <a:gd name="T23" fmla="*/ 20 h 34"/>
                <a:gd name="T24" fmla="*/ 15 w 39"/>
                <a:gd name="T25" fmla="*/ 19 h 34"/>
                <a:gd name="T26" fmla="*/ 15 w 39"/>
                <a:gd name="T27" fmla="*/ 23 h 34"/>
                <a:gd name="T28" fmla="*/ 4 w 39"/>
                <a:gd name="T29" fmla="*/ 23 h 34"/>
                <a:gd name="T30" fmla="*/ 5 w 39"/>
                <a:gd name="T31" fmla="*/ 20 h 34"/>
                <a:gd name="T32" fmla="*/ 2 w 39"/>
                <a:gd name="T33" fmla="*/ 21 h 34"/>
                <a:gd name="T34" fmla="*/ 4 w 39"/>
                <a:gd name="T35" fmla="*/ 23 h 34"/>
                <a:gd name="T36" fmla="*/ 27 w 39"/>
                <a:gd name="T37" fmla="*/ 20 h 34"/>
                <a:gd name="T38" fmla="*/ 25 w 39"/>
                <a:gd name="T39" fmla="*/ 18 h 34"/>
                <a:gd name="T40" fmla="*/ 26 w 39"/>
                <a:gd name="T41" fmla="*/ 23 h 34"/>
                <a:gd name="T42" fmla="*/ 27 w 39"/>
                <a:gd name="T43" fmla="*/ 22 h 34"/>
                <a:gd name="T44" fmla="*/ 29 w 39"/>
                <a:gd name="T45" fmla="*/ 21 h 34"/>
                <a:gd name="T46" fmla="*/ 28 w 39"/>
                <a:gd name="T47" fmla="*/ 24 h 34"/>
                <a:gd name="T48" fmla="*/ 30 w 39"/>
                <a:gd name="T49" fmla="*/ 25 h 34"/>
                <a:gd name="T50" fmla="*/ 33 w 39"/>
                <a:gd name="T51" fmla="*/ 22 h 34"/>
                <a:gd name="T52" fmla="*/ 32 w 39"/>
                <a:gd name="T53" fmla="*/ 25 h 34"/>
                <a:gd name="T54" fmla="*/ 33 w 39"/>
                <a:gd name="T55" fmla="*/ 25 h 34"/>
                <a:gd name="T56" fmla="*/ 35 w 39"/>
                <a:gd name="T57" fmla="*/ 23 h 34"/>
                <a:gd name="T58" fmla="*/ 34 w 39"/>
                <a:gd name="T59" fmla="*/ 26 h 34"/>
                <a:gd name="T60" fmla="*/ 36 w 39"/>
                <a:gd name="T61" fmla="*/ 26 h 34"/>
                <a:gd name="T62" fmla="*/ 38 w 39"/>
                <a:gd name="T63" fmla="*/ 26 h 34"/>
                <a:gd name="T64" fmla="*/ 37 w 39"/>
                <a:gd name="T65" fmla="*/ 24 h 34"/>
                <a:gd name="T66" fmla="*/ 37 w 39"/>
                <a:gd name="T67" fmla="*/ 26 h 34"/>
                <a:gd name="T68" fmla="*/ 38 w 39"/>
                <a:gd name="T69" fmla="*/ 26 h 34"/>
                <a:gd name="T70" fmla="*/ 3 w 39"/>
                <a:gd name="T71" fmla="*/ 29 h 34"/>
                <a:gd name="T72" fmla="*/ 0 w 39"/>
                <a:gd name="T73" fmla="*/ 18 h 34"/>
                <a:gd name="T74" fmla="*/ 4 w 39"/>
                <a:gd name="T75" fmla="*/ 4 h 34"/>
                <a:gd name="T76" fmla="*/ 11 w 39"/>
                <a:gd name="T77" fmla="*/ 4 h 34"/>
                <a:gd name="T78" fmla="*/ 6 w 39"/>
                <a:gd name="T79" fmla="*/ 1 h 34"/>
                <a:gd name="T80" fmla="*/ 5 w 39"/>
                <a:gd name="T81" fmla="*/ 0 h 34"/>
                <a:gd name="T82" fmla="*/ 18 w 39"/>
                <a:gd name="T83" fmla="*/ 0 h 34"/>
                <a:gd name="T84" fmla="*/ 15 w 39"/>
                <a:gd name="T85" fmla="*/ 1 h 34"/>
                <a:gd name="T86" fmla="*/ 15 w 39"/>
                <a:gd name="T87" fmla="*/ 4 h 34"/>
                <a:gd name="T88" fmla="*/ 20 w 39"/>
                <a:gd name="T89" fmla="*/ 7 h 34"/>
                <a:gd name="T90" fmla="*/ 32 w 39"/>
                <a:gd name="T91" fmla="*/ 21 h 34"/>
                <a:gd name="T92" fmla="*/ 38 w 39"/>
                <a:gd name="T93" fmla="*/ 23 h 34"/>
                <a:gd name="T94" fmla="*/ 38 w 39"/>
                <a:gd name="T95" fmla="*/ 29 h 34"/>
                <a:gd name="T96" fmla="*/ 6 w 39"/>
                <a:gd name="T97" fmla="*/ 29 h 34"/>
                <a:gd name="T98" fmla="*/ 1 w 39"/>
                <a:gd name="T99" fmla="*/ 32 h 34"/>
                <a:gd name="T100" fmla="*/ 3 w 39"/>
                <a:gd name="T101" fmla="*/ 30 h 34"/>
                <a:gd name="T102" fmla="*/ 7 w 39"/>
                <a:gd name="T103" fmla="*/ 31 h 34"/>
                <a:gd name="T104" fmla="*/ 14 w 39"/>
                <a:gd name="T105" fmla="*/ 32 h 34"/>
                <a:gd name="T106" fmla="*/ 26 w 39"/>
                <a:gd name="T107" fmla="*/ 30 h 34"/>
                <a:gd name="T108" fmla="*/ 38 w 39"/>
                <a:gd name="T109" fmla="*/ 32 h 34"/>
                <a:gd name="T110" fmla="*/ 26 w 39"/>
                <a:gd name="T111" fmla="*/ 33 h 34"/>
                <a:gd name="T112" fmla="*/ 10 w 39"/>
                <a:gd name="T113" fmla="*/ 34 h 34"/>
                <a:gd name="T114" fmla="*/ 0 w 39"/>
                <a:gd name="T11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" h="34">
                  <a:moveTo>
                    <a:pt x="12" y="3"/>
                  </a:move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13" y="2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4"/>
                    <a:pt x="12" y="4"/>
                    <a:pt x="12" y="3"/>
                  </a:cubicBezTo>
                  <a:close/>
                  <a:moveTo>
                    <a:pt x="18" y="13"/>
                  </a:moveTo>
                  <a:cubicBezTo>
                    <a:pt x="18" y="12"/>
                    <a:pt x="18" y="11"/>
                    <a:pt x="18" y="9"/>
                  </a:cubicBezTo>
                  <a:cubicBezTo>
                    <a:pt x="17" y="7"/>
                    <a:pt x="17" y="7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2" y="9"/>
                    <a:pt x="2" y="10"/>
                    <a:pt x="2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6" y="13"/>
                    <a:pt x="16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23" y="20"/>
                  </a:moveTo>
                  <a:cubicBezTo>
                    <a:pt x="23" y="19"/>
                    <a:pt x="23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5"/>
                    <a:pt x="22" y="15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20"/>
                    <a:pt x="21" y="21"/>
                    <a:pt x="21" y="21"/>
                  </a:cubicBezTo>
                  <a:cubicBezTo>
                    <a:pt x="21" y="21"/>
                    <a:pt x="23" y="22"/>
                    <a:pt x="23" y="22"/>
                  </a:cubicBezTo>
                  <a:cubicBezTo>
                    <a:pt x="23" y="22"/>
                    <a:pt x="23" y="21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16" y="23"/>
                  </a:moveTo>
                  <a:cubicBezTo>
                    <a:pt x="17" y="22"/>
                    <a:pt x="17" y="21"/>
                    <a:pt x="17" y="20"/>
                  </a:cubicBezTo>
                  <a:cubicBezTo>
                    <a:pt x="16" y="19"/>
                    <a:pt x="16" y="19"/>
                    <a:pt x="15" y="19"/>
                  </a:cubicBezTo>
                  <a:cubicBezTo>
                    <a:pt x="15" y="19"/>
                    <a:pt x="14" y="20"/>
                    <a:pt x="14" y="20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4" y="23"/>
                  </a:moveTo>
                  <a:cubicBezTo>
                    <a:pt x="4" y="22"/>
                    <a:pt x="5" y="22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0"/>
                  </a:cubicBezTo>
                  <a:cubicBezTo>
                    <a:pt x="5" y="20"/>
                    <a:pt x="4" y="19"/>
                    <a:pt x="4" y="19"/>
                  </a:cubicBezTo>
                  <a:cubicBezTo>
                    <a:pt x="3" y="19"/>
                    <a:pt x="3" y="19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3"/>
                    <a:pt x="4" y="23"/>
                    <a:pt x="4" y="23"/>
                  </a:cubicBezTo>
                  <a:close/>
                  <a:moveTo>
                    <a:pt x="27" y="22"/>
                  </a:moveTo>
                  <a:cubicBezTo>
                    <a:pt x="27" y="21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9"/>
                    <a:pt x="26" y="19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9"/>
                    <a:pt x="25" y="20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3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lose/>
                  <a:moveTo>
                    <a:pt x="30" y="25"/>
                  </a:moveTo>
                  <a:cubicBezTo>
                    <a:pt x="30" y="25"/>
                    <a:pt x="31" y="22"/>
                    <a:pt x="31" y="22"/>
                  </a:cubicBezTo>
                  <a:cubicBezTo>
                    <a:pt x="31" y="21"/>
                    <a:pt x="30" y="21"/>
                    <a:pt x="29" y="21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33" y="25"/>
                  </a:moveTo>
                  <a:cubicBezTo>
                    <a:pt x="33" y="23"/>
                    <a:pt x="33" y="23"/>
                    <a:pt x="33" y="22"/>
                  </a:cubicBezTo>
                  <a:cubicBezTo>
                    <a:pt x="33" y="22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5"/>
                    <a:pt x="32" y="25"/>
                  </a:cubicBezTo>
                  <a:cubicBezTo>
                    <a:pt x="32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8" y="26"/>
                  </a:moveTo>
                  <a:cubicBezTo>
                    <a:pt x="38" y="26"/>
                    <a:pt x="38" y="25"/>
                    <a:pt x="38" y="25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6" y="29"/>
                  </a:moveTo>
                  <a:cubicBezTo>
                    <a:pt x="4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" y="28"/>
                    <a:pt x="0" y="26"/>
                    <a:pt x="0" y="25"/>
                  </a:cubicBezTo>
                  <a:cubicBezTo>
                    <a:pt x="0" y="25"/>
                    <a:pt x="0" y="20"/>
                    <a:pt x="0" y="18"/>
                  </a:cubicBezTo>
                  <a:cubicBezTo>
                    <a:pt x="0" y="14"/>
                    <a:pt x="0" y="12"/>
                    <a:pt x="2" y="8"/>
                  </a:cubicBezTo>
                  <a:cubicBezTo>
                    <a:pt x="3" y="5"/>
                    <a:pt x="3" y="5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8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2"/>
                    <a:pt x="13" y="2"/>
                    <a:pt x="13" y="3"/>
                  </a:cubicBezTo>
                  <a:cubicBezTo>
                    <a:pt x="13" y="3"/>
                    <a:pt x="12" y="4"/>
                    <a:pt x="12" y="4"/>
                  </a:cubicBezTo>
                  <a:cubicBezTo>
                    <a:pt x="12" y="4"/>
                    <a:pt x="14" y="4"/>
                    <a:pt x="15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6"/>
                    <a:pt x="20" y="7"/>
                  </a:cubicBezTo>
                  <a:cubicBezTo>
                    <a:pt x="21" y="10"/>
                    <a:pt x="23" y="13"/>
                    <a:pt x="24" y="15"/>
                  </a:cubicBezTo>
                  <a:cubicBezTo>
                    <a:pt x="25" y="16"/>
                    <a:pt x="27" y="17"/>
                    <a:pt x="28" y="18"/>
                  </a:cubicBezTo>
                  <a:cubicBezTo>
                    <a:pt x="29" y="19"/>
                    <a:pt x="31" y="20"/>
                    <a:pt x="32" y="21"/>
                  </a:cubicBezTo>
                  <a:cubicBezTo>
                    <a:pt x="34" y="22"/>
                    <a:pt x="35" y="22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5"/>
                    <a:pt x="38" y="26"/>
                  </a:cubicBezTo>
                  <a:cubicBezTo>
                    <a:pt x="39" y="29"/>
                    <a:pt x="39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6" y="29"/>
                    <a:pt x="8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lose/>
                  <a:moveTo>
                    <a:pt x="0" y="33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6" y="32"/>
                    <a:pt x="35" y="32"/>
                  </a:cubicBezTo>
                  <a:cubicBezTo>
                    <a:pt x="31" y="32"/>
                    <a:pt x="28" y="32"/>
                    <a:pt x="26" y="33"/>
                  </a:cubicBezTo>
                  <a:cubicBezTo>
                    <a:pt x="24" y="33"/>
                    <a:pt x="23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ValueBack2"/>
            <p:cNvSpPr/>
            <p:nvPr/>
          </p:nvSpPr>
          <p:spPr bwMode="auto">
            <a:xfrm>
              <a:off x="7872809" y="4050611"/>
              <a:ext cx="263614" cy="137854"/>
            </a:xfrm>
            <a:custGeom>
              <a:avLst/>
              <a:gdLst>
                <a:gd name="T0" fmla="*/ 33 w 46"/>
                <a:gd name="T1" fmla="*/ 24 h 24"/>
                <a:gd name="T2" fmla="*/ 28 w 46"/>
                <a:gd name="T3" fmla="*/ 23 h 24"/>
                <a:gd name="T4" fmla="*/ 24 w 46"/>
                <a:gd name="T5" fmla="*/ 21 h 24"/>
                <a:gd name="T6" fmla="*/ 3 w 46"/>
                <a:gd name="T7" fmla="*/ 5 h 24"/>
                <a:gd name="T8" fmla="*/ 0 w 46"/>
                <a:gd name="T9" fmla="*/ 2 h 24"/>
                <a:gd name="T10" fmla="*/ 1 w 46"/>
                <a:gd name="T11" fmla="*/ 1 h 24"/>
                <a:gd name="T12" fmla="*/ 3 w 46"/>
                <a:gd name="T13" fmla="*/ 0 h 24"/>
                <a:gd name="T14" fmla="*/ 7 w 46"/>
                <a:gd name="T15" fmla="*/ 1 h 24"/>
                <a:gd name="T16" fmla="*/ 12 w 46"/>
                <a:gd name="T17" fmla="*/ 5 h 24"/>
                <a:gd name="T18" fmla="*/ 17 w 46"/>
                <a:gd name="T19" fmla="*/ 8 h 24"/>
                <a:gd name="T20" fmla="*/ 29 w 46"/>
                <a:gd name="T21" fmla="*/ 9 h 24"/>
                <a:gd name="T22" fmla="*/ 40 w 46"/>
                <a:gd name="T23" fmla="*/ 9 h 24"/>
                <a:gd name="T24" fmla="*/ 41 w 46"/>
                <a:gd name="T25" fmla="*/ 9 h 24"/>
                <a:gd name="T26" fmla="*/ 42 w 46"/>
                <a:gd name="T27" fmla="*/ 10 h 24"/>
                <a:gd name="T28" fmla="*/ 43 w 46"/>
                <a:gd name="T29" fmla="*/ 11 h 24"/>
                <a:gd name="T30" fmla="*/ 33 w 46"/>
                <a:gd name="T31" fmla="*/ 15 h 24"/>
                <a:gd name="T32" fmla="*/ 28 w 46"/>
                <a:gd name="T33" fmla="*/ 16 h 24"/>
                <a:gd name="T34" fmla="*/ 30 w 46"/>
                <a:gd name="T35" fmla="*/ 18 h 24"/>
                <a:gd name="T36" fmla="*/ 32 w 46"/>
                <a:gd name="T37" fmla="*/ 20 h 24"/>
                <a:gd name="T38" fmla="*/ 33 w 46"/>
                <a:gd name="T39" fmla="*/ 19 h 24"/>
                <a:gd name="T40" fmla="*/ 45 w 46"/>
                <a:gd name="T41" fmla="*/ 19 h 24"/>
                <a:gd name="T42" fmla="*/ 45 w 46"/>
                <a:gd name="T43" fmla="*/ 19 h 24"/>
                <a:gd name="T44" fmla="*/ 41 w 46"/>
                <a:gd name="T45" fmla="*/ 22 h 24"/>
                <a:gd name="T46" fmla="*/ 37 w 46"/>
                <a:gd name="T47" fmla="*/ 24 h 24"/>
                <a:gd name="T48" fmla="*/ 33 w 46"/>
                <a:gd name="T49" fmla="*/ 24 h 24"/>
                <a:gd name="T50" fmla="*/ 33 w 46"/>
                <a:gd name="T5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24">
                  <a:moveTo>
                    <a:pt x="33" y="24"/>
                  </a:moveTo>
                  <a:cubicBezTo>
                    <a:pt x="30" y="23"/>
                    <a:pt x="28" y="23"/>
                    <a:pt x="28" y="23"/>
                  </a:cubicBezTo>
                  <a:cubicBezTo>
                    <a:pt x="28" y="23"/>
                    <a:pt x="27" y="23"/>
                    <a:pt x="24" y="21"/>
                  </a:cubicBezTo>
                  <a:cubicBezTo>
                    <a:pt x="15" y="15"/>
                    <a:pt x="9" y="10"/>
                    <a:pt x="3" y="5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6" y="1"/>
                    <a:pt x="7" y="1"/>
                  </a:cubicBezTo>
                  <a:cubicBezTo>
                    <a:pt x="7" y="1"/>
                    <a:pt x="10" y="3"/>
                    <a:pt x="12" y="5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5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10"/>
                    <a:pt x="43" y="11"/>
                    <a:pt x="43" y="11"/>
                  </a:cubicBezTo>
                  <a:cubicBezTo>
                    <a:pt x="44" y="11"/>
                    <a:pt x="43" y="11"/>
                    <a:pt x="33" y="15"/>
                  </a:cubicBezTo>
                  <a:cubicBezTo>
                    <a:pt x="30" y="16"/>
                    <a:pt x="28" y="16"/>
                    <a:pt x="28" y="16"/>
                  </a:cubicBezTo>
                  <a:cubicBezTo>
                    <a:pt x="28" y="16"/>
                    <a:pt x="29" y="17"/>
                    <a:pt x="30" y="18"/>
                  </a:cubicBezTo>
                  <a:cubicBezTo>
                    <a:pt x="31" y="19"/>
                    <a:pt x="32" y="20"/>
                    <a:pt x="32" y="20"/>
                  </a:cubicBezTo>
                  <a:cubicBezTo>
                    <a:pt x="32" y="20"/>
                    <a:pt x="33" y="20"/>
                    <a:pt x="33" y="19"/>
                  </a:cubicBezTo>
                  <a:cubicBezTo>
                    <a:pt x="39" y="18"/>
                    <a:pt x="42" y="18"/>
                    <a:pt x="45" y="19"/>
                  </a:cubicBezTo>
                  <a:cubicBezTo>
                    <a:pt x="45" y="19"/>
                    <a:pt x="46" y="19"/>
                    <a:pt x="45" y="19"/>
                  </a:cubicBezTo>
                  <a:cubicBezTo>
                    <a:pt x="45" y="19"/>
                    <a:pt x="44" y="20"/>
                    <a:pt x="41" y="22"/>
                  </a:cubicBezTo>
                  <a:cubicBezTo>
                    <a:pt x="38" y="24"/>
                    <a:pt x="37" y="24"/>
                    <a:pt x="37" y="24"/>
                  </a:cubicBezTo>
                  <a:cubicBezTo>
                    <a:pt x="37" y="24"/>
                    <a:pt x="35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ValueBack3"/>
            <p:cNvSpPr/>
            <p:nvPr/>
          </p:nvSpPr>
          <p:spPr bwMode="auto">
            <a:xfrm>
              <a:off x="7865553" y="4917341"/>
              <a:ext cx="258777" cy="103995"/>
            </a:xfrm>
            <a:custGeom>
              <a:avLst/>
              <a:gdLst>
                <a:gd name="T0" fmla="*/ 42 w 45"/>
                <a:gd name="T1" fmla="*/ 4 h 18"/>
                <a:gd name="T2" fmla="*/ 39 w 45"/>
                <a:gd name="T3" fmla="*/ 2 h 18"/>
                <a:gd name="T4" fmla="*/ 37 w 45"/>
                <a:gd name="T5" fmla="*/ 5 h 18"/>
                <a:gd name="T6" fmla="*/ 40 w 45"/>
                <a:gd name="T7" fmla="*/ 7 h 18"/>
                <a:gd name="T8" fmla="*/ 42 w 45"/>
                <a:gd name="T9" fmla="*/ 7 h 18"/>
                <a:gd name="T10" fmla="*/ 35 w 45"/>
                <a:gd name="T11" fmla="*/ 5 h 18"/>
                <a:gd name="T12" fmla="*/ 35 w 45"/>
                <a:gd name="T13" fmla="*/ 2 h 18"/>
                <a:gd name="T14" fmla="*/ 29 w 45"/>
                <a:gd name="T15" fmla="*/ 2 h 18"/>
                <a:gd name="T16" fmla="*/ 30 w 45"/>
                <a:gd name="T17" fmla="*/ 7 h 18"/>
                <a:gd name="T18" fmla="*/ 36 w 45"/>
                <a:gd name="T19" fmla="*/ 7 h 18"/>
                <a:gd name="T20" fmla="*/ 29 w 45"/>
                <a:gd name="T21" fmla="*/ 7 h 18"/>
                <a:gd name="T22" fmla="*/ 28 w 45"/>
                <a:gd name="T23" fmla="*/ 2 h 18"/>
                <a:gd name="T24" fmla="*/ 22 w 45"/>
                <a:gd name="T25" fmla="*/ 2 h 18"/>
                <a:gd name="T26" fmla="*/ 24 w 45"/>
                <a:gd name="T27" fmla="*/ 7 h 18"/>
                <a:gd name="T28" fmla="*/ 29 w 45"/>
                <a:gd name="T29" fmla="*/ 7 h 18"/>
                <a:gd name="T30" fmla="*/ 22 w 45"/>
                <a:gd name="T31" fmla="*/ 5 h 18"/>
                <a:gd name="T32" fmla="*/ 21 w 45"/>
                <a:gd name="T33" fmla="*/ 2 h 18"/>
                <a:gd name="T34" fmla="*/ 15 w 45"/>
                <a:gd name="T35" fmla="*/ 2 h 18"/>
                <a:gd name="T36" fmla="*/ 17 w 45"/>
                <a:gd name="T37" fmla="*/ 7 h 18"/>
                <a:gd name="T38" fmla="*/ 22 w 45"/>
                <a:gd name="T39" fmla="*/ 7 h 18"/>
                <a:gd name="T40" fmla="*/ 15 w 45"/>
                <a:gd name="T41" fmla="*/ 7 h 18"/>
                <a:gd name="T42" fmla="*/ 14 w 45"/>
                <a:gd name="T43" fmla="*/ 2 h 18"/>
                <a:gd name="T44" fmla="*/ 10 w 45"/>
                <a:gd name="T45" fmla="*/ 2 h 18"/>
                <a:gd name="T46" fmla="*/ 10 w 45"/>
                <a:gd name="T47" fmla="*/ 7 h 18"/>
                <a:gd name="T48" fmla="*/ 15 w 45"/>
                <a:gd name="T49" fmla="*/ 7 h 18"/>
                <a:gd name="T50" fmla="*/ 15 w 45"/>
                <a:gd name="T51" fmla="*/ 7 h 18"/>
                <a:gd name="T52" fmla="*/ 8 w 45"/>
                <a:gd name="T53" fmla="*/ 4 h 18"/>
                <a:gd name="T54" fmla="*/ 6 w 45"/>
                <a:gd name="T55" fmla="*/ 2 h 18"/>
                <a:gd name="T56" fmla="*/ 4 w 45"/>
                <a:gd name="T57" fmla="*/ 2 h 18"/>
                <a:gd name="T58" fmla="*/ 2 w 45"/>
                <a:gd name="T59" fmla="*/ 7 h 18"/>
                <a:gd name="T60" fmla="*/ 8 w 45"/>
                <a:gd name="T61" fmla="*/ 7 h 18"/>
                <a:gd name="T62" fmla="*/ 8 w 45"/>
                <a:gd name="T63" fmla="*/ 6 h 18"/>
                <a:gd name="T64" fmla="*/ 1 w 45"/>
                <a:gd name="T65" fmla="*/ 15 h 18"/>
                <a:gd name="T66" fmla="*/ 1 w 45"/>
                <a:gd name="T67" fmla="*/ 12 h 18"/>
                <a:gd name="T68" fmla="*/ 3 w 45"/>
                <a:gd name="T69" fmla="*/ 2 h 18"/>
                <a:gd name="T70" fmla="*/ 2 w 45"/>
                <a:gd name="T71" fmla="*/ 1 h 18"/>
                <a:gd name="T72" fmla="*/ 40 w 45"/>
                <a:gd name="T73" fmla="*/ 0 h 18"/>
                <a:gd name="T74" fmla="*/ 43 w 45"/>
                <a:gd name="T75" fmla="*/ 1 h 18"/>
                <a:gd name="T76" fmla="*/ 45 w 45"/>
                <a:gd name="T77" fmla="*/ 12 h 18"/>
                <a:gd name="T78" fmla="*/ 41 w 45"/>
                <a:gd name="T79" fmla="*/ 15 h 18"/>
                <a:gd name="T80" fmla="*/ 38 w 45"/>
                <a:gd name="T81" fmla="*/ 14 h 18"/>
                <a:gd name="T82" fmla="*/ 34 w 45"/>
                <a:gd name="T83" fmla="*/ 11 h 18"/>
                <a:gd name="T84" fmla="*/ 30 w 45"/>
                <a:gd name="T85" fmla="*/ 14 h 18"/>
                <a:gd name="T86" fmla="*/ 15 w 45"/>
                <a:gd name="T87" fmla="*/ 15 h 18"/>
                <a:gd name="T88" fmla="*/ 14 w 45"/>
                <a:gd name="T89" fmla="*/ 13 h 18"/>
                <a:gd name="T90" fmla="*/ 11 w 45"/>
                <a:gd name="T91" fmla="*/ 11 h 18"/>
                <a:gd name="T92" fmla="*/ 7 w 45"/>
                <a:gd name="T93" fmla="*/ 13 h 18"/>
                <a:gd name="T94" fmla="*/ 7 w 45"/>
                <a:gd name="T95" fmla="*/ 15 h 18"/>
                <a:gd name="T96" fmla="*/ 2 w 45"/>
                <a:gd name="T97" fmla="*/ 15 h 18"/>
                <a:gd name="T98" fmla="*/ 10 w 45"/>
                <a:gd name="T99" fmla="*/ 18 h 18"/>
                <a:gd name="T100" fmla="*/ 11 w 45"/>
                <a:gd name="T101" fmla="*/ 12 h 18"/>
                <a:gd name="T102" fmla="*/ 13 w 45"/>
                <a:gd name="T103" fmla="*/ 16 h 18"/>
                <a:gd name="T104" fmla="*/ 10 w 45"/>
                <a:gd name="T105" fmla="*/ 18 h 18"/>
                <a:gd name="T106" fmla="*/ 31 w 45"/>
                <a:gd name="T107" fmla="*/ 14 h 18"/>
                <a:gd name="T108" fmla="*/ 37 w 45"/>
                <a:gd name="T109" fmla="*/ 13 h 18"/>
                <a:gd name="T110" fmla="*/ 36 w 45"/>
                <a:gd name="T11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" h="18">
                  <a:moveTo>
                    <a:pt x="42" y="7"/>
                  </a:moveTo>
                  <a:cubicBezTo>
                    <a:pt x="42" y="6"/>
                    <a:pt x="42" y="5"/>
                    <a:pt x="42" y="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3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lose/>
                  <a:moveTo>
                    <a:pt x="36" y="7"/>
                  </a:moveTo>
                  <a:cubicBezTo>
                    <a:pt x="36" y="7"/>
                    <a:pt x="35" y="6"/>
                    <a:pt x="35" y="5"/>
                  </a:cubicBezTo>
                  <a:cubicBezTo>
                    <a:pt x="35" y="4"/>
                    <a:pt x="35" y="3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0" y="2"/>
                    <a:pt x="29" y="2"/>
                    <a:pt x="29" y="2"/>
                  </a:cubicBezTo>
                  <a:cubicBezTo>
                    <a:pt x="29" y="2"/>
                    <a:pt x="29" y="3"/>
                    <a:pt x="30" y="5"/>
                  </a:cubicBezTo>
                  <a:cubicBezTo>
                    <a:pt x="30" y="6"/>
                    <a:pt x="30" y="7"/>
                    <a:pt x="30" y="7"/>
                  </a:cubicBezTo>
                  <a:cubicBezTo>
                    <a:pt x="30" y="7"/>
                    <a:pt x="32" y="7"/>
                    <a:pt x="33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lose/>
                  <a:moveTo>
                    <a:pt x="29" y="7"/>
                  </a:moveTo>
                  <a:cubicBezTo>
                    <a:pt x="29" y="7"/>
                    <a:pt x="29" y="6"/>
                    <a:pt x="28" y="5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7" y="2"/>
                    <a:pt x="25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4" y="7"/>
                    <a:pt x="24" y="7"/>
                  </a:cubicBezTo>
                  <a:cubicBezTo>
                    <a:pt x="24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lose/>
                  <a:moveTo>
                    <a:pt x="22" y="7"/>
                  </a:moveTo>
                  <a:cubicBezTo>
                    <a:pt x="22" y="7"/>
                    <a:pt x="22" y="6"/>
                    <a:pt x="22" y="5"/>
                  </a:cubicBezTo>
                  <a:cubicBezTo>
                    <a:pt x="21" y="4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7" y="7"/>
                    <a:pt x="17" y="7"/>
                  </a:cubicBezTo>
                  <a:cubicBezTo>
                    <a:pt x="17" y="7"/>
                    <a:pt x="18" y="7"/>
                    <a:pt x="1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15" y="7"/>
                  </a:moveTo>
                  <a:cubicBezTo>
                    <a:pt x="15" y="6"/>
                    <a:pt x="15" y="5"/>
                    <a:pt x="15" y="4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lose/>
                  <a:moveTo>
                    <a:pt x="8" y="6"/>
                  </a:moveTo>
                  <a:cubicBezTo>
                    <a:pt x="8" y="6"/>
                    <a:pt x="8" y="5"/>
                    <a:pt x="8" y="4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5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2" y="15"/>
                  </a:moveTo>
                  <a:cubicBezTo>
                    <a:pt x="2" y="15"/>
                    <a:pt x="1" y="15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3"/>
                    <a:pt x="1" y="12"/>
                  </a:cubicBezTo>
                  <a:cubicBezTo>
                    <a:pt x="0" y="10"/>
                    <a:pt x="1" y="9"/>
                    <a:pt x="2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9" y="0"/>
                  </a:cubicBezTo>
                  <a:cubicBezTo>
                    <a:pt x="15" y="0"/>
                    <a:pt x="37" y="0"/>
                    <a:pt x="40" y="0"/>
                  </a:cubicBezTo>
                  <a:cubicBezTo>
                    <a:pt x="41" y="0"/>
                    <a:pt x="43" y="0"/>
                    <a:pt x="43" y="0"/>
                  </a:cubicBezTo>
                  <a:cubicBezTo>
                    <a:pt x="43" y="0"/>
                    <a:pt x="43" y="1"/>
                    <a:pt x="43" y="1"/>
                  </a:cubicBezTo>
                  <a:cubicBezTo>
                    <a:pt x="44" y="2"/>
                    <a:pt x="45" y="6"/>
                    <a:pt x="45" y="7"/>
                  </a:cubicBezTo>
                  <a:cubicBezTo>
                    <a:pt x="45" y="8"/>
                    <a:pt x="45" y="11"/>
                    <a:pt x="45" y="12"/>
                  </a:cubicBezTo>
                  <a:cubicBezTo>
                    <a:pt x="45" y="14"/>
                    <a:pt x="45" y="14"/>
                    <a:pt x="44" y="15"/>
                  </a:cubicBezTo>
                  <a:cubicBezTo>
                    <a:pt x="43" y="15"/>
                    <a:pt x="43" y="15"/>
                    <a:pt x="41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37" y="13"/>
                    <a:pt x="37" y="12"/>
                  </a:cubicBezTo>
                  <a:cubicBezTo>
                    <a:pt x="36" y="11"/>
                    <a:pt x="35" y="11"/>
                    <a:pt x="34" y="11"/>
                  </a:cubicBezTo>
                  <a:cubicBezTo>
                    <a:pt x="33" y="11"/>
                    <a:pt x="32" y="11"/>
                    <a:pt x="31" y="12"/>
                  </a:cubicBezTo>
                  <a:cubicBezTo>
                    <a:pt x="31" y="13"/>
                    <a:pt x="30" y="13"/>
                    <a:pt x="30" y="14"/>
                  </a:cubicBezTo>
                  <a:cubicBezTo>
                    <a:pt x="30" y="14"/>
                    <a:pt x="30" y="15"/>
                    <a:pt x="30" y="15"/>
                  </a:cubicBezTo>
                  <a:cubicBezTo>
                    <a:pt x="30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3" y="12"/>
                    <a:pt x="13" y="11"/>
                    <a:pt x="1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8" y="11"/>
                    <a:pt x="7" y="12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10" y="18"/>
                  </a:moveTo>
                  <a:cubicBezTo>
                    <a:pt x="8" y="17"/>
                    <a:pt x="7" y="14"/>
                    <a:pt x="8" y="13"/>
                  </a:cubicBezTo>
                  <a:cubicBezTo>
                    <a:pt x="9" y="12"/>
                    <a:pt x="10" y="12"/>
                    <a:pt x="11" y="12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3"/>
                    <a:pt x="14" y="15"/>
                    <a:pt x="13" y="16"/>
                  </a:cubicBezTo>
                  <a:cubicBezTo>
                    <a:pt x="13" y="16"/>
                    <a:pt x="13" y="17"/>
                    <a:pt x="13" y="17"/>
                  </a:cubicBezTo>
                  <a:cubicBezTo>
                    <a:pt x="12" y="18"/>
                    <a:pt x="11" y="18"/>
                    <a:pt x="10" y="18"/>
                  </a:cubicBezTo>
                  <a:close/>
                  <a:moveTo>
                    <a:pt x="34" y="18"/>
                  </a:moveTo>
                  <a:cubicBezTo>
                    <a:pt x="32" y="18"/>
                    <a:pt x="31" y="16"/>
                    <a:pt x="31" y="14"/>
                  </a:cubicBezTo>
                  <a:cubicBezTo>
                    <a:pt x="32" y="12"/>
                    <a:pt x="34" y="11"/>
                    <a:pt x="36" y="12"/>
                  </a:cubicBezTo>
                  <a:cubicBezTo>
                    <a:pt x="36" y="12"/>
                    <a:pt x="37" y="13"/>
                    <a:pt x="37" y="13"/>
                  </a:cubicBezTo>
                  <a:cubicBezTo>
                    <a:pt x="37" y="14"/>
                    <a:pt x="37" y="14"/>
                    <a:pt x="37" y="15"/>
                  </a:cubicBezTo>
                  <a:cubicBezTo>
                    <a:pt x="37" y="16"/>
                    <a:pt x="37" y="16"/>
                    <a:pt x="36" y="17"/>
                  </a:cubicBezTo>
                  <a:cubicBezTo>
                    <a:pt x="36" y="18"/>
                    <a:pt x="35" y="18"/>
                    <a:pt x="34" y="1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ValueBack1"/>
            <p:cNvSpPr/>
            <p:nvPr/>
          </p:nvSpPr>
          <p:spPr bwMode="auto">
            <a:xfrm>
              <a:off x="7768814" y="3031518"/>
              <a:ext cx="459510" cy="459510"/>
            </a:xfrm>
            <a:custGeom>
              <a:avLst/>
              <a:gdLst>
                <a:gd name="T0" fmla="*/ 40 w 80"/>
                <a:gd name="T1" fmla="*/ 80 h 80"/>
                <a:gd name="T2" fmla="*/ 0 w 80"/>
                <a:gd name="T3" fmla="*/ 40 h 80"/>
                <a:gd name="T4" fmla="*/ 40 w 80"/>
                <a:gd name="T5" fmla="*/ 0 h 80"/>
                <a:gd name="T6" fmla="*/ 80 w 80"/>
                <a:gd name="T7" fmla="*/ 40 h 80"/>
                <a:gd name="T8" fmla="*/ 40 w 80"/>
                <a:gd name="T9" fmla="*/ 80 h 80"/>
                <a:gd name="T10" fmla="*/ 40 w 80"/>
                <a:gd name="T11" fmla="*/ 12 h 80"/>
                <a:gd name="T12" fmla="*/ 12 w 80"/>
                <a:gd name="T13" fmla="*/ 40 h 80"/>
                <a:gd name="T14" fmla="*/ 40 w 80"/>
                <a:gd name="T15" fmla="*/ 68 h 80"/>
                <a:gd name="T16" fmla="*/ 68 w 80"/>
                <a:gd name="T17" fmla="*/ 40 h 80"/>
                <a:gd name="T18" fmla="*/ 40 w 80"/>
                <a:gd name="T19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62"/>
                    <a:pt x="62" y="80"/>
                    <a:pt x="40" y="80"/>
                  </a:cubicBezTo>
                  <a:close/>
                  <a:moveTo>
                    <a:pt x="40" y="12"/>
                  </a:moveTo>
                  <a:cubicBezTo>
                    <a:pt x="25" y="12"/>
                    <a:pt x="12" y="25"/>
                    <a:pt x="12" y="40"/>
                  </a:cubicBezTo>
                  <a:cubicBezTo>
                    <a:pt x="12" y="55"/>
                    <a:pt x="25" y="68"/>
                    <a:pt x="40" y="68"/>
                  </a:cubicBezTo>
                  <a:cubicBezTo>
                    <a:pt x="55" y="68"/>
                    <a:pt x="68" y="55"/>
                    <a:pt x="68" y="40"/>
                  </a:cubicBezTo>
                  <a:cubicBezTo>
                    <a:pt x="68" y="25"/>
                    <a:pt x="55" y="12"/>
                    <a:pt x="40" y="1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ValueBack2"/>
            <p:cNvSpPr/>
            <p:nvPr/>
          </p:nvSpPr>
          <p:spPr bwMode="auto">
            <a:xfrm>
              <a:off x="7768814" y="3888573"/>
              <a:ext cx="459510" cy="454673"/>
            </a:xfrm>
            <a:custGeom>
              <a:avLst/>
              <a:gdLst>
                <a:gd name="T0" fmla="*/ 40 w 80"/>
                <a:gd name="T1" fmla="*/ 79 h 79"/>
                <a:gd name="T2" fmla="*/ 0 w 80"/>
                <a:gd name="T3" fmla="*/ 40 h 79"/>
                <a:gd name="T4" fmla="*/ 40 w 80"/>
                <a:gd name="T5" fmla="*/ 0 h 79"/>
                <a:gd name="T6" fmla="*/ 80 w 80"/>
                <a:gd name="T7" fmla="*/ 40 h 79"/>
                <a:gd name="T8" fmla="*/ 40 w 80"/>
                <a:gd name="T9" fmla="*/ 79 h 79"/>
                <a:gd name="T10" fmla="*/ 40 w 80"/>
                <a:gd name="T11" fmla="*/ 12 h 79"/>
                <a:gd name="T12" fmla="*/ 12 w 80"/>
                <a:gd name="T13" fmla="*/ 40 h 79"/>
                <a:gd name="T14" fmla="*/ 40 w 80"/>
                <a:gd name="T15" fmla="*/ 67 h 79"/>
                <a:gd name="T16" fmla="*/ 68 w 80"/>
                <a:gd name="T17" fmla="*/ 40 h 79"/>
                <a:gd name="T18" fmla="*/ 40 w 80"/>
                <a:gd name="T19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79">
                  <a:moveTo>
                    <a:pt x="40" y="79"/>
                  </a:moveTo>
                  <a:cubicBezTo>
                    <a:pt x="18" y="79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62"/>
                    <a:pt x="62" y="79"/>
                    <a:pt x="40" y="79"/>
                  </a:cubicBezTo>
                  <a:close/>
                  <a:moveTo>
                    <a:pt x="40" y="12"/>
                  </a:moveTo>
                  <a:cubicBezTo>
                    <a:pt x="25" y="12"/>
                    <a:pt x="12" y="24"/>
                    <a:pt x="12" y="40"/>
                  </a:cubicBezTo>
                  <a:cubicBezTo>
                    <a:pt x="12" y="55"/>
                    <a:pt x="25" y="67"/>
                    <a:pt x="40" y="67"/>
                  </a:cubicBezTo>
                  <a:cubicBezTo>
                    <a:pt x="55" y="67"/>
                    <a:pt x="68" y="55"/>
                    <a:pt x="68" y="40"/>
                  </a:cubicBezTo>
                  <a:cubicBezTo>
                    <a:pt x="68" y="24"/>
                    <a:pt x="55" y="12"/>
                    <a:pt x="40" y="1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ValueBack3"/>
            <p:cNvSpPr/>
            <p:nvPr/>
          </p:nvSpPr>
          <p:spPr bwMode="auto">
            <a:xfrm>
              <a:off x="7768814" y="4738374"/>
              <a:ext cx="459510" cy="459510"/>
            </a:xfrm>
            <a:custGeom>
              <a:avLst/>
              <a:gdLst>
                <a:gd name="T0" fmla="*/ 40 w 80"/>
                <a:gd name="T1" fmla="*/ 80 h 80"/>
                <a:gd name="T2" fmla="*/ 0 w 80"/>
                <a:gd name="T3" fmla="*/ 40 h 80"/>
                <a:gd name="T4" fmla="*/ 40 w 80"/>
                <a:gd name="T5" fmla="*/ 0 h 80"/>
                <a:gd name="T6" fmla="*/ 80 w 80"/>
                <a:gd name="T7" fmla="*/ 40 h 80"/>
                <a:gd name="T8" fmla="*/ 40 w 80"/>
                <a:gd name="T9" fmla="*/ 80 h 80"/>
                <a:gd name="T10" fmla="*/ 40 w 80"/>
                <a:gd name="T11" fmla="*/ 12 h 80"/>
                <a:gd name="T12" fmla="*/ 12 w 80"/>
                <a:gd name="T13" fmla="*/ 40 h 80"/>
                <a:gd name="T14" fmla="*/ 40 w 80"/>
                <a:gd name="T15" fmla="*/ 68 h 80"/>
                <a:gd name="T16" fmla="*/ 68 w 80"/>
                <a:gd name="T17" fmla="*/ 40 h 80"/>
                <a:gd name="T18" fmla="*/ 40 w 80"/>
                <a:gd name="T19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62"/>
                    <a:pt x="62" y="80"/>
                    <a:pt x="40" y="80"/>
                  </a:cubicBezTo>
                  <a:close/>
                  <a:moveTo>
                    <a:pt x="40" y="12"/>
                  </a:moveTo>
                  <a:cubicBezTo>
                    <a:pt x="25" y="12"/>
                    <a:pt x="12" y="25"/>
                    <a:pt x="12" y="40"/>
                  </a:cubicBezTo>
                  <a:cubicBezTo>
                    <a:pt x="12" y="55"/>
                    <a:pt x="25" y="68"/>
                    <a:pt x="40" y="68"/>
                  </a:cubicBezTo>
                  <a:cubicBezTo>
                    <a:pt x="55" y="68"/>
                    <a:pt x="68" y="55"/>
                    <a:pt x="68" y="40"/>
                  </a:cubicBezTo>
                  <a:cubicBezTo>
                    <a:pt x="68" y="25"/>
                    <a:pt x="55" y="12"/>
                    <a:pt x="40" y="1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RelativeShape1"/>
            <p:cNvSpPr/>
            <p:nvPr/>
          </p:nvSpPr>
          <p:spPr bwMode="auto">
            <a:xfrm>
              <a:off x="8286366" y="3181463"/>
              <a:ext cx="2552819" cy="166876"/>
            </a:xfrm>
            <a:prstGeom prst="roundRect">
              <a:avLst>
                <a:gd name="adj" fmla="val 50000"/>
              </a:avLst>
            </a:prstGeom>
            <a:solidFill>
              <a:srgbClr val="EFF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RelativeShape2"/>
            <p:cNvSpPr/>
            <p:nvPr/>
          </p:nvSpPr>
          <p:spPr bwMode="auto">
            <a:xfrm>
              <a:off x="8286367" y="4038518"/>
              <a:ext cx="2552818" cy="166876"/>
            </a:xfrm>
            <a:prstGeom prst="roundRect">
              <a:avLst>
                <a:gd name="adj" fmla="val 50000"/>
              </a:avLst>
            </a:prstGeom>
            <a:solidFill>
              <a:srgbClr val="EFF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RelativeShape3"/>
            <p:cNvSpPr/>
            <p:nvPr/>
          </p:nvSpPr>
          <p:spPr bwMode="auto">
            <a:xfrm>
              <a:off x="8286367" y="4893156"/>
              <a:ext cx="2552818" cy="166876"/>
            </a:xfrm>
            <a:prstGeom prst="roundRect">
              <a:avLst>
                <a:gd name="adj" fmla="val 50000"/>
              </a:avLst>
            </a:prstGeom>
            <a:solidFill>
              <a:srgbClr val="EFF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SorbShape11"/>
            <p:cNvSpPr/>
            <p:nvPr/>
          </p:nvSpPr>
          <p:spPr>
            <a:xfrm>
              <a:off x="10481779" y="2491284"/>
              <a:ext cx="459528" cy="447804"/>
            </a:xfrm>
            <a:prstGeom prst="wedgeEllipseCallout">
              <a:avLst>
                <a:gd name="adj1" fmla="val 1065"/>
                <a:gd name="adj2" fmla="val 6493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SorbShape22"/>
            <p:cNvSpPr/>
            <p:nvPr/>
          </p:nvSpPr>
          <p:spPr>
            <a:xfrm>
              <a:off x="8747344" y="3456373"/>
              <a:ext cx="459528" cy="447804"/>
            </a:xfrm>
            <a:prstGeom prst="wedgeEllipseCallout">
              <a:avLst>
                <a:gd name="adj1" fmla="val 1065"/>
                <a:gd name="adj2" fmla="val 6493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SorbShape33"/>
            <p:cNvSpPr/>
            <p:nvPr/>
          </p:nvSpPr>
          <p:spPr>
            <a:xfrm>
              <a:off x="9365377" y="4311011"/>
              <a:ext cx="459528" cy="447804"/>
            </a:xfrm>
            <a:prstGeom prst="wedgeEllipseCallout">
              <a:avLst>
                <a:gd name="adj1" fmla="val 1065"/>
                <a:gd name="adj2" fmla="val 6493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ValueShape1"/>
            <p:cNvSpPr/>
            <p:nvPr/>
          </p:nvSpPr>
          <p:spPr bwMode="auto">
            <a:xfrm>
              <a:off x="8286366" y="3181463"/>
              <a:ext cx="2425177" cy="16687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ValueShape2"/>
            <p:cNvSpPr/>
            <p:nvPr/>
          </p:nvSpPr>
          <p:spPr bwMode="auto">
            <a:xfrm>
              <a:off x="8286366" y="4038518"/>
              <a:ext cx="690742" cy="13785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ValueShape3"/>
            <p:cNvSpPr/>
            <p:nvPr/>
          </p:nvSpPr>
          <p:spPr bwMode="auto">
            <a:xfrm>
              <a:off x="8286366" y="4893156"/>
              <a:ext cx="1308775" cy="13785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86971" y="4673305"/>
            <a:ext cx="10154200" cy="20060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28253" y="1571792"/>
            <a:ext cx="3912918" cy="6746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436311" y="1753302"/>
            <a:ext cx="3704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建 立详 尽 而 明 晰 的 客 户 档 案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58871" y="5083244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重 塑 客 户 关 系 概 念 ， 构 建 立 体 化 的 客 户 关 系 网 络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06057" y="567762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根 据 不 断 变 化 的 客 户 需 求 ， 向 公 司 提 出 合 理 化 建议提 高 公 司 产 品 的 市 场 适 应 能 力 。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65641" y="427356"/>
            <a:ext cx="2860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形成营销体系</a:t>
            </a:r>
            <a:endParaRPr lang="zh-CN" altLang="en-US" sz="28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03091" y="950576"/>
            <a:ext cx="2985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34343"/>
                </a:solidFill>
                <a:latin typeface="+mn-ea"/>
              </a:rPr>
              <a:t>Form a marketing system</a:t>
            </a:r>
            <a:endParaRPr lang="zh-CN" altLang="en-US" dirty="0"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28253" y="2599069"/>
            <a:ext cx="3912918" cy="6746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893333" y="2782800"/>
            <a:ext cx="2582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 续 完 善 业 务 流 程 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28253" y="3629280"/>
            <a:ext cx="3912918" cy="6746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772306" y="3816446"/>
            <a:ext cx="2824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对 市 场 进 行多 种 分 析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86970" y="1571792"/>
            <a:ext cx="5905287" cy="2732181"/>
          </a:xfrm>
          <a:prstGeom prst="rect">
            <a:avLst/>
          </a:prstGeom>
          <a:blipFill>
            <a:blip r:embed="rId1"/>
            <a:srcRect/>
            <a:stretch>
              <a:fillRect t="-27380" b="-271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753678" y="3891643"/>
            <a:ext cx="3917045" cy="74295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Thanks.</a:t>
            </a:r>
            <a:br>
              <a:rPr lang="en-US" altLang="zh-CN" dirty="0">
                <a:solidFill>
                  <a:schemeClr val="tx1"/>
                </a:solidFill>
              </a:rPr>
            </a:br>
            <a:r>
              <a:rPr lang="en-US" altLang="zh-CN" b="0" dirty="0">
                <a:solidFill>
                  <a:schemeClr val="tx1"/>
                </a:solidFill>
              </a:rPr>
              <a:t>And Your Slogan Here.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7"/>
          </p:nvPr>
        </p:nvSpPr>
        <p:spPr>
          <a:xfrm>
            <a:off x="7287379" y="5371753"/>
            <a:ext cx="2849642" cy="310871"/>
          </a:xfrm>
        </p:spPr>
        <p:txBody>
          <a:bodyPr>
            <a:normAutofit fontScale="90000" lnSpcReduction="10000"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报告人：</a:t>
            </a:r>
            <a:r>
              <a:rPr lang="en-US" altLang="zh-CN" dirty="0">
                <a:solidFill>
                  <a:schemeClr val="tx1"/>
                </a:solidFill>
              </a:rPr>
              <a:t>XXX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8"/>
          </p:nvPr>
        </p:nvSpPr>
        <p:spPr>
          <a:xfrm>
            <a:off x="7287379" y="5687387"/>
            <a:ext cx="2849642" cy="310871"/>
          </a:xfrm>
        </p:spPr>
        <p:txBody>
          <a:bodyPr>
            <a:normAutofit lnSpcReduction="10000"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报告时间：</a:t>
            </a:r>
            <a:r>
              <a:rPr lang="en-US" altLang="zh-CN" dirty="0">
                <a:solidFill>
                  <a:schemeClr val="tx1"/>
                </a:solidFill>
              </a:rPr>
              <a:t>2019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r>
              <a:rPr lang="en-US" altLang="zh-CN" dirty="0">
                <a:solidFill>
                  <a:schemeClr val="tx1"/>
                </a:solidFill>
              </a:rPr>
              <a:t>X</a:t>
            </a:r>
            <a:r>
              <a:rPr lang="zh-CN" altLang="en-US" dirty="0">
                <a:solidFill>
                  <a:schemeClr val="tx1"/>
                </a:solidFill>
              </a:rPr>
              <a:t>月</a:t>
            </a:r>
            <a:r>
              <a:rPr lang="en-US" altLang="zh-CN" dirty="0">
                <a:solidFill>
                  <a:schemeClr val="tx1"/>
                </a:solidFill>
              </a:rPr>
              <a:t>X</a:t>
            </a:r>
            <a:r>
              <a:rPr lang="zh-CN" altLang="en-US" dirty="0">
                <a:solidFill>
                  <a:schemeClr val="tx1"/>
                </a:solidFill>
              </a:rPr>
              <a:t>日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111875" y="4981575"/>
            <a:ext cx="48006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tags/tag1.xml><?xml version="1.0" encoding="utf-8"?>
<p:tagLst xmlns:p="http://schemas.openxmlformats.org/presentationml/2006/main">
  <p:tag name="ISLIDE.DIAGRAM" val="74e57338-c81f-4fef-9c6b-84f7c57d1ae7"/>
</p:tagLst>
</file>

<file path=ppt/theme/theme1.xml><?xml version="1.0" encoding="utf-8"?>
<a:theme xmlns:a="http://schemas.openxmlformats.org/drawingml/2006/main" name="www.99ppt.com">
  <a:themeElements>
    <a:clrScheme name="自定义 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9BAB4"/>
      </a:accent1>
      <a:accent2>
        <a:srgbClr val="D24852"/>
      </a:accent2>
      <a:accent3>
        <a:srgbClr val="79B670"/>
      </a:accent3>
      <a:accent4>
        <a:srgbClr val="946735"/>
      </a:accent4>
      <a:accent5>
        <a:srgbClr val="CAC691"/>
      </a:accent5>
      <a:accent6>
        <a:srgbClr val="215E8B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800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0</TotalTime>
  <Words>3162</Words>
  <Application>WPS 演示</Application>
  <PresentationFormat>宽屏</PresentationFormat>
  <Paragraphs>257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等线</vt:lpstr>
      <vt:lpstr>等线</vt:lpstr>
      <vt:lpstr>禹卫书法行书简体</vt:lpstr>
      <vt:lpstr>Impact</vt:lpstr>
      <vt:lpstr>微软雅黑</vt:lpstr>
      <vt:lpstr>Arial Unicode MS</vt:lpstr>
      <vt:lpstr>Calibri</vt:lpstr>
      <vt:lpstr>www.99ppt.com</vt:lpstr>
      <vt:lpstr>Office 主题​​</vt:lpstr>
      <vt:lpstr>XX手机</vt:lpstr>
      <vt:lpstr>PowerPoint 演示文稿</vt:lpstr>
      <vt:lpstr>2019年度销售工作汇报</vt:lpstr>
      <vt:lpstr>PowerPoint 演示文稿</vt:lpstr>
      <vt:lpstr>PowerPoint 演示文稿</vt:lpstr>
      <vt:lpstr>PowerPoint 演示文稿</vt:lpstr>
      <vt:lpstr>PowerPoint 演示文稿</vt:lpstr>
      <vt:lpstr>销售亮点与问题分析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对销售营销的建议</vt:lpstr>
      <vt:lpstr>PowerPoint 演示文稿</vt:lpstr>
      <vt:lpstr>PowerPoint 演示文稿</vt:lpstr>
      <vt:lpstr>下一年度工作计划</vt:lpstr>
      <vt:lpstr>PowerPoint 演示文稿</vt:lpstr>
      <vt:lpstr>PowerPoint 演示文稿</vt:lpstr>
      <vt:lpstr>PowerPoint 演示文稿</vt:lpstr>
      <vt:lpstr>Thanks. And Your Slogan Here.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www.99ppt.com</dc:title>
  <dc:creator>www.99ppt.com</dc:creator>
  <cp:lastModifiedBy>拉普耶鲁</cp:lastModifiedBy>
  <cp:revision>4</cp:revision>
  <cp:lastPrinted>2017-12-25T16:00:00Z</cp:lastPrinted>
  <dcterms:created xsi:type="dcterms:W3CDTF">2017-12-25T16:00:00Z</dcterms:created>
  <dcterms:modified xsi:type="dcterms:W3CDTF">2018-06-01T06:40:07Z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KSOProductBuildVer">
    <vt:lpwstr>2052-10.1.0.7346</vt:lpwstr>
  </property>
</Properties>
</file>