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52" r:id="rId2"/>
    <p:sldId id="342" r:id="rId3"/>
    <p:sldId id="347" r:id="rId4"/>
    <p:sldId id="334" r:id="rId5"/>
    <p:sldId id="346" r:id="rId6"/>
    <p:sldId id="270" r:id="rId7"/>
    <p:sldId id="288" r:id="rId8"/>
    <p:sldId id="301" r:id="rId9"/>
    <p:sldId id="332" r:id="rId10"/>
    <p:sldId id="348" r:id="rId11"/>
    <p:sldId id="281" r:id="rId12"/>
    <p:sldId id="261" r:id="rId13"/>
    <p:sldId id="272" r:id="rId14"/>
    <p:sldId id="308" r:id="rId15"/>
    <p:sldId id="336" r:id="rId16"/>
    <p:sldId id="338" r:id="rId17"/>
    <p:sldId id="349" r:id="rId18"/>
    <p:sldId id="289" r:id="rId19"/>
    <p:sldId id="331" r:id="rId20"/>
    <p:sldId id="333" r:id="rId21"/>
    <p:sldId id="260" r:id="rId22"/>
    <p:sldId id="265" r:id="rId23"/>
    <p:sldId id="258" r:id="rId24"/>
    <p:sldId id="350" r:id="rId25"/>
    <p:sldId id="302" r:id="rId26"/>
    <p:sldId id="296" r:id="rId27"/>
    <p:sldId id="271" r:id="rId28"/>
    <p:sldId id="291" r:id="rId29"/>
    <p:sldId id="268" r:id="rId30"/>
    <p:sldId id="337" r:id="rId31"/>
    <p:sldId id="264" r:id="rId32"/>
    <p:sldId id="351" r:id="rId33"/>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9C00"/>
    <a:srgbClr val="87D323"/>
    <a:srgbClr val="69B702"/>
    <a:srgbClr val="88B84B"/>
    <a:srgbClr val="A9F349"/>
    <a:srgbClr val="CD7B3B"/>
    <a:srgbClr val="EACE84"/>
    <a:srgbClr val="E5930D"/>
    <a:srgbClr val="CE840C"/>
    <a:srgbClr val="897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84" autoAdjust="0"/>
    <p:restoredTop sz="87590" autoAdjust="0"/>
  </p:normalViewPr>
  <p:slideViewPr>
    <p:cSldViewPr snapToGrid="0">
      <p:cViewPr varScale="1">
        <p:scale>
          <a:sx n="75" d="100"/>
          <a:sy n="75" d="100"/>
        </p:scale>
        <p:origin x="-468" y="-102"/>
      </p:cViewPr>
      <p:guideLst>
        <p:guide orient="horz" pos="2160"/>
        <p:guide/>
      </p:guideLst>
    </p:cSldViewPr>
  </p:slideViewPr>
  <p:notesTextViewPr>
    <p:cViewPr>
      <p:scale>
        <a:sx n="3" d="2"/>
        <a:sy n="3" d="2"/>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022" cap="rnd" cmpd="sng" algn="ctr">
              <a:solidFill>
                <a:schemeClr val="bg2">
                  <a:lumMod val="25000"/>
                </a:schemeClr>
              </a:solidFill>
              <a:prstDash val="solid"/>
              <a:round/>
            </a:ln>
            <a:effectLst/>
          </c:spPr>
          <c:marker>
            <c:symbol val="circle"/>
            <c:size val="4"/>
            <c:spPr>
              <a:solidFill>
                <a:schemeClr val="bg2">
                  <a:lumMod val="25000"/>
                </a:schemeClr>
              </a:solidFill>
              <a:ln w="9506" cap="flat" cmpd="sng" algn="ctr">
                <a:noFill/>
                <a:prstDash val="solid"/>
                <a:round/>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38022" cap="rnd" cmpd="sng" algn="ctr">
              <a:solidFill>
                <a:srgbClr val="569C00"/>
              </a:solidFill>
              <a:prstDash val="solid"/>
              <a:round/>
            </a:ln>
            <a:effectLst/>
          </c:spPr>
          <c:marker>
            <c:symbol val="circle"/>
            <c:size val="4"/>
            <c:spPr>
              <a:solidFill>
                <a:srgbClr val="D11D26"/>
              </a:solidFill>
              <a:ln w="9506" cap="flat" cmpd="sng" algn="ctr">
                <a:solidFill>
                  <a:srgbClr val="569C00"/>
                </a:solidFill>
                <a:prstDash val="solid"/>
                <a:round/>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系列 3</c:v>
                </c:pt>
              </c:strCache>
            </c:strRef>
          </c:tx>
          <c:spPr>
            <a:ln w="38022" cap="rnd" cmpd="sng" algn="ctr">
              <a:solidFill>
                <a:schemeClr val="accent2">
                  <a:lumMod val="60000"/>
                  <a:lumOff val="40000"/>
                </a:schemeClr>
              </a:solidFill>
              <a:prstDash val="solid"/>
              <a:round/>
            </a:ln>
            <a:effectLst/>
          </c:spPr>
          <c:marker>
            <c:symbol val="circle"/>
            <c:size val="4"/>
            <c:spPr>
              <a:solidFill>
                <a:schemeClr val="accent2">
                  <a:lumMod val="60000"/>
                  <a:lumOff val="40000"/>
                </a:schemeClr>
              </a:solidFill>
              <a:ln w="9506" cap="flat" cmpd="sng" algn="ctr">
                <a:solidFill>
                  <a:schemeClr val="accent2">
                    <a:lumMod val="60000"/>
                    <a:lumOff val="40000"/>
                  </a:schemeClr>
                </a:solidFill>
                <a:prstDash val="solid"/>
                <a:round/>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90634880"/>
        <c:axId val="91136768"/>
      </c:lineChart>
      <c:catAx>
        <c:axId val="90634880"/>
        <c:scaling>
          <c:orientation val="minMax"/>
        </c:scaling>
        <c:delete val="0"/>
        <c:axPos val="b"/>
        <c:numFmt formatCode="General" sourceLinked="1"/>
        <c:majorTickMark val="none"/>
        <c:minorTickMark val="none"/>
        <c:tickLblPos val="nextTo"/>
        <c:spPr>
          <a:noFill/>
          <a:ln w="9506"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pPr>
            <a:endParaRPr lang="zh-CN"/>
          </a:p>
        </c:txPr>
        <c:crossAx val="91136768"/>
        <c:crosses val="autoZero"/>
        <c:auto val="1"/>
        <c:lblAlgn val="ctr"/>
        <c:lblOffset val="100"/>
        <c:noMultiLvlLbl val="0"/>
      </c:catAx>
      <c:valAx>
        <c:axId val="91136768"/>
        <c:scaling>
          <c:orientation val="minMax"/>
        </c:scaling>
        <c:delete val="0"/>
        <c:axPos val="l"/>
        <c:majorGridlines>
          <c:spPr>
            <a:ln w="9506"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90634880"/>
        <c:crosses val="autoZero"/>
        <c:crossBetween val="between"/>
      </c:valAx>
      <c:spPr>
        <a:noFill/>
        <a:ln w="25348">
          <a:noFill/>
        </a:ln>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78DF0A77-2099-4ED7-BBD0-DB514028A61B}" type="datetimeFigureOut">
              <a:rPr lang="zh-CN" altLang="en-US"/>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a:lvl1pPr>
          </a:lstStyle>
          <a:p>
            <a:fld id="{99B9ACD5-4993-490D-9F63-8857A175D726}" type="slidenum">
              <a:rPr lang="zh-CN" altLang="en-US"/>
              <a:t>‹#›</a:t>
            </a:fld>
            <a:endParaRPr lang="zh-CN" altLang="en-US"/>
          </a:p>
        </p:txBody>
      </p:sp>
    </p:spTree>
    <p:extLst>
      <p:ext uri="{BB962C8B-B14F-4D97-AF65-F5344CB8AC3E}">
        <p14:creationId xmlns:p14="http://schemas.microsoft.com/office/powerpoint/2010/main" val="11795914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dirty="0" smtClean="0"/>
          </a:p>
        </p:txBody>
      </p:sp>
      <p:sp>
        <p:nvSpPr>
          <p:cNvPr id="4" name="灯片编号占位符 3"/>
          <p:cNvSpPr>
            <a:spLocks noGrp="1"/>
          </p:cNvSpPr>
          <p:nvPr>
            <p:ph type="sldNum" sz="quarter" idx="10"/>
          </p:nvPr>
        </p:nvSpPr>
        <p:spPr/>
        <p:txBody>
          <a:bodyPr/>
          <a:lstStyle/>
          <a:p>
            <a:fld id="{99B9ACD5-4993-490D-9F63-8857A175D72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英文字体 </a:t>
            </a:r>
            <a:r>
              <a:rPr lang="en-US" altLang="zh-CN" smtClean="0"/>
              <a:t>AGENCYB</a:t>
            </a:r>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英文字体 </a:t>
            </a:r>
            <a:r>
              <a:rPr lang="en-US" altLang="zh-CN" smtClean="0"/>
              <a:t>AGENCYB</a:t>
            </a:r>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a:defRPr/>
            </a:pPr>
            <a:fld id="{CF9B9AB7-2EB6-4185-9DCB-4AF6356386BC}"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0222633-1CFC-4744-B27B-E89ADF5F76A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fld id="{D2FD1BE6-F418-4461-8AC3-D256C0A710B1}"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CFB63FA0-0751-4FD1-AA0A-BCFF0CDB5DE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fld id="{920E11D0-1426-4C51-B810-275B779BA932}" type="datetimeFigureOut">
              <a:rPr lang="zh-CN" altLang="en-US" smtClean="0"/>
              <a:t>2018/2/9</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fld id="{F838110D-3347-4AFC-839B-CCA40FE7844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fld id="{71A050A5-43DA-4A5C-A304-60D2304D70DE}" type="datetimeFigureOut">
              <a:rPr lang="zh-CN" altLang="en-US" smtClean="0"/>
              <a:t>2018/2/9</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fld id="{B59F8795-4A45-4CF6-A2F1-3F6184487FB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t>2018/2/9</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1E3A6A11-58F9-4723-A92D-E929B83CFDD8}"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9BA8B21C-8687-4765-8BDB-C52167D1EB6E}"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958C3543-12E8-41E8-B792-3FC4AAAD13C1}"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84FEE633-5D98-42A7-B8B5-38C075D1D5E5}"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AD7D2D28-E8A0-40C3-9E07-86C241896AFB}"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DC3F693-9EE4-4A67-A7FA-E73A2989A70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9E4C08EF-9433-4D3E-B912-B49B7CC531BF}"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83EDF288-10FE-4776-8760-57E7F945E01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415894">
            <a:off x="8526042" y="-135916"/>
            <a:ext cx="1913986" cy="1853031"/>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562915">
            <a:off x="640302" y="-1099607"/>
            <a:ext cx="1936872" cy="3997374"/>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6D045BB-3887-4E3F-A272-E5247811F888}" type="datetimeFigureOut">
              <a:rPr lang="zh-CN" altLang="en-US" smtClean="0"/>
              <a:t>2018/2/9</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9E6EE-4033-4F3F-A866-667792DA360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22.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27.jpe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5.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396308"/>
            <a:ext cx="12192000" cy="2766492"/>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93026" y="508310"/>
            <a:ext cx="5823044" cy="5089254"/>
          </a:xfrm>
          <a:prstGeom prst="rect">
            <a:avLst/>
          </a:prstGeom>
        </p:spPr>
      </p:pic>
      <p:sp>
        <p:nvSpPr>
          <p:cNvPr id="22" name="矩形 21"/>
          <p:cNvSpPr/>
          <p:nvPr/>
        </p:nvSpPr>
        <p:spPr>
          <a:xfrm>
            <a:off x="4725940" y="2129607"/>
            <a:ext cx="2740120" cy="923330"/>
          </a:xfrm>
          <a:prstGeom prst="rect">
            <a:avLst/>
          </a:prstGeom>
        </p:spPr>
        <p:txBody>
          <a:bodyPr wrap="square">
            <a:spAutoFit/>
          </a:bodyPr>
          <a:lstStyle/>
          <a:p>
            <a:pPr algn="ctr" eaLnBrk="1" fontAlgn="auto" hangingPunct="1">
              <a:spcBef>
                <a:spcPts val="0"/>
              </a:spcBef>
              <a:spcAft>
                <a:spcPts val="0"/>
              </a:spcAft>
            </a:pPr>
            <a:r>
              <a:rPr lang="en-US" altLang="zh-CN" sz="5400" dirty="0" smtClean="0">
                <a:solidFill>
                  <a:srgbClr val="569C00"/>
                </a:solidFill>
                <a:latin typeface="Agency FB" panose="020B0503020202020204" pitchFamily="34" charset="0"/>
                <a:ea typeface="造字工房俊雅（非商用）常规体" pitchFamily="50" charset="-122"/>
              </a:rPr>
              <a:t>NATURAL</a:t>
            </a:r>
            <a:endParaRPr lang="zh-CN" altLang="en-US" sz="5400" dirty="0">
              <a:solidFill>
                <a:srgbClr val="569C00"/>
              </a:solidFill>
              <a:latin typeface="Agency FB" panose="020B0503020202020204" pitchFamily="34" charset="0"/>
              <a:ea typeface="造字工房俊雅（非商用）常规体" pitchFamily="50" charset="-122"/>
            </a:endParaRPr>
          </a:p>
        </p:txBody>
      </p:sp>
      <p:sp>
        <p:nvSpPr>
          <p:cNvPr id="19" name="副标题 2"/>
          <p:cNvSpPr txBox="1"/>
          <p:nvPr/>
        </p:nvSpPr>
        <p:spPr>
          <a:xfrm>
            <a:off x="4686506" y="3052937"/>
            <a:ext cx="2818988" cy="400110"/>
          </a:xfrm>
          <a:prstGeom prst="rect">
            <a:avLst/>
          </a:prstGeom>
        </p:spPr>
        <p:txBody>
          <a:bodyPr wrap="square">
            <a:spAutoFit/>
          </a:bodyPr>
          <a:lstStyle>
            <a:defPPr>
              <a:defRPr lang="zh-CN"/>
            </a:defPPr>
            <a:lvl1pPr algn="ctr" eaLnBrk="1" fontAlgn="auto" hangingPunct="1">
              <a:spcBef>
                <a:spcPts val="0"/>
              </a:spcBef>
              <a:spcAft>
                <a:spcPts val="0"/>
              </a:spcAft>
              <a:defRPr sz="16600">
                <a:gradFill>
                  <a:gsLst>
                    <a:gs pos="0">
                      <a:srgbClr val="00B9FA"/>
                    </a:gs>
                    <a:gs pos="100000">
                      <a:srgbClr val="00A0EA"/>
                    </a:gs>
                  </a:gsLst>
                  <a:lin ang="5400000" scaled="1"/>
                </a:gradFill>
                <a:latin typeface="Agency FB" panose="020B0503020202020204" pitchFamily="34" charset="0"/>
                <a:ea typeface="造字工房俊雅（非商用）常规体" pitchFamily="50" charset="-122"/>
              </a:defRPr>
            </a:lvl1pPr>
          </a:lstStyle>
          <a:p>
            <a:r>
              <a:rPr lang="zh-CN" altLang="en-US" sz="2000" dirty="0" smtClean="0">
                <a:solidFill>
                  <a:srgbClr val="569C00"/>
                </a:solidFill>
                <a:latin typeface="微软雅黑" panose="020B0503020204020204" pitchFamily="34" charset="-122"/>
                <a:ea typeface="微软雅黑" panose="020B0503020204020204" pitchFamily="34" charset="-122"/>
              </a:rPr>
              <a:t>自然  清新 精致 全面 </a:t>
            </a:r>
            <a:endParaRPr lang="zh-CN" altLang="en-US" sz="2000" dirty="0">
              <a:solidFill>
                <a:srgbClr val="569C00"/>
              </a:solidFill>
              <a:latin typeface="微软雅黑" panose="020B0503020204020204" pitchFamily="34" charset="-122"/>
              <a:ea typeface="微软雅黑" panose="020B0503020204020204" pitchFamily="34" charset="-122"/>
            </a:endParaRPr>
          </a:p>
        </p:txBody>
      </p:sp>
      <p:sp>
        <p:nvSpPr>
          <p:cNvPr id="20" name="副标题 2"/>
          <p:cNvSpPr txBox="1"/>
          <p:nvPr/>
        </p:nvSpPr>
        <p:spPr>
          <a:xfrm>
            <a:off x="4957128" y="3453047"/>
            <a:ext cx="2277745" cy="306705"/>
          </a:xfrm>
          <a:prstGeom prst="rect">
            <a:avLst/>
          </a:prstGeom>
        </p:spPr>
        <p:txBody>
          <a:bodyPr wrap="square">
            <a:spAutoFit/>
          </a:bodyPr>
          <a:lstStyle>
            <a:defPPr>
              <a:defRPr lang="zh-CN"/>
            </a:defPPr>
            <a:lvl1pPr algn="ctr" eaLnBrk="1" fontAlgn="auto" hangingPunct="1">
              <a:spcBef>
                <a:spcPts val="0"/>
              </a:spcBef>
              <a:spcAft>
                <a:spcPts val="0"/>
              </a:spcAft>
              <a:defRPr sz="16600">
                <a:gradFill>
                  <a:gsLst>
                    <a:gs pos="0">
                      <a:srgbClr val="00B9FA"/>
                    </a:gs>
                    <a:gs pos="100000">
                      <a:srgbClr val="00A0EA"/>
                    </a:gs>
                  </a:gsLst>
                  <a:lin ang="5400000" scaled="1"/>
                </a:gradFill>
                <a:latin typeface="Agency FB" panose="020B0503020202020204" pitchFamily="34" charset="0"/>
                <a:ea typeface="造字工房俊雅（非商用）常规体" pitchFamily="50" charset="-122"/>
              </a:defRPr>
            </a:lvl1pPr>
          </a:lstStyle>
          <a:p>
            <a:r>
              <a:rPr lang="zh-CN" altLang="en-US" sz="1400" dirty="0">
                <a:solidFill>
                  <a:srgbClr val="569C00"/>
                </a:solidFill>
                <a:latin typeface="微软雅黑" panose="020B0503020204020204" pitchFamily="34" charset="-122"/>
                <a:ea typeface="微软雅黑" panose="020B0503020204020204" pitchFamily="34" charset="-122"/>
              </a:rPr>
              <a:t>汇报</a:t>
            </a:r>
            <a:r>
              <a:rPr lang="zh-CN" altLang="en-US" sz="1400" dirty="0" smtClean="0">
                <a:solidFill>
                  <a:srgbClr val="569C00"/>
                </a:solidFill>
                <a:latin typeface="微软雅黑" panose="020B0503020204020204" pitchFamily="34" charset="-122"/>
                <a:ea typeface="微软雅黑" panose="020B0503020204020204" pitchFamily="34" charset="-122"/>
              </a:rPr>
              <a:t>：</a:t>
            </a:r>
            <a:r>
              <a:rPr lang="en-US" altLang="zh-CN" sz="1400" dirty="0" smtClean="0">
                <a:solidFill>
                  <a:srgbClr val="569C00"/>
                </a:solidFill>
                <a:latin typeface="微软雅黑" panose="020B0503020204020204" pitchFamily="34" charset="-122"/>
                <a:ea typeface="微软雅黑" panose="020B0503020204020204" pitchFamily="34" charset="-122"/>
              </a:rPr>
              <a:t>xxx</a:t>
            </a:r>
            <a:endParaRPr lang="zh-CN" altLang="en-US" sz="1400" dirty="0">
              <a:solidFill>
                <a:srgbClr val="569C00"/>
              </a:solidFill>
              <a:latin typeface="微软雅黑" panose="020B0503020204020204" pitchFamily="34" charset="-122"/>
              <a:ea typeface="微软雅黑" panose="020B0503020204020204" pitchFamily="34" charset="-122"/>
            </a:endParaRPr>
          </a:p>
        </p:txBody>
      </p:sp>
      <p:pic>
        <p:nvPicPr>
          <p:cNvPr id="45" name="轻松愉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8779" y="6553200"/>
            <a:ext cx="609600" cy="609600"/>
          </a:xfrm>
          <a:prstGeom prst="rect">
            <a:avLst/>
          </a:prstGeom>
        </p:spPr>
      </p:pic>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par>
                                <p:cTn id="7" presetID="3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1000" fill="hold"/>
                                        <p:tgtEl>
                                          <p:spTgt spid="4"/>
                                        </p:tgtEl>
                                        <p:attrNameLst>
                                          <p:attrName>ppt_w</p:attrName>
                                        </p:attrNameLst>
                                      </p:cBhvr>
                                      <p:tavLst>
                                        <p:tav tm="0">
                                          <p:val>
                                            <p:fltVal val="0"/>
                                          </p:val>
                                        </p:tav>
                                        <p:tav tm="100000">
                                          <p:val>
                                            <p:strVal val="#ppt_w"/>
                                          </p:val>
                                        </p:tav>
                                      </p:tavLst>
                                    </p:anim>
                                    <p:anim calcmode="lin" valueType="num">
                                      <p:cBhvr>
                                        <p:cTn id="10" dur="1000" fill="hold"/>
                                        <p:tgtEl>
                                          <p:spTgt spid="4"/>
                                        </p:tgtEl>
                                        <p:attrNameLst>
                                          <p:attrName>ppt_h</p:attrName>
                                        </p:attrNameLst>
                                      </p:cBhvr>
                                      <p:tavLst>
                                        <p:tav tm="0">
                                          <p:val>
                                            <p:fltVal val="0"/>
                                          </p:val>
                                        </p:tav>
                                        <p:tav tm="100000">
                                          <p:val>
                                            <p:strVal val="#ppt_h"/>
                                          </p:val>
                                        </p:tav>
                                      </p:tavLst>
                                    </p:anim>
                                    <p:anim calcmode="lin" valueType="num">
                                      <p:cBhvr>
                                        <p:cTn id="11" dur="1000" fill="hold"/>
                                        <p:tgtEl>
                                          <p:spTgt spid="4"/>
                                        </p:tgtEl>
                                        <p:attrNameLst>
                                          <p:attrName>style.rotation</p:attrName>
                                        </p:attrNameLst>
                                      </p:cBhvr>
                                      <p:tavLst>
                                        <p:tav tm="0">
                                          <p:val>
                                            <p:fltVal val="90"/>
                                          </p:val>
                                        </p:tav>
                                        <p:tav tm="100000">
                                          <p:val>
                                            <p:fltVal val="0"/>
                                          </p:val>
                                        </p:tav>
                                      </p:tavLst>
                                    </p:anim>
                                    <p:animEffect transition="in" filter="fade">
                                      <p:cBhvr>
                                        <p:cTn id="12" dur="1000"/>
                                        <p:tgtEl>
                                          <p:spTgt spid="4"/>
                                        </p:tgtEl>
                                      </p:cBhvr>
                                    </p:animEffect>
                                  </p:childTnLst>
                                </p:cTn>
                              </p:par>
                            </p:childTnLst>
                          </p:cTn>
                        </p:par>
                        <p:par>
                          <p:cTn id="13" fill="hold">
                            <p:stCondLst>
                              <p:cond delay="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by="(-#ppt_w*2)" calcmode="lin" valueType="num">
                                      <p:cBhvr rctx="PPT">
                                        <p:cTn id="16" dur="500" autoRev="1" fill="hold">
                                          <p:stCondLst>
                                            <p:cond delay="0"/>
                                          </p:stCondLst>
                                        </p:cTn>
                                        <p:tgtEl>
                                          <p:spTgt spid="22"/>
                                        </p:tgtEl>
                                        <p:attrNameLst>
                                          <p:attrName>ppt_w</p:attrName>
                                        </p:attrNameLst>
                                      </p:cBhvr>
                                    </p:anim>
                                    <p:anim by="(#ppt_w*0.50)" calcmode="lin" valueType="num">
                                      <p:cBhvr>
                                        <p:cTn id="17" dur="500" decel="50000" autoRev="1" fill="hold">
                                          <p:stCondLst>
                                            <p:cond delay="0"/>
                                          </p:stCondLst>
                                        </p:cTn>
                                        <p:tgtEl>
                                          <p:spTgt spid="22"/>
                                        </p:tgtEl>
                                        <p:attrNameLst>
                                          <p:attrName>ppt_x</p:attrName>
                                        </p:attrNameLst>
                                      </p:cBhvr>
                                    </p:anim>
                                    <p:anim from="(-#ppt_h/2)" to="(#ppt_y)" calcmode="lin" valueType="num">
                                      <p:cBhvr>
                                        <p:cTn id="18" dur="1000" fill="hold">
                                          <p:stCondLst>
                                            <p:cond delay="0"/>
                                          </p:stCondLst>
                                        </p:cTn>
                                        <p:tgtEl>
                                          <p:spTgt spid="22"/>
                                        </p:tgtEl>
                                        <p:attrNameLst>
                                          <p:attrName>ppt_y</p:attrName>
                                        </p:attrNameLst>
                                      </p:cBhvr>
                                    </p:anim>
                                    <p:animRot by="21600000">
                                      <p:cBhvr>
                                        <p:cTn id="19" dur="1000" fill="hold">
                                          <p:stCondLst>
                                            <p:cond delay="0"/>
                                          </p:stCondLst>
                                        </p:cTn>
                                        <p:tgtEl>
                                          <p:spTgt spid="22"/>
                                        </p:tgtEl>
                                        <p:attrNameLst>
                                          <p:attrName>r</p:attrName>
                                        </p:attrNameLst>
                                      </p:cBhvr>
                                    </p:animRot>
                                  </p:childTnLst>
                                </p:cTn>
                              </p:par>
                            </p:childTnLst>
                          </p:cTn>
                        </p:par>
                        <p:par>
                          <p:cTn id="20" fill="hold">
                            <p:stCondLst>
                              <p:cond delay="2599"/>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3099"/>
                            </p:stCondLst>
                            <p:childTnLst>
                              <p:par>
                                <p:cTn id="25" presetID="42"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750"/>
                                        <p:tgtEl>
                                          <p:spTgt spid="20"/>
                                        </p:tgtEl>
                                      </p:cBhvr>
                                    </p:animEffect>
                                    <p:anim calcmode="lin" valueType="num">
                                      <p:cBhvr>
                                        <p:cTn id="28" dur="1750" fill="hold"/>
                                        <p:tgtEl>
                                          <p:spTgt spid="20"/>
                                        </p:tgtEl>
                                        <p:attrNameLst>
                                          <p:attrName>ppt_x</p:attrName>
                                        </p:attrNameLst>
                                      </p:cBhvr>
                                      <p:tavLst>
                                        <p:tav tm="0">
                                          <p:val>
                                            <p:strVal val="#ppt_x"/>
                                          </p:val>
                                        </p:tav>
                                        <p:tav tm="100000">
                                          <p:val>
                                            <p:strVal val="#ppt_x"/>
                                          </p:val>
                                        </p:tav>
                                      </p:tavLst>
                                    </p:anim>
                                    <p:anim calcmode="lin" valueType="num">
                                      <p:cBhvr>
                                        <p:cTn id="29" dur="175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1750"/>
                                        <p:tgtEl>
                                          <p:spTgt spid="46"/>
                                        </p:tgtEl>
                                      </p:cBhvr>
                                    </p:animEffect>
                                    <p:anim calcmode="lin" valueType="num">
                                      <p:cBhvr>
                                        <p:cTn id="33" dur="1750" fill="hold"/>
                                        <p:tgtEl>
                                          <p:spTgt spid="46"/>
                                        </p:tgtEl>
                                        <p:attrNameLst>
                                          <p:attrName>ppt_x</p:attrName>
                                        </p:attrNameLst>
                                      </p:cBhvr>
                                      <p:tavLst>
                                        <p:tav tm="0">
                                          <p:val>
                                            <p:strVal val="#ppt_x"/>
                                          </p:val>
                                        </p:tav>
                                        <p:tav tm="100000">
                                          <p:val>
                                            <p:strVal val="#ppt_x"/>
                                          </p:val>
                                        </p:tav>
                                      </p:tavLst>
                                    </p:anim>
                                    <p:anim calcmode="lin" valueType="num">
                                      <p:cBhvr>
                                        <p:cTn id="34" dur="17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indefinite" fill="hold" display="0">
                  <p:stCondLst>
                    <p:cond delay="indefinite"/>
                  </p:stCondLst>
                  <p:endCondLst>
                    <p:cond evt="onStopAudio" delay="0">
                      <p:tgtEl>
                        <p:sldTgt/>
                      </p:tgtEl>
                    </p:cond>
                  </p:endCondLst>
                </p:cTn>
                <p:tgtEl>
                  <p:spTgt spid="45"/>
                </p:tgtEl>
              </p:cMediaNode>
            </p:audio>
          </p:childTnLst>
        </p:cTn>
      </p:par>
    </p:tnLst>
    <p:bldLst>
      <p:bldP spid="22" grpId="0"/>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414" y="2294378"/>
            <a:ext cx="3767889" cy="2175478"/>
          </a:xfrm>
          <a:prstGeom prst="rect">
            <a:avLst/>
          </a:prstGeom>
        </p:spPr>
      </p:pic>
      <p:sp>
        <p:nvSpPr>
          <p:cNvPr id="13" name="矩形 12"/>
          <p:cNvSpPr/>
          <p:nvPr/>
        </p:nvSpPr>
        <p:spPr>
          <a:xfrm>
            <a:off x="1590638" y="2065559"/>
            <a:ext cx="4090245" cy="830997"/>
          </a:xfrm>
          <a:prstGeom prst="rect">
            <a:avLst/>
          </a:prstGeom>
        </p:spPr>
        <p:txBody>
          <a:bodyPr wrap="square">
            <a:spAutoFit/>
          </a:bodyPr>
          <a:lstStyle/>
          <a:p>
            <a:pPr algn="ctr"/>
            <a:r>
              <a:rPr lang="en-US" altLang="zh-CN" sz="4800" b="1" dirty="0">
                <a:solidFill>
                  <a:srgbClr val="569C00"/>
                </a:solidFill>
                <a:latin typeface="Agency FB" panose="020B0503020202020204" pitchFamily="34" charset="0"/>
                <a:cs typeface="+mn-ea"/>
                <a:sym typeface="+mn-lt"/>
              </a:rPr>
              <a:t>CONTENTS</a:t>
            </a:r>
            <a:endParaRPr lang="zh-CN" altLang="en-US" sz="4800" b="1" dirty="0">
              <a:solidFill>
                <a:srgbClr val="569C00"/>
              </a:solidFill>
              <a:latin typeface="Agency FB" panose="020B0503020202020204" pitchFamily="34" charset="0"/>
              <a:cs typeface="+mn-ea"/>
              <a:sym typeface="+mn-lt"/>
            </a:endParaRPr>
          </a:p>
        </p:txBody>
      </p:sp>
      <p:sp>
        <p:nvSpPr>
          <p:cNvPr id="10" name="TextBox 64"/>
          <p:cNvSpPr>
            <a:spLocks noChangeArrowheads="1"/>
          </p:cNvSpPr>
          <p:nvPr/>
        </p:nvSpPr>
        <p:spPr bwMode="auto">
          <a:xfrm>
            <a:off x="6222631" y="2005826"/>
            <a:ext cx="4144325" cy="584775"/>
          </a:xfrm>
          <a:prstGeom prst="rect">
            <a:avLst/>
          </a:prstGeom>
          <a:noFill/>
          <a:ln w="9525">
            <a:noFill/>
            <a:miter lim="800000"/>
          </a:ln>
        </p:spPr>
        <p:txBody>
          <a:bodyPr wrap="square" lIns="91440" tIns="45720" rIns="91440" bIns="45720">
            <a:spAutoFit/>
          </a:bodyPr>
          <a:lstStyle/>
          <a:p>
            <a:r>
              <a:rPr lang="en-US" altLang="zh-CN" sz="3200" b="1" dirty="0" smtClean="0">
                <a:solidFill>
                  <a:srgbClr val="569C00"/>
                </a:solidFill>
                <a:latin typeface="Agency FB" panose="020B0503020202020204" pitchFamily="34" charset="0"/>
                <a:cs typeface="+mn-ea"/>
                <a:sym typeface="+mn-lt"/>
              </a:rPr>
              <a:t>YOUR TITLE HERE</a:t>
            </a:r>
            <a:endParaRPr lang="zh-CN" altLang="en-US" sz="3200" b="1" dirty="0">
              <a:solidFill>
                <a:srgbClr val="569C00"/>
              </a:solidFill>
              <a:latin typeface="Agency FB" panose="020B0503020202020204" pitchFamily="34" charset="0"/>
              <a:cs typeface="+mn-ea"/>
              <a:sym typeface="+mn-lt"/>
            </a:endParaRPr>
          </a:p>
        </p:txBody>
      </p:sp>
      <p:sp>
        <p:nvSpPr>
          <p:cNvPr id="11" name="TextBox 64"/>
          <p:cNvSpPr>
            <a:spLocks noChangeArrowheads="1"/>
          </p:cNvSpPr>
          <p:nvPr/>
        </p:nvSpPr>
        <p:spPr bwMode="auto">
          <a:xfrm>
            <a:off x="6222631" y="1740773"/>
            <a:ext cx="3602577" cy="400110"/>
          </a:xfrm>
          <a:prstGeom prst="rect">
            <a:avLst/>
          </a:prstGeom>
          <a:noFill/>
          <a:ln w="9525">
            <a:noFill/>
            <a:miter lim="800000"/>
          </a:ln>
        </p:spPr>
        <p:txBody>
          <a:bodyPr wrap="square" lIns="91440" tIns="45720" rIns="91440" bIns="45720">
            <a:spAutoFit/>
          </a:bodyPr>
          <a:lstStyle/>
          <a:p>
            <a:r>
              <a:rPr lang="en-US" altLang="zh-CN" sz="2000" dirty="0">
                <a:solidFill>
                  <a:schemeClr val="tx1">
                    <a:lumMod val="75000"/>
                    <a:lumOff val="25000"/>
                  </a:schemeClr>
                </a:solidFill>
                <a:latin typeface="Agency FB" panose="020B0503020202020204" pitchFamily="34" charset="0"/>
                <a:cs typeface="+mn-ea"/>
                <a:sym typeface="+mn-lt"/>
              </a:rPr>
              <a:t>PART </a:t>
            </a:r>
            <a:r>
              <a:rPr lang="en-US" altLang="zh-CN" sz="2000" dirty="0" smtClean="0">
                <a:solidFill>
                  <a:schemeClr val="tx1">
                    <a:lumMod val="75000"/>
                    <a:lumOff val="25000"/>
                  </a:schemeClr>
                </a:solidFill>
                <a:latin typeface="Agency FB" panose="020B0503020202020204" pitchFamily="34" charset="0"/>
                <a:cs typeface="+mn-ea"/>
                <a:sym typeface="+mn-lt"/>
              </a:rPr>
              <a:t>ONE</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12" name="TextBox 64"/>
          <p:cNvSpPr>
            <a:spLocks noChangeArrowheads="1"/>
          </p:cNvSpPr>
          <p:nvPr/>
        </p:nvSpPr>
        <p:spPr bwMode="auto">
          <a:xfrm>
            <a:off x="6222631" y="2931526"/>
            <a:ext cx="4144325" cy="584775"/>
          </a:xfrm>
          <a:prstGeom prst="rect">
            <a:avLst/>
          </a:prstGeom>
          <a:noFill/>
          <a:ln w="9525">
            <a:noFill/>
            <a:miter lim="800000"/>
          </a:ln>
        </p:spPr>
        <p:txBody>
          <a:bodyPr wrap="square" lIns="91440" tIns="45720" rIns="91440" bIns="45720">
            <a:spAutoFit/>
          </a:bodyPr>
          <a:lstStyle/>
          <a:p>
            <a:r>
              <a:rPr lang="en-US" altLang="zh-CN" sz="3200" b="1" dirty="0" smtClean="0">
                <a:solidFill>
                  <a:srgbClr val="569C00"/>
                </a:solidFill>
                <a:latin typeface="Agency FB" panose="020B0503020202020204" pitchFamily="34" charset="0"/>
                <a:cs typeface="+mn-ea"/>
                <a:sym typeface="+mn-lt"/>
              </a:rPr>
              <a:t>YOUR TITLE HERE</a:t>
            </a:r>
            <a:endParaRPr lang="zh-CN" altLang="en-US" sz="3200" b="1" dirty="0">
              <a:solidFill>
                <a:srgbClr val="569C00"/>
              </a:solidFill>
              <a:latin typeface="Agency FB" panose="020B0503020202020204" pitchFamily="34" charset="0"/>
              <a:cs typeface="+mn-ea"/>
              <a:sym typeface="+mn-lt"/>
            </a:endParaRPr>
          </a:p>
        </p:txBody>
      </p:sp>
      <p:sp>
        <p:nvSpPr>
          <p:cNvPr id="14" name="TextBox 64"/>
          <p:cNvSpPr>
            <a:spLocks noChangeArrowheads="1"/>
          </p:cNvSpPr>
          <p:nvPr/>
        </p:nvSpPr>
        <p:spPr bwMode="auto">
          <a:xfrm>
            <a:off x="6222631" y="2648428"/>
            <a:ext cx="3602577" cy="400110"/>
          </a:xfrm>
          <a:prstGeom prst="rect">
            <a:avLst/>
          </a:prstGeom>
          <a:noFill/>
          <a:ln w="9525">
            <a:noFill/>
            <a:miter lim="800000"/>
          </a:ln>
        </p:spPr>
        <p:txBody>
          <a:bodyPr wrap="square" lIns="91440" tIns="45720" rIns="91440" bIns="45720">
            <a:spAutoFit/>
          </a:bodyPr>
          <a:lstStyle/>
          <a:p>
            <a:r>
              <a:rPr lang="en-US" altLang="zh-CN" sz="2000" dirty="0">
                <a:solidFill>
                  <a:schemeClr val="tx1">
                    <a:lumMod val="75000"/>
                    <a:lumOff val="25000"/>
                  </a:schemeClr>
                </a:solidFill>
                <a:latin typeface="Agency FB" panose="020B0503020202020204" pitchFamily="34" charset="0"/>
                <a:cs typeface="+mn-ea"/>
                <a:sym typeface="+mn-lt"/>
              </a:rPr>
              <a:t>PART </a:t>
            </a:r>
            <a:r>
              <a:rPr lang="en-US" altLang="zh-CN" sz="2000" dirty="0" smtClean="0">
                <a:solidFill>
                  <a:schemeClr val="tx1">
                    <a:lumMod val="75000"/>
                    <a:lumOff val="25000"/>
                  </a:schemeClr>
                </a:solidFill>
                <a:latin typeface="Agency FB" panose="020B0503020202020204" pitchFamily="34" charset="0"/>
                <a:cs typeface="+mn-ea"/>
                <a:sym typeface="+mn-lt"/>
              </a:rPr>
              <a:t>TWO</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15" name="TextBox 64"/>
          <p:cNvSpPr>
            <a:spLocks noChangeArrowheads="1"/>
          </p:cNvSpPr>
          <p:nvPr/>
        </p:nvSpPr>
        <p:spPr bwMode="auto">
          <a:xfrm>
            <a:off x="6222631" y="3857226"/>
            <a:ext cx="4144325" cy="584775"/>
          </a:xfrm>
          <a:prstGeom prst="rect">
            <a:avLst/>
          </a:prstGeom>
          <a:noFill/>
          <a:ln w="9525">
            <a:noFill/>
            <a:miter lim="800000"/>
          </a:ln>
        </p:spPr>
        <p:txBody>
          <a:bodyPr wrap="square" lIns="91440" tIns="45720" rIns="91440" bIns="45720">
            <a:spAutoFit/>
          </a:bodyPr>
          <a:lstStyle/>
          <a:p>
            <a:r>
              <a:rPr lang="en-US" altLang="zh-CN" sz="3200" b="1" dirty="0" smtClean="0">
                <a:solidFill>
                  <a:srgbClr val="569C00"/>
                </a:solidFill>
                <a:latin typeface="Agency FB" panose="020B0503020202020204" pitchFamily="34" charset="0"/>
                <a:cs typeface="+mn-ea"/>
                <a:sym typeface="+mn-lt"/>
              </a:rPr>
              <a:t>YOUR TITLE HERE</a:t>
            </a:r>
            <a:endParaRPr lang="zh-CN" altLang="en-US" sz="3200" b="1" dirty="0">
              <a:solidFill>
                <a:srgbClr val="569C00"/>
              </a:solidFill>
              <a:latin typeface="Agency FB" panose="020B0503020202020204" pitchFamily="34" charset="0"/>
              <a:cs typeface="+mn-ea"/>
              <a:sym typeface="+mn-lt"/>
            </a:endParaRPr>
          </a:p>
        </p:txBody>
      </p:sp>
      <p:sp>
        <p:nvSpPr>
          <p:cNvPr id="16" name="TextBox 64"/>
          <p:cNvSpPr>
            <a:spLocks noChangeArrowheads="1"/>
          </p:cNvSpPr>
          <p:nvPr/>
        </p:nvSpPr>
        <p:spPr bwMode="auto">
          <a:xfrm>
            <a:off x="6222631" y="3556083"/>
            <a:ext cx="3602577" cy="400110"/>
          </a:xfrm>
          <a:prstGeom prst="rect">
            <a:avLst/>
          </a:prstGeom>
          <a:noFill/>
          <a:ln w="9525">
            <a:noFill/>
            <a:miter lim="800000"/>
          </a:ln>
        </p:spPr>
        <p:txBody>
          <a:bodyPr wrap="square" lIns="91440" tIns="45720" rIns="91440" bIns="45720">
            <a:spAutoFit/>
          </a:bodyPr>
          <a:lstStyle/>
          <a:p>
            <a:r>
              <a:rPr lang="en-US" altLang="zh-CN" sz="2000" dirty="0">
                <a:solidFill>
                  <a:schemeClr val="tx1">
                    <a:lumMod val="75000"/>
                    <a:lumOff val="25000"/>
                  </a:schemeClr>
                </a:solidFill>
                <a:latin typeface="Agency FB" panose="020B0503020202020204" pitchFamily="34" charset="0"/>
                <a:cs typeface="+mn-ea"/>
                <a:sym typeface="+mn-lt"/>
              </a:rPr>
              <a:t>PART </a:t>
            </a:r>
            <a:r>
              <a:rPr lang="en-US" altLang="zh-CN" sz="2000" dirty="0" smtClean="0">
                <a:solidFill>
                  <a:schemeClr val="tx1">
                    <a:lumMod val="75000"/>
                    <a:lumOff val="25000"/>
                  </a:schemeClr>
                </a:solidFill>
                <a:latin typeface="Agency FB" panose="020B0503020202020204" pitchFamily="34" charset="0"/>
                <a:cs typeface="+mn-ea"/>
                <a:sym typeface="+mn-lt"/>
              </a:rPr>
              <a:t>THREE</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17" name="TextBox 64"/>
          <p:cNvSpPr>
            <a:spLocks noChangeArrowheads="1"/>
          </p:cNvSpPr>
          <p:nvPr/>
        </p:nvSpPr>
        <p:spPr bwMode="auto">
          <a:xfrm>
            <a:off x="6222631" y="4782926"/>
            <a:ext cx="4144325" cy="584775"/>
          </a:xfrm>
          <a:prstGeom prst="rect">
            <a:avLst/>
          </a:prstGeom>
          <a:noFill/>
          <a:ln w="9525">
            <a:noFill/>
            <a:miter lim="800000"/>
          </a:ln>
        </p:spPr>
        <p:txBody>
          <a:bodyPr wrap="square" lIns="91440" tIns="45720" rIns="91440" bIns="45720">
            <a:spAutoFit/>
          </a:bodyPr>
          <a:lstStyle/>
          <a:p>
            <a:r>
              <a:rPr lang="en-US" altLang="zh-CN" sz="3200" b="1" dirty="0" smtClean="0">
                <a:solidFill>
                  <a:srgbClr val="569C00"/>
                </a:solidFill>
                <a:latin typeface="Agency FB" panose="020B0503020202020204" pitchFamily="34" charset="0"/>
                <a:cs typeface="+mn-ea"/>
                <a:sym typeface="+mn-lt"/>
              </a:rPr>
              <a:t>YOUR TITLE HERE</a:t>
            </a:r>
            <a:endParaRPr lang="zh-CN" altLang="en-US" sz="3200" b="1" dirty="0">
              <a:solidFill>
                <a:srgbClr val="569C00"/>
              </a:solidFill>
              <a:latin typeface="Agency FB" panose="020B0503020202020204" pitchFamily="34" charset="0"/>
              <a:cs typeface="+mn-ea"/>
              <a:sym typeface="+mn-lt"/>
            </a:endParaRPr>
          </a:p>
        </p:txBody>
      </p:sp>
      <p:sp>
        <p:nvSpPr>
          <p:cNvPr id="18" name="TextBox 64"/>
          <p:cNvSpPr>
            <a:spLocks noChangeArrowheads="1"/>
          </p:cNvSpPr>
          <p:nvPr/>
        </p:nvSpPr>
        <p:spPr bwMode="auto">
          <a:xfrm>
            <a:off x="6222631" y="4463739"/>
            <a:ext cx="3602577" cy="400110"/>
          </a:xfrm>
          <a:prstGeom prst="rect">
            <a:avLst/>
          </a:prstGeom>
          <a:noFill/>
          <a:ln w="9525">
            <a:noFill/>
            <a:miter lim="800000"/>
          </a:ln>
        </p:spPr>
        <p:txBody>
          <a:bodyPr wrap="square" lIns="91440" tIns="45720" rIns="91440" bIns="45720">
            <a:spAutoFit/>
          </a:bodyPr>
          <a:lstStyle/>
          <a:p>
            <a:r>
              <a:rPr lang="en-US" altLang="zh-CN" sz="2000" dirty="0">
                <a:solidFill>
                  <a:schemeClr val="tx1">
                    <a:lumMod val="75000"/>
                    <a:lumOff val="25000"/>
                  </a:schemeClr>
                </a:solidFill>
                <a:latin typeface="Agency FB" panose="020B0503020202020204" pitchFamily="34" charset="0"/>
                <a:cs typeface="+mn-ea"/>
                <a:sym typeface="+mn-lt"/>
              </a:rPr>
              <a:t>PART </a:t>
            </a:r>
            <a:r>
              <a:rPr lang="en-US" altLang="zh-CN" sz="2000" dirty="0" smtClean="0">
                <a:solidFill>
                  <a:schemeClr val="tx1">
                    <a:lumMod val="75000"/>
                    <a:lumOff val="25000"/>
                  </a:schemeClr>
                </a:solidFill>
                <a:latin typeface="Agency FB" panose="020B0503020202020204" pitchFamily="34" charset="0"/>
                <a:cs typeface="+mn-ea"/>
                <a:sym typeface="+mn-lt"/>
              </a:rPr>
              <a:t>FOUR</a:t>
            </a:r>
            <a:endParaRPr lang="zh-CN" altLang="en-US" sz="2800" dirty="0">
              <a:solidFill>
                <a:schemeClr val="tx1">
                  <a:lumMod val="75000"/>
                  <a:lumOff val="25000"/>
                </a:schemeClr>
              </a:solidFill>
              <a:latin typeface="Agency FB" panose="020B0503020202020204" pitchFamily="34" charset="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52" presetClass="entr" presetSubtype="0" fill="hold" grpId="0" nodeType="with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Scale>
                                          <p:cBhvr>
                                            <p:cTn id="1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3"/>
                                            </p:tgtEl>
                                            <p:attrNameLst>
                                              <p:attrName>ppt_x</p:attrName>
                                              <p:attrName>ppt_y</p:attrName>
                                            </p:attrNameLst>
                                          </p:cBhvr>
                                        </p:animMotion>
                                        <p:animEffect transition="in" filter="fade">
                                          <p:cBhvr>
                                            <p:cTn id="14" dur="1000"/>
                                            <p:tgtEl>
                                              <p:spTgt spid="13"/>
                                            </p:tgtEl>
                                          </p:cBhvr>
                                        </p:animEffect>
                                      </p:childTnLst>
                                    </p:cTn>
                                  </p:par>
                                </p:childTnLst>
                              </p:cTn>
                            </p:par>
                            <p:par>
                              <p:cTn id="15" fill="hold">
                                <p:stCondLst>
                                  <p:cond delay="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500"/>
                                </p:stCondLst>
                                <p:childTnLst>
                                  <p:par>
                                    <p:cTn id="20" presetID="2" presetClass="entr" presetSubtype="2" accel="38000" fill="hold" grpId="0" nodeType="afterEffect" p14:presetBounceEnd="64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64000">
                                          <p:cBhvr additive="base">
                                            <p:cTn id="22" dur="750" fill="hold"/>
                                            <p:tgtEl>
                                              <p:spTgt spid="10"/>
                                            </p:tgtEl>
                                            <p:attrNameLst>
                                              <p:attrName>ppt_x</p:attrName>
                                            </p:attrNameLst>
                                          </p:cBhvr>
                                          <p:tavLst>
                                            <p:tav tm="0">
                                              <p:val>
                                                <p:strVal val="1+#ppt_w/2"/>
                                              </p:val>
                                            </p:tav>
                                            <p:tav tm="100000">
                                              <p:val>
                                                <p:strVal val="#ppt_x"/>
                                              </p:val>
                                            </p:tav>
                                          </p:tavLst>
                                        </p:anim>
                                        <p:anim calcmode="lin" valueType="num" p14:bounceEnd="64000">
                                          <p:cBhvr additive="base">
                                            <p:cTn id="23" dur="75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000"/>
                                </p:stCondLst>
                                <p:childTnLst>
                                  <p:par>
                                    <p:cTn id="29" presetID="2" presetClass="entr" presetSubtype="2" accel="38000" fill="hold" grpId="0" nodeType="afterEffect" p14:presetBounceEnd="64000">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14:bounceEnd="64000">
                                          <p:cBhvr additive="base">
                                            <p:cTn id="31" dur="750" fill="hold"/>
                                            <p:tgtEl>
                                              <p:spTgt spid="12"/>
                                            </p:tgtEl>
                                            <p:attrNameLst>
                                              <p:attrName>ppt_x</p:attrName>
                                            </p:attrNameLst>
                                          </p:cBhvr>
                                          <p:tavLst>
                                            <p:tav tm="0">
                                              <p:val>
                                                <p:strVal val="1+#ppt_w/2"/>
                                              </p:val>
                                            </p:tav>
                                            <p:tav tm="100000">
                                              <p:val>
                                                <p:strVal val="#ppt_x"/>
                                              </p:val>
                                            </p:tav>
                                          </p:tavLst>
                                        </p:anim>
                                        <p:anim calcmode="lin" valueType="num" p14:bounceEnd="64000">
                                          <p:cBhvr additive="base">
                                            <p:cTn id="32" dur="75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500"/>
                                </p:stCondLst>
                                <p:childTnLst>
                                  <p:par>
                                    <p:cTn id="38" presetID="2" presetClass="entr" presetSubtype="2" accel="38000" fill="hold" grpId="0" nodeType="afterEffect" p14:presetBounceEnd="64000">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14:bounceEnd="64000">
                                          <p:cBhvr additive="base">
                                            <p:cTn id="40" dur="750" fill="hold"/>
                                            <p:tgtEl>
                                              <p:spTgt spid="15"/>
                                            </p:tgtEl>
                                            <p:attrNameLst>
                                              <p:attrName>ppt_x</p:attrName>
                                            </p:attrNameLst>
                                          </p:cBhvr>
                                          <p:tavLst>
                                            <p:tav tm="0">
                                              <p:val>
                                                <p:strVal val="1+#ppt_w/2"/>
                                              </p:val>
                                            </p:tav>
                                            <p:tav tm="100000">
                                              <p:val>
                                                <p:strVal val="#ppt_x"/>
                                              </p:val>
                                            </p:tav>
                                          </p:tavLst>
                                        </p:anim>
                                        <p:anim calcmode="lin" valueType="num" p14:bounceEnd="64000">
                                          <p:cBhvr additive="base">
                                            <p:cTn id="41" dur="75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5000"/>
                                </p:stCondLst>
                                <p:childTnLst>
                                  <p:par>
                                    <p:cTn id="47" presetID="2" presetClass="entr" presetSubtype="2" accel="38000" fill="hold" grpId="0" nodeType="afterEffect" p14:presetBounceEnd="64000">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14:bounceEnd="64000">
                                          <p:cBhvr additive="base">
                                            <p:cTn id="49" dur="750" fill="hold"/>
                                            <p:tgtEl>
                                              <p:spTgt spid="17"/>
                                            </p:tgtEl>
                                            <p:attrNameLst>
                                              <p:attrName>ppt_x</p:attrName>
                                            </p:attrNameLst>
                                          </p:cBhvr>
                                          <p:tavLst>
                                            <p:tav tm="0">
                                              <p:val>
                                                <p:strVal val="1+#ppt_w/2"/>
                                              </p:val>
                                            </p:tav>
                                            <p:tav tm="100000">
                                              <p:val>
                                                <p:strVal val="#ppt_x"/>
                                              </p:val>
                                            </p:tav>
                                          </p:tavLst>
                                        </p:anim>
                                        <p:anim calcmode="lin" valueType="num" p14:bounceEnd="64000">
                                          <p:cBhvr additive="base">
                                            <p:cTn id="50" dur="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P spid="11" grpId="0"/>
          <p:bldP spid="12" grpId="0"/>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52" presetClass="entr" presetSubtype="0" fill="hold" grpId="0" nodeType="with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Scale>
                                          <p:cBhvr>
                                            <p:cTn id="1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3"/>
                                            </p:tgtEl>
                                            <p:attrNameLst>
                                              <p:attrName>ppt_x</p:attrName>
                                              <p:attrName>ppt_y</p:attrName>
                                            </p:attrNameLst>
                                          </p:cBhvr>
                                        </p:animMotion>
                                        <p:animEffect transition="in" filter="fade">
                                          <p:cBhvr>
                                            <p:cTn id="14" dur="1000"/>
                                            <p:tgtEl>
                                              <p:spTgt spid="13"/>
                                            </p:tgtEl>
                                          </p:cBhvr>
                                        </p:animEffect>
                                      </p:childTnLst>
                                    </p:cTn>
                                  </p:par>
                                </p:childTnLst>
                              </p:cTn>
                            </p:par>
                            <p:par>
                              <p:cTn id="15" fill="hold">
                                <p:stCondLst>
                                  <p:cond delay="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500"/>
                                </p:stCondLst>
                                <p:childTnLst>
                                  <p:par>
                                    <p:cTn id="20" presetID="2" presetClass="entr" presetSubtype="2" accel="38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fill="hold"/>
                                            <p:tgtEl>
                                              <p:spTgt spid="10"/>
                                            </p:tgtEl>
                                            <p:attrNameLst>
                                              <p:attrName>ppt_x</p:attrName>
                                            </p:attrNameLst>
                                          </p:cBhvr>
                                          <p:tavLst>
                                            <p:tav tm="0">
                                              <p:val>
                                                <p:strVal val="1+#ppt_w/2"/>
                                              </p:val>
                                            </p:tav>
                                            <p:tav tm="100000">
                                              <p:val>
                                                <p:strVal val="#ppt_x"/>
                                              </p:val>
                                            </p:tav>
                                          </p:tavLst>
                                        </p:anim>
                                        <p:anim calcmode="lin" valueType="num">
                                          <p:cBhvr additive="base">
                                            <p:cTn id="23" dur="75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000"/>
                                </p:stCondLst>
                                <p:childTnLst>
                                  <p:par>
                                    <p:cTn id="29" presetID="2" presetClass="entr" presetSubtype="2" accel="3800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750" fill="hold"/>
                                            <p:tgtEl>
                                              <p:spTgt spid="12"/>
                                            </p:tgtEl>
                                            <p:attrNameLst>
                                              <p:attrName>ppt_x</p:attrName>
                                            </p:attrNameLst>
                                          </p:cBhvr>
                                          <p:tavLst>
                                            <p:tav tm="0">
                                              <p:val>
                                                <p:strVal val="1+#ppt_w/2"/>
                                              </p:val>
                                            </p:tav>
                                            <p:tav tm="100000">
                                              <p:val>
                                                <p:strVal val="#ppt_x"/>
                                              </p:val>
                                            </p:tav>
                                          </p:tavLst>
                                        </p:anim>
                                        <p:anim calcmode="lin" valueType="num">
                                          <p:cBhvr additive="base">
                                            <p:cTn id="32" dur="75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500"/>
                                </p:stCondLst>
                                <p:childTnLst>
                                  <p:par>
                                    <p:cTn id="38" presetID="2" presetClass="entr" presetSubtype="2" accel="3800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750" fill="hold"/>
                                            <p:tgtEl>
                                              <p:spTgt spid="15"/>
                                            </p:tgtEl>
                                            <p:attrNameLst>
                                              <p:attrName>ppt_x</p:attrName>
                                            </p:attrNameLst>
                                          </p:cBhvr>
                                          <p:tavLst>
                                            <p:tav tm="0">
                                              <p:val>
                                                <p:strVal val="1+#ppt_w/2"/>
                                              </p:val>
                                            </p:tav>
                                            <p:tav tm="100000">
                                              <p:val>
                                                <p:strVal val="#ppt_x"/>
                                              </p:val>
                                            </p:tav>
                                          </p:tavLst>
                                        </p:anim>
                                        <p:anim calcmode="lin" valueType="num">
                                          <p:cBhvr additive="base">
                                            <p:cTn id="41" dur="75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5000"/>
                                </p:stCondLst>
                                <p:childTnLst>
                                  <p:par>
                                    <p:cTn id="47" presetID="2" presetClass="entr" presetSubtype="2" accel="3800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750" fill="hold"/>
                                            <p:tgtEl>
                                              <p:spTgt spid="17"/>
                                            </p:tgtEl>
                                            <p:attrNameLst>
                                              <p:attrName>ppt_x</p:attrName>
                                            </p:attrNameLst>
                                          </p:cBhvr>
                                          <p:tavLst>
                                            <p:tav tm="0">
                                              <p:val>
                                                <p:strVal val="1+#ppt_w/2"/>
                                              </p:val>
                                            </p:tav>
                                            <p:tav tm="100000">
                                              <p:val>
                                                <p:strVal val="#ppt_x"/>
                                              </p:val>
                                            </p:tav>
                                          </p:tavLst>
                                        </p:anim>
                                        <p:anim calcmode="lin" valueType="num">
                                          <p:cBhvr additive="base">
                                            <p:cTn id="50" dur="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P spid="11" grpId="0"/>
          <p:bldP spid="12" grpId="0"/>
          <p:bldP spid="14" grpId="0"/>
          <p:bldP spid="15" grpId="0"/>
          <p:bldP spid="16" grpId="0"/>
          <p:bldP spid="17" grpId="0"/>
          <p:bldP spid="1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131" y="1455981"/>
            <a:ext cx="647739" cy="1209003"/>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1983753" y="-1221612"/>
            <a:ext cx="3010076" cy="4508540"/>
          </a:xfrm>
          <a:prstGeom prst="rect">
            <a:avLst/>
          </a:prstGeom>
        </p:spPr>
      </p:pic>
      <p:sp>
        <p:nvSpPr>
          <p:cNvPr id="15" name="TextBox 64"/>
          <p:cNvSpPr>
            <a:spLocks noChangeArrowheads="1"/>
          </p:cNvSpPr>
          <p:nvPr/>
        </p:nvSpPr>
        <p:spPr bwMode="auto">
          <a:xfrm>
            <a:off x="3940598" y="831859"/>
            <a:ext cx="5078936" cy="3770263"/>
          </a:xfrm>
          <a:prstGeom prst="rect">
            <a:avLst/>
          </a:prstGeom>
          <a:noFill/>
          <a:ln w="9525">
            <a:noFill/>
            <a:miter lim="800000"/>
          </a:ln>
        </p:spPr>
        <p:txBody>
          <a:bodyPr wrap="square" lIns="91440" tIns="45720" rIns="91440" bIns="45720">
            <a:spAutoFit/>
          </a:bodyPr>
          <a:lstStyle/>
          <a:p>
            <a:pPr algn="ctr"/>
            <a:r>
              <a:rPr lang="en-US" altLang="zh-CN" sz="23900" dirty="0" smtClean="0">
                <a:solidFill>
                  <a:srgbClr val="569C00"/>
                </a:solidFill>
                <a:effectLst>
                  <a:outerShdw blurRad="50800" dist="38100" dir="16200000" rotWithShape="0">
                    <a:prstClr val="black">
                      <a:alpha val="40000"/>
                    </a:prstClr>
                  </a:outerShdw>
                </a:effectLst>
                <a:latin typeface="Agency FB" panose="020B0503020202020204" pitchFamily="34" charset="0"/>
                <a:cs typeface="+mn-ea"/>
                <a:sym typeface="+mn-lt"/>
              </a:rPr>
              <a:t>ONE</a:t>
            </a:r>
            <a:endParaRPr lang="zh-CN" altLang="en-US" sz="23900" dirty="0">
              <a:solidFill>
                <a:srgbClr val="569C00"/>
              </a:solidFill>
              <a:effectLst>
                <a:outerShdw blurRad="50800" dist="38100" dir="16200000" rotWithShape="0">
                  <a:prstClr val="black">
                    <a:alpha val="40000"/>
                  </a:prstClr>
                </a:outerShdw>
              </a:effectLst>
              <a:latin typeface="Agency FB" panose="020B0503020202020204" pitchFamily="34" charset="0"/>
              <a:cs typeface="+mn-ea"/>
              <a:sym typeface="+mn-lt"/>
            </a:endParaRPr>
          </a:p>
        </p:txBody>
      </p:sp>
      <p:sp>
        <p:nvSpPr>
          <p:cNvPr id="14" name="TextBox 64"/>
          <p:cNvSpPr>
            <a:spLocks noChangeArrowheads="1"/>
          </p:cNvSpPr>
          <p:nvPr/>
        </p:nvSpPr>
        <p:spPr bwMode="auto">
          <a:xfrm>
            <a:off x="4641813" y="3794335"/>
            <a:ext cx="4144325" cy="830997"/>
          </a:xfrm>
          <a:prstGeom prst="rect">
            <a:avLst/>
          </a:prstGeom>
          <a:noFill/>
          <a:ln w="9525">
            <a:noFill/>
            <a:miter lim="800000"/>
          </a:ln>
        </p:spPr>
        <p:txBody>
          <a:bodyPr wrap="square" lIns="91440" tIns="45720" rIns="91440" bIns="45720">
            <a:spAutoFit/>
          </a:bodyPr>
          <a:lstStyle/>
          <a:p>
            <a:r>
              <a:rPr lang="en-US" altLang="zh-CN" sz="4800" b="1" dirty="0" smtClean="0">
                <a:solidFill>
                  <a:srgbClr val="569C00"/>
                </a:solidFill>
                <a:latin typeface="Agency FB" panose="020B0503020202020204" pitchFamily="34" charset="0"/>
                <a:cs typeface="+mn-ea"/>
                <a:sym typeface="+mn-lt"/>
              </a:rPr>
              <a:t>YOUR TITLE </a:t>
            </a:r>
            <a:r>
              <a:rPr lang="en-US" altLang="zh-CN" sz="4800" b="1" dirty="0" smtClean="0">
                <a:solidFill>
                  <a:schemeClr val="tx1">
                    <a:lumMod val="50000"/>
                    <a:lumOff val="50000"/>
                  </a:schemeClr>
                </a:solidFill>
                <a:latin typeface="Agency FB" panose="020B0503020202020204" pitchFamily="34" charset="0"/>
                <a:cs typeface="+mn-ea"/>
                <a:sym typeface="+mn-lt"/>
              </a:rPr>
              <a:t>HERE</a:t>
            </a:r>
            <a:endParaRPr lang="zh-CN" altLang="en-US" sz="4800" b="1" dirty="0">
              <a:solidFill>
                <a:schemeClr val="tx1">
                  <a:lumMod val="50000"/>
                  <a:lumOff val="50000"/>
                </a:schemeClr>
              </a:solidFill>
              <a:latin typeface="Agency FB" panose="020B0503020202020204" pitchFamily="34" charset="0"/>
              <a:cs typeface="+mn-ea"/>
              <a:sym typeface="+mn-lt"/>
            </a:endParaRPr>
          </a:p>
        </p:txBody>
      </p:sp>
      <p:sp>
        <p:nvSpPr>
          <p:cNvPr id="19" name="文本框 56"/>
          <p:cNvSpPr txBox="1">
            <a:spLocks noChangeArrowheads="1"/>
          </p:cNvSpPr>
          <p:nvPr/>
        </p:nvSpPr>
        <p:spPr bwMode="auto">
          <a:xfrm>
            <a:off x="4641813" y="4550115"/>
            <a:ext cx="392734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200" dirty="0">
                <a:solidFill>
                  <a:schemeClr val="accent2">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click to add subtitle click to add subtitle click to add subtitle click to add subtitle  click to add subtitle click to add subtitle click to add subtitle click to add subtitle  click to add subtitle click to add subtitle</a:t>
            </a:r>
            <a:endParaRPr lang="zh-CN" altLang="en-US" sz="1200" dirty="0">
              <a:solidFill>
                <a:schemeClr val="accent2">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38000" fill="hold" grpId="0" nodeType="afterEffect" p14:presetBounceEnd="64000">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14:bounceEnd="64000">
                                          <p:cBhvr additive="base">
                                            <p:cTn id="18" dur="750" fill="hold"/>
                                            <p:tgtEl>
                                              <p:spTgt spid="14"/>
                                            </p:tgtEl>
                                            <p:attrNameLst>
                                              <p:attrName>ppt_x</p:attrName>
                                            </p:attrNameLst>
                                          </p:cBhvr>
                                          <p:tavLst>
                                            <p:tav tm="0">
                                              <p:val>
                                                <p:strVal val="1+#ppt_w/2"/>
                                              </p:val>
                                            </p:tav>
                                            <p:tav tm="100000">
                                              <p:val>
                                                <p:strVal val="#ppt_x"/>
                                              </p:val>
                                            </p:tav>
                                          </p:tavLst>
                                        </p:anim>
                                        <p:anim calcmode="lin" valueType="num" p14:bounceEnd="64000">
                                          <p:cBhvr additive="base">
                                            <p:cTn id="19" dur="7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799"/>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Scale>
                                          <p:cBhvr>
                                            <p:cTn id="2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
                                            </p:tgtEl>
                                            <p:attrNameLst>
                                              <p:attrName>ppt_x</p:attrName>
                                              <p:attrName>ppt_y</p:attrName>
                                            </p:attrNameLst>
                                          </p:cBhvr>
                                        </p:animMotion>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3800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750" fill="hold"/>
                                            <p:tgtEl>
                                              <p:spTgt spid="14"/>
                                            </p:tgtEl>
                                            <p:attrNameLst>
                                              <p:attrName>ppt_x</p:attrName>
                                            </p:attrNameLst>
                                          </p:cBhvr>
                                          <p:tavLst>
                                            <p:tav tm="0">
                                              <p:val>
                                                <p:strVal val="1+#ppt_w/2"/>
                                              </p:val>
                                            </p:tav>
                                            <p:tav tm="100000">
                                              <p:val>
                                                <p:strVal val="#ppt_x"/>
                                              </p:val>
                                            </p:tav>
                                          </p:tavLst>
                                        </p:anim>
                                        <p:anim calcmode="lin" valueType="num">
                                          <p:cBhvr additive="base">
                                            <p:cTn id="19" dur="7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799"/>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Scale>
                                          <p:cBhvr>
                                            <p:cTn id="2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
                                            </p:tgtEl>
                                            <p:attrNameLst>
                                              <p:attrName>ppt_x</p:attrName>
                                              <p:attrName>ppt_y</p:attrName>
                                            </p:attrNameLst>
                                          </p:cBhvr>
                                        </p:animMotion>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3" name="矩形 24"/>
          <p:cNvSpPr>
            <a:spLocks noChangeArrowheads="1"/>
          </p:cNvSpPr>
          <p:nvPr/>
        </p:nvSpPr>
        <p:spPr bwMode="auto">
          <a:xfrm>
            <a:off x="924060" y="1150938"/>
            <a:ext cx="4446588" cy="3024188"/>
          </a:xfrm>
          <a:prstGeom prst="rect">
            <a:avLst/>
          </a:prstGeom>
          <a:noFill/>
          <a:ln w="22225">
            <a:solidFill>
              <a:schemeClr val="tx1">
                <a:lumMod val="75000"/>
                <a:lumOff val="25000"/>
              </a:schemeClr>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4" name="矩形 25"/>
          <p:cNvSpPr>
            <a:spLocks noChangeArrowheads="1"/>
          </p:cNvSpPr>
          <p:nvPr/>
        </p:nvSpPr>
        <p:spPr bwMode="auto">
          <a:xfrm>
            <a:off x="1219200" y="1431856"/>
            <a:ext cx="5051425" cy="4346575"/>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5" name="矩形 29"/>
          <p:cNvSpPr>
            <a:spLocks noChangeArrowheads="1"/>
          </p:cNvSpPr>
          <p:nvPr/>
        </p:nvSpPr>
        <p:spPr bwMode="auto">
          <a:xfrm>
            <a:off x="4672013" y="4462394"/>
            <a:ext cx="1693862" cy="1419225"/>
          </a:xfrm>
          <a:prstGeom prst="rect">
            <a:avLst/>
          </a:prstGeom>
          <a:noFill/>
          <a:ln w="22225">
            <a:solidFill>
              <a:schemeClr val="tx1">
                <a:lumMod val="50000"/>
                <a:lumOff val="50000"/>
              </a:schemeClr>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grpSp>
        <p:nvGrpSpPr>
          <p:cNvPr id="6" name="组合 5"/>
          <p:cNvGrpSpPr/>
          <p:nvPr/>
        </p:nvGrpSpPr>
        <p:grpSpPr>
          <a:xfrm>
            <a:off x="1219200" y="4298881"/>
            <a:ext cx="4391625" cy="885825"/>
            <a:chOff x="1219200" y="4676775"/>
            <a:chExt cx="4391625" cy="885825"/>
          </a:xfrm>
        </p:grpSpPr>
        <p:sp>
          <p:nvSpPr>
            <p:cNvPr id="7" name="矩形 26"/>
            <p:cNvSpPr>
              <a:spLocks noChangeArrowheads="1"/>
            </p:cNvSpPr>
            <p:nvPr/>
          </p:nvSpPr>
          <p:spPr bwMode="auto">
            <a:xfrm>
              <a:off x="1219200" y="4676775"/>
              <a:ext cx="4319588" cy="885825"/>
            </a:xfrm>
            <a:prstGeom prst="rect">
              <a:avLst/>
            </a:prstGeom>
            <a:gradFill>
              <a:gsLst>
                <a:gs pos="0">
                  <a:srgbClr val="87D323"/>
                </a:gs>
                <a:gs pos="100000">
                  <a:srgbClr val="569C00"/>
                </a:gs>
              </a:gsLst>
              <a:lin ang="5400000" scaled="1"/>
            </a:gra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mn-lt"/>
                <a:ea typeface="+mn-ea"/>
                <a:cs typeface="+mn-ea"/>
                <a:sym typeface="+mn-lt"/>
              </a:endParaRPr>
            </a:p>
          </p:txBody>
        </p:sp>
        <p:sp>
          <p:nvSpPr>
            <p:cNvPr id="8" name="文本框 27"/>
            <p:cNvSpPr>
              <a:spLocks noChangeArrowheads="1"/>
            </p:cNvSpPr>
            <p:nvPr/>
          </p:nvSpPr>
          <p:spPr bwMode="auto">
            <a:xfrm>
              <a:off x="1516063" y="4765675"/>
              <a:ext cx="126829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mn-lt"/>
                  <a:ea typeface="+mn-ea"/>
                  <a:cs typeface="+mn-ea"/>
                  <a:sym typeface="+mn-lt"/>
                </a:rPr>
                <a:t>35%</a:t>
              </a:r>
              <a:endParaRPr lang="zh-CN" altLang="en-US" sz="4000">
                <a:solidFill>
                  <a:schemeClr val="bg1"/>
                </a:solidFill>
                <a:latin typeface="+mn-lt"/>
                <a:ea typeface="+mn-ea"/>
                <a:cs typeface="+mn-ea"/>
                <a:sym typeface="+mn-lt"/>
              </a:endParaRPr>
            </a:p>
          </p:txBody>
        </p:sp>
        <p:sp>
          <p:nvSpPr>
            <p:cNvPr id="9" name="文本框 28"/>
            <p:cNvSpPr>
              <a:spLocks noChangeArrowheads="1"/>
            </p:cNvSpPr>
            <p:nvPr/>
          </p:nvSpPr>
          <p:spPr bwMode="auto">
            <a:xfrm>
              <a:off x="2732088" y="4857750"/>
              <a:ext cx="2878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dirty="0">
                  <a:solidFill>
                    <a:schemeClr val="bg1"/>
                  </a:solidFill>
                  <a:latin typeface="+mn-lt"/>
                  <a:ea typeface="+mn-ea"/>
                  <a:cs typeface="+mn-ea"/>
                  <a:sym typeface="+mn-lt"/>
                </a:rPr>
                <a:t>Click here to add  you to the  center</a:t>
              </a:r>
              <a:endParaRPr lang="zh-CN" altLang="en-US" sz="1400" dirty="0">
                <a:solidFill>
                  <a:schemeClr val="bg1"/>
                </a:solidFill>
                <a:latin typeface="+mn-lt"/>
                <a:ea typeface="+mn-ea"/>
                <a:cs typeface="+mn-ea"/>
                <a:sym typeface="+mn-lt"/>
              </a:endParaRPr>
            </a:p>
            <a:p>
              <a:pPr eaLnBrk="1" hangingPunct="1"/>
              <a:r>
                <a:rPr lang="en-US" altLang="zh-CN" sz="1400" dirty="0">
                  <a:solidFill>
                    <a:schemeClr val="bg1"/>
                  </a:solidFill>
                  <a:latin typeface="+mn-lt"/>
                  <a:ea typeface="+mn-ea"/>
                  <a:cs typeface="+mn-ea"/>
                  <a:sym typeface="+mn-lt"/>
                </a:rPr>
                <a:t>of the  narrative thought</a:t>
              </a:r>
              <a:endParaRPr lang="en-US" altLang="zh-CN" dirty="0">
                <a:solidFill>
                  <a:schemeClr val="bg1"/>
                </a:solidFill>
                <a:latin typeface="+mn-lt"/>
                <a:ea typeface="+mn-ea"/>
                <a:cs typeface="+mn-ea"/>
                <a:sym typeface="+mn-lt"/>
              </a:endParaRPr>
            </a:p>
          </p:txBody>
        </p:sp>
      </p:grpSp>
      <p:sp>
        <p:nvSpPr>
          <p:cNvPr id="10" name="椭圆 30"/>
          <p:cNvSpPr>
            <a:spLocks noChangeArrowheads="1"/>
          </p:cNvSpPr>
          <p:nvPr/>
        </p:nvSpPr>
        <p:spPr bwMode="auto">
          <a:xfrm>
            <a:off x="7285038" y="1623944"/>
            <a:ext cx="750887" cy="750887"/>
          </a:xfrm>
          <a:prstGeom prst="ellipse">
            <a:avLst/>
          </a:prstGeom>
          <a:gradFill>
            <a:gsLst>
              <a:gs pos="0">
                <a:srgbClr val="87D323"/>
              </a:gs>
              <a:gs pos="100000">
                <a:srgbClr val="569C00"/>
              </a:gs>
            </a:gsLst>
            <a:lin ang="5400000" scaled="1"/>
          </a:gra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11" name="椭圆 31"/>
          <p:cNvSpPr>
            <a:spLocks noChangeArrowheads="1"/>
          </p:cNvSpPr>
          <p:nvPr/>
        </p:nvSpPr>
        <p:spPr bwMode="auto">
          <a:xfrm>
            <a:off x="7285038" y="2733606"/>
            <a:ext cx="750887" cy="749300"/>
          </a:xfrm>
          <a:prstGeom prst="ellipse">
            <a:avLst/>
          </a:prstGeom>
          <a:solidFill>
            <a:srgbClr val="37474F"/>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12" name="椭圆 32"/>
          <p:cNvSpPr>
            <a:spLocks noChangeArrowheads="1"/>
          </p:cNvSpPr>
          <p:nvPr/>
        </p:nvSpPr>
        <p:spPr bwMode="auto">
          <a:xfrm>
            <a:off x="7285038" y="3841681"/>
            <a:ext cx="750887" cy="750888"/>
          </a:xfrm>
          <a:prstGeom prst="ellipse">
            <a:avLst/>
          </a:prstGeom>
          <a:gradFill>
            <a:gsLst>
              <a:gs pos="0">
                <a:srgbClr val="87D323"/>
              </a:gs>
              <a:gs pos="100000">
                <a:srgbClr val="569C00"/>
              </a:gs>
            </a:gsLst>
            <a:lin ang="5400000" scaled="1"/>
          </a:gra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13" name="椭圆 33"/>
          <p:cNvSpPr>
            <a:spLocks noChangeArrowheads="1"/>
          </p:cNvSpPr>
          <p:nvPr/>
        </p:nvSpPr>
        <p:spPr bwMode="auto">
          <a:xfrm>
            <a:off x="7285038" y="4951344"/>
            <a:ext cx="750887" cy="750887"/>
          </a:xfrm>
          <a:prstGeom prst="ellipse">
            <a:avLst/>
          </a:prstGeom>
          <a:solidFill>
            <a:srgbClr val="37474F"/>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grpSp>
        <p:nvGrpSpPr>
          <p:cNvPr id="14" name="组合 34"/>
          <p:cNvGrpSpPr/>
          <p:nvPr/>
        </p:nvGrpSpPr>
        <p:grpSpPr bwMode="auto">
          <a:xfrm>
            <a:off x="7470775" y="1849369"/>
            <a:ext cx="368300" cy="279400"/>
            <a:chOff x="0" y="0"/>
            <a:chExt cx="509646" cy="387231"/>
          </a:xfrm>
          <a:solidFill>
            <a:schemeClr val="bg1"/>
          </a:solidFill>
        </p:grpSpPr>
        <p:sp>
          <p:nvSpPr>
            <p:cNvPr id="15"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sp>
          <p:nvSpPr>
            <p:cNvPr id="16"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grpSp>
      <p:grpSp>
        <p:nvGrpSpPr>
          <p:cNvPr id="17" name="组合 37"/>
          <p:cNvGrpSpPr/>
          <p:nvPr/>
        </p:nvGrpSpPr>
        <p:grpSpPr bwMode="auto">
          <a:xfrm>
            <a:off x="7505700" y="5197406"/>
            <a:ext cx="296863" cy="282575"/>
            <a:chOff x="0" y="0"/>
            <a:chExt cx="2438400" cy="2332038"/>
          </a:xfrm>
        </p:grpSpPr>
        <p:sp>
          <p:nvSpPr>
            <p:cNvPr id="18"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sp>
          <p:nvSpPr>
            <p:cNvPr id="19" name="任意多边形 39"/>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grpSp>
      <p:grpSp>
        <p:nvGrpSpPr>
          <p:cNvPr id="20" name="组合 40"/>
          <p:cNvGrpSpPr/>
          <p:nvPr/>
        </p:nvGrpSpPr>
        <p:grpSpPr bwMode="auto">
          <a:xfrm>
            <a:off x="7529513" y="4029006"/>
            <a:ext cx="249237" cy="317500"/>
            <a:chOff x="0" y="0"/>
            <a:chExt cx="563562" cy="720725"/>
          </a:xfrm>
          <a:solidFill>
            <a:schemeClr val="bg1"/>
          </a:solidFill>
        </p:grpSpPr>
        <p:sp>
          <p:nvSpPr>
            <p:cNvPr id="21"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sp>
          <p:nvSpPr>
            <p:cNvPr id="22"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sp>
          <p:nvSpPr>
            <p:cNvPr id="23"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grpSp>
      <p:grpSp>
        <p:nvGrpSpPr>
          <p:cNvPr id="24" name="组合 44"/>
          <p:cNvGrpSpPr/>
          <p:nvPr/>
        </p:nvGrpSpPr>
        <p:grpSpPr bwMode="auto">
          <a:xfrm>
            <a:off x="7531100" y="2944744"/>
            <a:ext cx="288925" cy="323850"/>
            <a:chOff x="0" y="0"/>
            <a:chExt cx="402656" cy="450303"/>
          </a:xfrm>
        </p:grpSpPr>
        <p:sp>
          <p:nvSpPr>
            <p:cNvPr id="25"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sp>
          <p:nvSpPr>
            <p:cNvPr id="26"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sp>
          <p:nvSpPr>
            <p:cNvPr id="27"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sp>
          <p:nvSpPr>
            <p:cNvPr id="28"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sp>
          <p:nvSpPr>
            <p:cNvPr id="29"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mn-lt"/>
                <a:ea typeface="+mn-ea"/>
                <a:cs typeface="+mn-ea"/>
                <a:sym typeface="+mn-lt"/>
              </a:endParaRPr>
            </a:p>
          </p:txBody>
        </p:sp>
      </p:grpSp>
      <p:sp>
        <p:nvSpPr>
          <p:cNvPr id="30" name="文本框 50"/>
          <p:cNvSpPr>
            <a:spLocks noChangeArrowheads="1"/>
          </p:cNvSpPr>
          <p:nvPr/>
        </p:nvSpPr>
        <p:spPr bwMode="auto">
          <a:xfrm>
            <a:off x="8445500" y="1623944"/>
            <a:ext cx="2025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MORE  THEN  TEMPLATE</a:t>
            </a:r>
            <a:endParaRPr lang="en-US" altLang="zh-CN" sz="1400" dirty="0">
              <a:solidFill>
                <a:schemeClr val="tx1">
                  <a:lumMod val="75000"/>
                  <a:lumOff val="25000"/>
                </a:schemeClr>
              </a:solidFill>
              <a:latin typeface="+mn-lt"/>
              <a:ea typeface="+mn-ea"/>
              <a:cs typeface="+mn-ea"/>
              <a:sym typeface="+mn-lt"/>
            </a:endParaRPr>
          </a:p>
        </p:txBody>
      </p:sp>
      <p:sp>
        <p:nvSpPr>
          <p:cNvPr id="31" name="文本框 51"/>
          <p:cNvSpPr>
            <a:spLocks noChangeArrowheads="1"/>
          </p:cNvSpPr>
          <p:nvPr/>
        </p:nvSpPr>
        <p:spPr bwMode="auto">
          <a:xfrm>
            <a:off x="8445500" y="1920012"/>
            <a:ext cx="23038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dirty="0">
                <a:solidFill>
                  <a:schemeClr val="tx1">
                    <a:lumMod val="75000"/>
                    <a:lumOff val="25000"/>
                  </a:schemeClr>
                </a:solidFill>
                <a:latin typeface="+mn-lt"/>
                <a:ea typeface="+mn-ea"/>
                <a:cs typeface="+mn-ea"/>
                <a:sym typeface="+mn-lt"/>
              </a:rPr>
              <a:t>Click here to add  you to the  center</a:t>
            </a:r>
            <a:endParaRPr lang="zh-CN" altLang="en-US" sz="1100" dirty="0">
              <a:solidFill>
                <a:schemeClr val="tx1">
                  <a:lumMod val="75000"/>
                  <a:lumOff val="25000"/>
                </a:schemeClr>
              </a:solidFill>
              <a:latin typeface="+mn-lt"/>
              <a:ea typeface="+mn-ea"/>
              <a:cs typeface="+mn-ea"/>
              <a:sym typeface="+mn-lt"/>
            </a:endParaRPr>
          </a:p>
          <a:p>
            <a:pPr eaLnBrk="1" hangingPunct="1"/>
            <a:r>
              <a:rPr lang="en-US" altLang="zh-CN" sz="1100" dirty="0">
                <a:solidFill>
                  <a:schemeClr val="tx1">
                    <a:lumMod val="75000"/>
                    <a:lumOff val="25000"/>
                  </a:schemeClr>
                </a:solidFill>
                <a:latin typeface="+mn-lt"/>
                <a:ea typeface="+mn-ea"/>
                <a:cs typeface="+mn-ea"/>
                <a:sym typeface="+mn-lt"/>
              </a:rPr>
              <a:t>of the  narrative thought</a:t>
            </a:r>
            <a:endParaRPr lang="en-US" altLang="zh-CN" sz="1400" dirty="0">
              <a:solidFill>
                <a:schemeClr val="tx1">
                  <a:lumMod val="75000"/>
                  <a:lumOff val="25000"/>
                </a:schemeClr>
              </a:solidFill>
              <a:latin typeface="+mn-lt"/>
              <a:ea typeface="+mn-ea"/>
              <a:cs typeface="+mn-ea"/>
              <a:sym typeface="+mn-lt"/>
            </a:endParaRPr>
          </a:p>
        </p:txBody>
      </p:sp>
      <p:sp>
        <p:nvSpPr>
          <p:cNvPr id="32" name="文本框 50"/>
          <p:cNvSpPr>
            <a:spLocks noChangeArrowheads="1"/>
          </p:cNvSpPr>
          <p:nvPr/>
        </p:nvSpPr>
        <p:spPr bwMode="auto">
          <a:xfrm>
            <a:off x="8445500" y="2755951"/>
            <a:ext cx="2025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MORE  THEN  TEMPLATE</a:t>
            </a:r>
            <a:endParaRPr lang="en-US" altLang="zh-CN" sz="1400" dirty="0">
              <a:solidFill>
                <a:schemeClr val="tx1">
                  <a:lumMod val="75000"/>
                  <a:lumOff val="25000"/>
                </a:schemeClr>
              </a:solidFill>
              <a:latin typeface="+mn-lt"/>
              <a:ea typeface="+mn-ea"/>
              <a:cs typeface="+mn-ea"/>
              <a:sym typeface="+mn-lt"/>
            </a:endParaRPr>
          </a:p>
        </p:txBody>
      </p:sp>
      <p:sp>
        <p:nvSpPr>
          <p:cNvPr id="33" name="文本框 51"/>
          <p:cNvSpPr>
            <a:spLocks noChangeArrowheads="1"/>
          </p:cNvSpPr>
          <p:nvPr/>
        </p:nvSpPr>
        <p:spPr bwMode="auto">
          <a:xfrm>
            <a:off x="8445500" y="3052019"/>
            <a:ext cx="23038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dirty="0">
                <a:solidFill>
                  <a:schemeClr val="tx1">
                    <a:lumMod val="75000"/>
                    <a:lumOff val="25000"/>
                  </a:schemeClr>
                </a:solidFill>
                <a:latin typeface="+mn-lt"/>
                <a:ea typeface="+mn-ea"/>
                <a:cs typeface="+mn-ea"/>
                <a:sym typeface="+mn-lt"/>
              </a:rPr>
              <a:t>Click here to add  you to the  center</a:t>
            </a:r>
            <a:endParaRPr lang="zh-CN" altLang="en-US" sz="1100" dirty="0">
              <a:solidFill>
                <a:schemeClr val="tx1">
                  <a:lumMod val="75000"/>
                  <a:lumOff val="25000"/>
                </a:schemeClr>
              </a:solidFill>
              <a:latin typeface="+mn-lt"/>
              <a:ea typeface="+mn-ea"/>
              <a:cs typeface="+mn-ea"/>
              <a:sym typeface="+mn-lt"/>
            </a:endParaRPr>
          </a:p>
          <a:p>
            <a:pPr eaLnBrk="1" hangingPunct="1"/>
            <a:r>
              <a:rPr lang="en-US" altLang="zh-CN" sz="1100" dirty="0">
                <a:solidFill>
                  <a:schemeClr val="tx1">
                    <a:lumMod val="75000"/>
                    <a:lumOff val="25000"/>
                  </a:schemeClr>
                </a:solidFill>
                <a:latin typeface="+mn-lt"/>
                <a:ea typeface="+mn-ea"/>
                <a:cs typeface="+mn-ea"/>
                <a:sym typeface="+mn-lt"/>
              </a:rPr>
              <a:t>of the  narrative thought</a:t>
            </a:r>
            <a:endParaRPr lang="en-US" altLang="zh-CN" sz="1400" dirty="0">
              <a:solidFill>
                <a:schemeClr val="tx1">
                  <a:lumMod val="75000"/>
                  <a:lumOff val="25000"/>
                </a:schemeClr>
              </a:solidFill>
              <a:latin typeface="+mn-lt"/>
              <a:ea typeface="+mn-ea"/>
              <a:cs typeface="+mn-ea"/>
              <a:sym typeface="+mn-lt"/>
            </a:endParaRPr>
          </a:p>
        </p:txBody>
      </p:sp>
      <p:sp>
        <p:nvSpPr>
          <p:cNvPr id="34" name="文本框 50"/>
          <p:cNvSpPr>
            <a:spLocks noChangeArrowheads="1"/>
          </p:cNvSpPr>
          <p:nvPr/>
        </p:nvSpPr>
        <p:spPr bwMode="auto">
          <a:xfrm>
            <a:off x="8445500" y="3787369"/>
            <a:ext cx="2025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MORE  THEN  TEMPLATE</a:t>
            </a:r>
            <a:endParaRPr lang="en-US" altLang="zh-CN" sz="1400" dirty="0">
              <a:solidFill>
                <a:schemeClr val="tx1">
                  <a:lumMod val="75000"/>
                  <a:lumOff val="25000"/>
                </a:schemeClr>
              </a:solidFill>
              <a:latin typeface="+mn-lt"/>
              <a:ea typeface="+mn-ea"/>
              <a:cs typeface="+mn-ea"/>
              <a:sym typeface="+mn-lt"/>
            </a:endParaRPr>
          </a:p>
        </p:txBody>
      </p:sp>
      <p:sp>
        <p:nvSpPr>
          <p:cNvPr id="35" name="文本框 51"/>
          <p:cNvSpPr>
            <a:spLocks noChangeArrowheads="1"/>
          </p:cNvSpPr>
          <p:nvPr/>
        </p:nvSpPr>
        <p:spPr bwMode="auto">
          <a:xfrm>
            <a:off x="8445500" y="4083437"/>
            <a:ext cx="23038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dirty="0">
                <a:solidFill>
                  <a:schemeClr val="tx1">
                    <a:lumMod val="75000"/>
                    <a:lumOff val="25000"/>
                  </a:schemeClr>
                </a:solidFill>
                <a:latin typeface="+mn-lt"/>
                <a:ea typeface="+mn-ea"/>
                <a:cs typeface="+mn-ea"/>
                <a:sym typeface="+mn-lt"/>
              </a:rPr>
              <a:t>Click here to add  you to the  center</a:t>
            </a:r>
            <a:endParaRPr lang="zh-CN" altLang="en-US" sz="1100" dirty="0">
              <a:solidFill>
                <a:schemeClr val="tx1">
                  <a:lumMod val="75000"/>
                  <a:lumOff val="25000"/>
                </a:schemeClr>
              </a:solidFill>
              <a:latin typeface="+mn-lt"/>
              <a:ea typeface="+mn-ea"/>
              <a:cs typeface="+mn-ea"/>
              <a:sym typeface="+mn-lt"/>
            </a:endParaRPr>
          </a:p>
          <a:p>
            <a:pPr eaLnBrk="1" hangingPunct="1"/>
            <a:r>
              <a:rPr lang="en-US" altLang="zh-CN" sz="1100" dirty="0">
                <a:solidFill>
                  <a:schemeClr val="tx1">
                    <a:lumMod val="75000"/>
                    <a:lumOff val="25000"/>
                  </a:schemeClr>
                </a:solidFill>
                <a:latin typeface="+mn-lt"/>
                <a:ea typeface="+mn-ea"/>
                <a:cs typeface="+mn-ea"/>
                <a:sym typeface="+mn-lt"/>
              </a:rPr>
              <a:t>of the  narrative thought</a:t>
            </a:r>
            <a:endParaRPr lang="en-US" altLang="zh-CN" sz="1400" dirty="0">
              <a:solidFill>
                <a:schemeClr val="tx1">
                  <a:lumMod val="75000"/>
                  <a:lumOff val="25000"/>
                </a:schemeClr>
              </a:solidFill>
              <a:latin typeface="+mn-lt"/>
              <a:ea typeface="+mn-ea"/>
              <a:cs typeface="+mn-ea"/>
              <a:sym typeface="+mn-lt"/>
            </a:endParaRPr>
          </a:p>
        </p:txBody>
      </p:sp>
      <p:sp>
        <p:nvSpPr>
          <p:cNvPr id="36" name="文本框 50"/>
          <p:cNvSpPr>
            <a:spLocks noChangeArrowheads="1"/>
          </p:cNvSpPr>
          <p:nvPr/>
        </p:nvSpPr>
        <p:spPr bwMode="auto">
          <a:xfrm>
            <a:off x="8445500" y="4975276"/>
            <a:ext cx="2025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MORE  THEN  TEMPLATE</a:t>
            </a:r>
            <a:endParaRPr lang="en-US" altLang="zh-CN" sz="1400" dirty="0">
              <a:solidFill>
                <a:schemeClr val="tx1">
                  <a:lumMod val="75000"/>
                  <a:lumOff val="25000"/>
                </a:schemeClr>
              </a:solidFill>
              <a:latin typeface="+mn-lt"/>
              <a:ea typeface="+mn-ea"/>
              <a:cs typeface="+mn-ea"/>
              <a:sym typeface="+mn-lt"/>
            </a:endParaRPr>
          </a:p>
        </p:txBody>
      </p:sp>
      <p:sp>
        <p:nvSpPr>
          <p:cNvPr id="37" name="文本框 51"/>
          <p:cNvSpPr>
            <a:spLocks noChangeArrowheads="1"/>
          </p:cNvSpPr>
          <p:nvPr/>
        </p:nvSpPr>
        <p:spPr bwMode="auto">
          <a:xfrm>
            <a:off x="8445500" y="5271344"/>
            <a:ext cx="23038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dirty="0">
                <a:solidFill>
                  <a:schemeClr val="tx1">
                    <a:lumMod val="75000"/>
                    <a:lumOff val="25000"/>
                  </a:schemeClr>
                </a:solidFill>
                <a:latin typeface="+mn-lt"/>
                <a:ea typeface="+mn-ea"/>
                <a:cs typeface="+mn-ea"/>
                <a:sym typeface="+mn-lt"/>
              </a:rPr>
              <a:t>Click here to add  you to the  center</a:t>
            </a:r>
            <a:endParaRPr lang="zh-CN" altLang="en-US" sz="1100" dirty="0">
              <a:solidFill>
                <a:schemeClr val="tx1">
                  <a:lumMod val="75000"/>
                  <a:lumOff val="25000"/>
                </a:schemeClr>
              </a:solidFill>
              <a:latin typeface="+mn-lt"/>
              <a:ea typeface="+mn-ea"/>
              <a:cs typeface="+mn-ea"/>
              <a:sym typeface="+mn-lt"/>
            </a:endParaRPr>
          </a:p>
          <a:p>
            <a:pPr eaLnBrk="1" hangingPunct="1"/>
            <a:r>
              <a:rPr lang="en-US" altLang="zh-CN" sz="1100" dirty="0">
                <a:solidFill>
                  <a:schemeClr val="tx1">
                    <a:lumMod val="75000"/>
                    <a:lumOff val="25000"/>
                  </a:schemeClr>
                </a:solidFill>
                <a:latin typeface="+mn-lt"/>
                <a:ea typeface="+mn-ea"/>
                <a:cs typeface="+mn-ea"/>
                <a:sym typeface="+mn-lt"/>
              </a:rPr>
              <a:t>of the  narrative thought</a:t>
            </a:r>
            <a:endParaRPr lang="en-US" altLang="zh-CN" sz="1400" dirty="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500"/>
                                </p:stCondLst>
                                <p:childTnLst>
                                  <p:par>
                                    <p:cTn id="26" presetID="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2" presetClass="entr" presetSubtype="2"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500" fill="hold"/>
                                            <p:tgtEl>
                                              <p:spTgt spid="30"/>
                                            </p:tgtEl>
                                            <p:attrNameLst>
                                              <p:attrName>ppt_x</p:attrName>
                                            </p:attrNameLst>
                                          </p:cBhvr>
                                          <p:tavLst>
                                            <p:tav tm="0">
                                              <p:val>
                                                <p:strVal val="1+#ppt_w/2"/>
                                              </p:val>
                                            </p:tav>
                                            <p:tav tm="100000">
                                              <p:val>
                                                <p:strVal val="#ppt_x"/>
                                              </p:val>
                                            </p:tav>
                                          </p:tavLst>
                                        </p:anim>
                                        <p:anim calcmode="lin" valueType="num">
                                          <p:cBhvr additive="base">
                                            <p:cTn id="67" dur="500" fill="hold"/>
                                            <p:tgtEl>
                                              <p:spTgt spid="30"/>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fill="hold"/>
                                            <p:tgtEl>
                                              <p:spTgt spid="31"/>
                                            </p:tgtEl>
                                            <p:attrNameLst>
                                              <p:attrName>ppt_x</p:attrName>
                                            </p:attrNameLst>
                                          </p:cBhvr>
                                          <p:tavLst>
                                            <p:tav tm="0">
                                              <p:val>
                                                <p:strVal val="1+#ppt_w/2"/>
                                              </p:val>
                                            </p:tav>
                                            <p:tav tm="100000">
                                              <p:val>
                                                <p:strVal val="#ppt_x"/>
                                              </p:val>
                                            </p:tav>
                                          </p:tavLst>
                                        </p:anim>
                                        <p:anim calcmode="lin" valueType="num">
                                          <p:cBhvr additive="base">
                                            <p:cTn id="71" dur="500" fill="hold"/>
                                            <p:tgtEl>
                                              <p:spTgt spid="31"/>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fill="hold"/>
                                            <p:tgtEl>
                                              <p:spTgt spid="32"/>
                                            </p:tgtEl>
                                            <p:attrNameLst>
                                              <p:attrName>ppt_x</p:attrName>
                                            </p:attrNameLst>
                                          </p:cBhvr>
                                          <p:tavLst>
                                            <p:tav tm="0">
                                              <p:val>
                                                <p:strVal val="1+#ppt_w/2"/>
                                              </p:val>
                                            </p:tav>
                                            <p:tav tm="100000">
                                              <p:val>
                                                <p:strVal val="#ppt_x"/>
                                              </p:val>
                                            </p:tav>
                                          </p:tavLst>
                                        </p:anim>
                                        <p:anim calcmode="lin" valueType="num">
                                          <p:cBhvr additive="base">
                                            <p:cTn id="75" dur="500" fill="hold"/>
                                            <p:tgtEl>
                                              <p:spTgt spid="32"/>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additive="base">
                                            <p:cTn id="82" dur="500" fill="hold"/>
                                            <p:tgtEl>
                                              <p:spTgt spid="34"/>
                                            </p:tgtEl>
                                            <p:attrNameLst>
                                              <p:attrName>ppt_x</p:attrName>
                                            </p:attrNameLst>
                                          </p:cBhvr>
                                          <p:tavLst>
                                            <p:tav tm="0">
                                              <p:val>
                                                <p:strVal val="1+#ppt_w/2"/>
                                              </p:val>
                                            </p:tav>
                                            <p:tav tm="100000">
                                              <p:val>
                                                <p:strVal val="#ppt_x"/>
                                              </p:val>
                                            </p:tav>
                                          </p:tavLst>
                                        </p:anim>
                                        <p:anim calcmode="lin" valueType="num">
                                          <p:cBhvr additive="base">
                                            <p:cTn id="83" dur="500" fill="hold"/>
                                            <p:tgtEl>
                                              <p:spTgt spid="34"/>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additive="base">
                                            <p:cTn id="86" dur="500" fill="hold"/>
                                            <p:tgtEl>
                                              <p:spTgt spid="35"/>
                                            </p:tgtEl>
                                            <p:attrNameLst>
                                              <p:attrName>ppt_x</p:attrName>
                                            </p:attrNameLst>
                                          </p:cBhvr>
                                          <p:tavLst>
                                            <p:tav tm="0">
                                              <p:val>
                                                <p:strVal val="1+#ppt_w/2"/>
                                              </p:val>
                                            </p:tav>
                                            <p:tav tm="100000">
                                              <p:val>
                                                <p:strVal val="#ppt_x"/>
                                              </p:val>
                                            </p:tav>
                                          </p:tavLst>
                                        </p:anim>
                                        <p:anim calcmode="lin" valueType="num">
                                          <p:cBhvr additive="base">
                                            <p:cTn id="87" dur="500" fill="hold"/>
                                            <p:tgtEl>
                                              <p:spTgt spid="35"/>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additive="base">
                                            <p:cTn id="90" dur="500" fill="hold"/>
                                            <p:tgtEl>
                                              <p:spTgt spid="36"/>
                                            </p:tgtEl>
                                            <p:attrNameLst>
                                              <p:attrName>ppt_x</p:attrName>
                                            </p:attrNameLst>
                                          </p:cBhvr>
                                          <p:tavLst>
                                            <p:tav tm="0">
                                              <p:val>
                                                <p:strVal val="1+#ppt_w/2"/>
                                              </p:val>
                                            </p:tav>
                                            <p:tav tm="100000">
                                              <p:val>
                                                <p:strVal val="#ppt_x"/>
                                              </p:val>
                                            </p:tav>
                                          </p:tavLst>
                                        </p:anim>
                                        <p:anim calcmode="lin" valueType="num">
                                          <p:cBhvr additive="base">
                                            <p:cTn id="91" dur="500" fill="hold"/>
                                            <p:tgtEl>
                                              <p:spTgt spid="36"/>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500" fill="hold"/>
                                            <p:tgtEl>
                                              <p:spTgt spid="37"/>
                                            </p:tgtEl>
                                            <p:attrNameLst>
                                              <p:attrName>ppt_x</p:attrName>
                                            </p:attrNameLst>
                                          </p:cBhvr>
                                          <p:tavLst>
                                            <p:tav tm="0">
                                              <p:val>
                                                <p:strVal val="1+#ppt_w/2"/>
                                              </p:val>
                                            </p:tav>
                                            <p:tav tm="100000">
                                              <p:val>
                                                <p:strVal val="#ppt_x"/>
                                              </p:val>
                                            </p:tav>
                                          </p:tavLst>
                                        </p:anim>
                                        <p:anim calcmode="lin" valueType="num">
                                          <p:cBhvr additive="base">
                                            <p:cTn id="9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 grpId="0" animBg="1"/>
          <p:bldP spid="4" grpId="0" animBg="1"/>
          <p:bldP spid="5" grpId="0" animBg="1"/>
          <p:bldP spid="10" grpId="0" animBg="1"/>
          <p:bldP spid="11" grpId="0" animBg="1"/>
          <p:bldP spid="12" grpId="0" animBg="1"/>
          <p:bldP spid="13" grpId="0" animBg="1"/>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0-#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500"/>
                                </p:stCondLst>
                                <p:childTnLst>
                                  <p:par>
                                    <p:cTn id="26" presetID="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2" presetClass="entr" presetSubtype="2"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500" fill="hold"/>
                                            <p:tgtEl>
                                              <p:spTgt spid="30"/>
                                            </p:tgtEl>
                                            <p:attrNameLst>
                                              <p:attrName>ppt_x</p:attrName>
                                            </p:attrNameLst>
                                          </p:cBhvr>
                                          <p:tavLst>
                                            <p:tav tm="0">
                                              <p:val>
                                                <p:strVal val="1+#ppt_w/2"/>
                                              </p:val>
                                            </p:tav>
                                            <p:tav tm="100000">
                                              <p:val>
                                                <p:strVal val="#ppt_x"/>
                                              </p:val>
                                            </p:tav>
                                          </p:tavLst>
                                        </p:anim>
                                        <p:anim calcmode="lin" valueType="num">
                                          <p:cBhvr additive="base">
                                            <p:cTn id="67" dur="500" fill="hold"/>
                                            <p:tgtEl>
                                              <p:spTgt spid="30"/>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fill="hold"/>
                                            <p:tgtEl>
                                              <p:spTgt spid="31"/>
                                            </p:tgtEl>
                                            <p:attrNameLst>
                                              <p:attrName>ppt_x</p:attrName>
                                            </p:attrNameLst>
                                          </p:cBhvr>
                                          <p:tavLst>
                                            <p:tav tm="0">
                                              <p:val>
                                                <p:strVal val="1+#ppt_w/2"/>
                                              </p:val>
                                            </p:tav>
                                            <p:tav tm="100000">
                                              <p:val>
                                                <p:strVal val="#ppt_x"/>
                                              </p:val>
                                            </p:tav>
                                          </p:tavLst>
                                        </p:anim>
                                        <p:anim calcmode="lin" valueType="num">
                                          <p:cBhvr additive="base">
                                            <p:cTn id="71" dur="500" fill="hold"/>
                                            <p:tgtEl>
                                              <p:spTgt spid="31"/>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fill="hold"/>
                                            <p:tgtEl>
                                              <p:spTgt spid="32"/>
                                            </p:tgtEl>
                                            <p:attrNameLst>
                                              <p:attrName>ppt_x</p:attrName>
                                            </p:attrNameLst>
                                          </p:cBhvr>
                                          <p:tavLst>
                                            <p:tav tm="0">
                                              <p:val>
                                                <p:strVal val="1+#ppt_w/2"/>
                                              </p:val>
                                            </p:tav>
                                            <p:tav tm="100000">
                                              <p:val>
                                                <p:strVal val="#ppt_x"/>
                                              </p:val>
                                            </p:tav>
                                          </p:tavLst>
                                        </p:anim>
                                        <p:anim calcmode="lin" valueType="num">
                                          <p:cBhvr additive="base">
                                            <p:cTn id="75" dur="500" fill="hold"/>
                                            <p:tgtEl>
                                              <p:spTgt spid="32"/>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additive="base">
                                            <p:cTn id="82" dur="500" fill="hold"/>
                                            <p:tgtEl>
                                              <p:spTgt spid="34"/>
                                            </p:tgtEl>
                                            <p:attrNameLst>
                                              <p:attrName>ppt_x</p:attrName>
                                            </p:attrNameLst>
                                          </p:cBhvr>
                                          <p:tavLst>
                                            <p:tav tm="0">
                                              <p:val>
                                                <p:strVal val="1+#ppt_w/2"/>
                                              </p:val>
                                            </p:tav>
                                            <p:tav tm="100000">
                                              <p:val>
                                                <p:strVal val="#ppt_x"/>
                                              </p:val>
                                            </p:tav>
                                          </p:tavLst>
                                        </p:anim>
                                        <p:anim calcmode="lin" valueType="num">
                                          <p:cBhvr additive="base">
                                            <p:cTn id="83" dur="500" fill="hold"/>
                                            <p:tgtEl>
                                              <p:spTgt spid="34"/>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additive="base">
                                            <p:cTn id="86" dur="500" fill="hold"/>
                                            <p:tgtEl>
                                              <p:spTgt spid="35"/>
                                            </p:tgtEl>
                                            <p:attrNameLst>
                                              <p:attrName>ppt_x</p:attrName>
                                            </p:attrNameLst>
                                          </p:cBhvr>
                                          <p:tavLst>
                                            <p:tav tm="0">
                                              <p:val>
                                                <p:strVal val="1+#ppt_w/2"/>
                                              </p:val>
                                            </p:tav>
                                            <p:tav tm="100000">
                                              <p:val>
                                                <p:strVal val="#ppt_x"/>
                                              </p:val>
                                            </p:tav>
                                          </p:tavLst>
                                        </p:anim>
                                        <p:anim calcmode="lin" valueType="num">
                                          <p:cBhvr additive="base">
                                            <p:cTn id="87" dur="500" fill="hold"/>
                                            <p:tgtEl>
                                              <p:spTgt spid="35"/>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additive="base">
                                            <p:cTn id="90" dur="500" fill="hold"/>
                                            <p:tgtEl>
                                              <p:spTgt spid="36"/>
                                            </p:tgtEl>
                                            <p:attrNameLst>
                                              <p:attrName>ppt_x</p:attrName>
                                            </p:attrNameLst>
                                          </p:cBhvr>
                                          <p:tavLst>
                                            <p:tav tm="0">
                                              <p:val>
                                                <p:strVal val="1+#ppt_w/2"/>
                                              </p:val>
                                            </p:tav>
                                            <p:tav tm="100000">
                                              <p:val>
                                                <p:strVal val="#ppt_x"/>
                                              </p:val>
                                            </p:tav>
                                          </p:tavLst>
                                        </p:anim>
                                        <p:anim calcmode="lin" valueType="num">
                                          <p:cBhvr additive="base">
                                            <p:cTn id="91" dur="500" fill="hold"/>
                                            <p:tgtEl>
                                              <p:spTgt spid="36"/>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500" fill="hold"/>
                                            <p:tgtEl>
                                              <p:spTgt spid="37"/>
                                            </p:tgtEl>
                                            <p:attrNameLst>
                                              <p:attrName>ppt_x</p:attrName>
                                            </p:attrNameLst>
                                          </p:cBhvr>
                                          <p:tavLst>
                                            <p:tav tm="0">
                                              <p:val>
                                                <p:strVal val="1+#ppt_w/2"/>
                                              </p:val>
                                            </p:tav>
                                            <p:tav tm="100000">
                                              <p:val>
                                                <p:strVal val="#ppt_x"/>
                                              </p:val>
                                            </p:tav>
                                          </p:tavLst>
                                        </p:anim>
                                        <p:anim calcmode="lin" valueType="num">
                                          <p:cBhvr additive="base">
                                            <p:cTn id="9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 grpId="0" animBg="1"/>
          <p:bldP spid="4" grpId="0" animBg="1"/>
          <p:bldP spid="5" grpId="0" animBg="1"/>
          <p:bldP spid="10" grpId="0" animBg="1"/>
          <p:bldP spid="11" grpId="0" animBg="1"/>
          <p:bldP spid="12" grpId="0" animBg="1"/>
          <p:bldP spid="13" grpId="0" animBg="1"/>
          <p:bldP spid="30" grpId="0"/>
          <p:bldP spid="31" grpId="0"/>
          <p:bldP spid="32" grpId="0"/>
          <p:bldP spid="33" grpId="0"/>
          <p:bldP spid="34" grpId="0"/>
          <p:bldP spid="35" grpId="0"/>
          <p:bldP spid="36" grpId="0"/>
          <p:bldP spid="3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grpSp>
        <p:nvGrpSpPr>
          <p:cNvPr id="8" name="组合 7"/>
          <p:cNvGrpSpPr/>
          <p:nvPr/>
        </p:nvGrpSpPr>
        <p:grpSpPr>
          <a:xfrm>
            <a:off x="1216736" y="2491409"/>
            <a:ext cx="4158864" cy="3395904"/>
            <a:chOff x="-7831588" y="789385"/>
            <a:chExt cx="6178550" cy="5045075"/>
          </a:xfrm>
        </p:grpSpPr>
        <p:sp>
          <p:nvSpPr>
            <p:cNvPr id="9" name="Freeform 7"/>
            <p:cNvSpPr/>
            <p:nvPr/>
          </p:nvSpPr>
          <p:spPr bwMode="auto">
            <a:xfrm>
              <a:off x="-7831588" y="2942035"/>
              <a:ext cx="1657350" cy="2892425"/>
            </a:xfrm>
            <a:custGeom>
              <a:avLst/>
              <a:gdLst>
                <a:gd name="T0" fmla="*/ 262 w 1044"/>
                <a:gd name="T1" fmla="*/ 924 h 1822"/>
                <a:gd name="T2" fmla="*/ 254 w 1044"/>
                <a:gd name="T3" fmla="*/ 924 h 1822"/>
                <a:gd name="T4" fmla="*/ 236 w 1044"/>
                <a:gd name="T5" fmla="*/ 916 h 1822"/>
                <a:gd name="T6" fmla="*/ 224 w 1044"/>
                <a:gd name="T7" fmla="*/ 904 h 1822"/>
                <a:gd name="T8" fmla="*/ 218 w 1044"/>
                <a:gd name="T9" fmla="*/ 888 h 1822"/>
                <a:gd name="T10" fmla="*/ 216 w 1044"/>
                <a:gd name="T11" fmla="*/ 114 h 1822"/>
                <a:gd name="T12" fmla="*/ 214 w 1044"/>
                <a:gd name="T13" fmla="*/ 92 h 1822"/>
                <a:gd name="T14" fmla="*/ 200 w 1044"/>
                <a:gd name="T15" fmla="*/ 52 h 1822"/>
                <a:gd name="T16" fmla="*/ 172 w 1044"/>
                <a:gd name="T17" fmla="*/ 22 h 1822"/>
                <a:gd name="T18" fmla="*/ 134 w 1044"/>
                <a:gd name="T19" fmla="*/ 4 h 1822"/>
                <a:gd name="T20" fmla="*/ 112 w 1044"/>
                <a:gd name="T21" fmla="*/ 0 h 1822"/>
                <a:gd name="T22" fmla="*/ 68 w 1044"/>
                <a:gd name="T23" fmla="*/ 8 h 1822"/>
                <a:gd name="T24" fmla="*/ 34 w 1044"/>
                <a:gd name="T25" fmla="*/ 32 h 1822"/>
                <a:gd name="T26" fmla="*/ 10 w 1044"/>
                <a:gd name="T27" fmla="*/ 66 h 1822"/>
                <a:gd name="T28" fmla="*/ 0 w 1044"/>
                <a:gd name="T29" fmla="*/ 108 h 1822"/>
                <a:gd name="T30" fmla="*/ 0 w 1044"/>
                <a:gd name="T31" fmla="*/ 1050 h 1822"/>
                <a:gd name="T32" fmla="*/ 10 w 1044"/>
                <a:gd name="T33" fmla="*/ 1092 h 1822"/>
                <a:gd name="T34" fmla="*/ 32 w 1044"/>
                <a:gd name="T35" fmla="*/ 1128 h 1822"/>
                <a:gd name="T36" fmla="*/ 68 w 1044"/>
                <a:gd name="T37" fmla="*/ 1152 h 1822"/>
                <a:gd name="T38" fmla="*/ 110 w 1044"/>
                <a:gd name="T39" fmla="*/ 1160 h 1822"/>
                <a:gd name="T40" fmla="*/ 482 w 1044"/>
                <a:gd name="T41" fmla="*/ 1744 h 1822"/>
                <a:gd name="T42" fmla="*/ 230 w 1044"/>
                <a:gd name="T43" fmla="*/ 1744 h 1822"/>
                <a:gd name="T44" fmla="*/ 214 w 1044"/>
                <a:gd name="T45" fmla="*/ 1746 h 1822"/>
                <a:gd name="T46" fmla="*/ 202 w 1044"/>
                <a:gd name="T47" fmla="*/ 1756 h 1822"/>
                <a:gd name="T48" fmla="*/ 194 w 1044"/>
                <a:gd name="T49" fmla="*/ 1768 h 1822"/>
                <a:gd name="T50" fmla="*/ 190 w 1044"/>
                <a:gd name="T51" fmla="*/ 1784 h 1822"/>
                <a:gd name="T52" fmla="*/ 190 w 1044"/>
                <a:gd name="T53" fmla="*/ 1784 h 1822"/>
                <a:gd name="T54" fmla="*/ 194 w 1044"/>
                <a:gd name="T55" fmla="*/ 1798 h 1822"/>
                <a:gd name="T56" fmla="*/ 202 w 1044"/>
                <a:gd name="T57" fmla="*/ 1812 h 1822"/>
                <a:gd name="T58" fmla="*/ 214 w 1044"/>
                <a:gd name="T59" fmla="*/ 1820 h 1822"/>
                <a:gd name="T60" fmla="*/ 230 w 1044"/>
                <a:gd name="T61" fmla="*/ 1822 h 1822"/>
                <a:gd name="T62" fmla="*/ 814 w 1044"/>
                <a:gd name="T63" fmla="*/ 1822 h 1822"/>
                <a:gd name="T64" fmla="*/ 830 w 1044"/>
                <a:gd name="T65" fmla="*/ 1820 h 1822"/>
                <a:gd name="T66" fmla="*/ 842 w 1044"/>
                <a:gd name="T67" fmla="*/ 1812 h 1822"/>
                <a:gd name="T68" fmla="*/ 850 w 1044"/>
                <a:gd name="T69" fmla="*/ 1798 h 1822"/>
                <a:gd name="T70" fmla="*/ 854 w 1044"/>
                <a:gd name="T71" fmla="*/ 1784 h 1822"/>
                <a:gd name="T72" fmla="*/ 854 w 1044"/>
                <a:gd name="T73" fmla="*/ 1784 h 1822"/>
                <a:gd name="T74" fmla="*/ 850 w 1044"/>
                <a:gd name="T75" fmla="*/ 1768 h 1822"/>
                <a:gd name="T76" fmla="*/ 842 w 1044"/>
                <a:gd name="T77" fmla="*/ 1756 h 1822"/>
                <a:gd name="T78" fmla="*/ 830 w 1044"/>
                <a:gd name="T79" fmla="*/ 1746 h 1822"/>
                <a:gd name="T80" fmla="*/ 814 w 1044"/>
                <a:gd name="T81" fmla="*/ 1744 h 1822"/>
                <a:gd name="T82" fmla="*/ 562 w 1044"/>
                <a:gd name="T83" fmla="*/ 1160 h 1822"/>
                <a:gd name="T84" fmla="*/ 922 w 1044"/>
                <a:gd name="T85" fmla="*/ 1160 h 1822"/>
                <a:gd name="T86" fmla="*/ 968 w 1044"/>
                <a:gd name="T87" fmla="*/ 1152 h 1822"/>
                <a:gd name="T88" fmla="*/ 1006 w 1044"/>
                <a:gd name="T89" fmla="*/ 1128 h 1822"/>
                <a:gd name="T90" fmla="*/ 1032 w 1044"/>
                <a:gd name="T91" fmla="*/ 1094 h 1822"/>
                <a:gd name="T92" fmla="*/ 1044 w 1044"/>
                <a:gd name="T93" fmla="*/ 1050 h 1822"/>
                <a:gd name="T94" fmla="*/ 1044 w 1044"/>
                <a:gd name="T95" fmla="*/ 1038 h 1822"/>
                <a:gd name="T96" fmla="*/ 1040 w 1044"/>
                <a:gd name="T97" fmla="*/ 1012 h 1822"/>
                <a:gd name="T98" fmla="*/ 1032 w 1044"/>
                <a:gd name="T99" fmla="*/ 990 h 1822"/>
                <a:gd name="T100" fmla="*/ 1012 w 1044"/>
                <a:gd name="T101" fmla="*/ 962 h 1822"/>
                <a:gd name="T102" fmla="*/ 984 w 1044"/>
                <a:gd name="T103" fmla="*/ 940 h 1822"/>
                <a:gd name="T104" fmla="*/ 962 w 1044"/>
                <a:gd name="T105" fmla="*/ 930 h 1822"/>
                <a:gd name="T106" fmla="*/ 940 w 1044"/>
                <a:gd name="T107" fmla="*/ 924 h 1822"/>
                <a:gd name="T108" fmla="*/ 926 w 1044"/>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4" h="1822">
                  <a:moveTo>
                    <a:pt x="926" y="924"/>
                  </a:moveTo>
                  <a:lnTo>
                    <a:pt x="262" y="924"/>
                  </a:lnTo>
                  <a:lnTo>
                    <a:pt x="262" y="924"/>
                  </a:lnTo>
                  <a:lnTo>
                    <a:pt x="254" y="924"/>
                  </a:lnTo>
                  <a:lnTo>
                    <a:pt x="244" y="920"/>
                  </a:lnTo>
                  <a:lnTo>
                    <a:pt x="236" y="916"/>
                  </a:lnTo>
                  <a:lnTo>
                    <a:pt x="230" y="910"/>
                  </a:lnTo>
                  <a:lnTo>
                    <a:pt x="224" y="904"/>
                  </a:lnTo>
                  <a:lnTo>
                    <a:pt x="220" y="896"/>
                  </a:lnTo>
                  <a:lnTo>
                    <a:pt x="218" y="888"/>
                  </a:lnTo>
                  <a:lnTo>
                    <a:pt x="216" y="878"/>
                  </a:lnTo>
                  <a:lnTo>
                    <a:pt x="216" y="114"/>
                  </a:lnTo>
                  <a:lnTo>
                    <a:pt x="216" y="114"/>
                  </a:lnTo>
                  <a:lnTo>
                    <a:pt x="214" y="92"/>
                  </a:lnTo>
                  <a:lnTo>
                    <a:pt x="208" y="70"/>
                  </a:lnTo>
                  <a:lnTo>
                    <a:pt x="200" y="52"/>
                  </a:lnTo>
                  <a:lnTo>
                    <a:pt x="186" y="36"/>
                  </a:lnTo>
                  <a:lnTo>
                    <a:pt x="172" y="22"/>
                  </a:lnTo>
                  <a:lnTo>
                    <a:pt x="154" y="10"/>
                  </a:lnTo>
                  <a:lnTo>
                    <a:pt x="134" y="4"/>
                  </a:lnTo>
                  <a:lnTo>
                    <a:pt x="112" y="0"/>
                  </a:lnTo>
                  <a:lnTo>
                    <a:pt x="112" y="0"/>
                  </a:lnTo>
                  <a:lnTo>
                    <a:pt x="90" y="2"/>
                  </a:lnTo>
                  <a:lnTo>
                    <a:pt x="68" y="8"/>
                  </a:lnTo>
                  <a:lnTo>
                    <a:pt x="50" y="18"/>
                  </a:lnTo>
                  <a:lnTo>
                    <a:pt x="34" y="32"/>
                  </a:lnTo>
                  <a:lnTo>
                    <a:pt x="20" y="48"/>
                  </a:lnTo>
                  <a:lnTo>
                    <a:pt x="10" y="66"/>
                  </a:lnTo>
                  <a:lnTo>
                    <a:pt x="2" y="86"/>
                  </a:lnTo>
                  <a:lnTo>
                    <a:pt x="0" y="108"/>
                  </a:lnTo>
                  <a:lnTo>
                    <a:pt x="0" y="1050"/>
                  </a:lnTo>
                  <a:lnTo>
                    <a:pt x="0" y="1050"/>
                  </a:lnTo>
                  <a:lnTo>
                    <a:pt x="2" y="1072"/>
                  </a:lnTo>
                  <a:lnTo>
                    <a:pt x="10" y="1092"/>
                  </a:lnTo>
                  <a:lnTo>
                    <a:pt x="20" y="1112"/>
                  </a:lnTo>
                  <a:lnTo>
                    <a:pt x="32" y="1128"/>
                  </a:lnTo>
                  <a:lnTo>
                    <a:pt x="50" y="1142"/>
                  </a:lnTo>
                  <a:lnTo>
                    <a:pt x="68" y="1152"/>
                  </a:lnTo>
                  <a:lnTo>
                    <a:pt x="88" y="1158"/>
                  </a:lnTo>
                  <a:lnTo>
                    <a:pt x="110" y="1160"/>
                  </a:lnTo>
                  <a:lnTo>
                    <a:pt x="482" y="1160"/>
                  </a:lnTo>
                  <a:lnTo>
                    <a:pt x="482" y="1744"/>
                  </a:lnTo>
                  <a:lnTo>
                    <a:pt x="230" y="1744"/>
                  </a:lnTo>
                  <a:lnTo>
                    <a:pt x="230" y="1744"/>
                  </a:lnTo>
                  <a:lnTo>
                    <a:pt x="222" y="1744"/>
                  </a:lnTo>
                  <a:lnTo>
                    <a:pt x="214" y="1746"/>
                  </a:lnTo>
                  <a:lnTo>
                    <a:pt x="208" y="1750"/>
                  </a:lnTo>
                  <a:lnTo>
                    <a:pt x="202" y="1756"/>
                  </a:lnTo>
                  <a:lnTo>
                    <a:pt x="196" y="1760"/>
                  </a:lnTo>
                  <a:lnTo>
                    <a:pt x="194" y="1768"/>
                  </a:lnTo>
                  <a:lnTo>
                    <a:pt x="190" y="1776"/>
                  </a:lnTo>
                  <a:lnTo>
                    <a:pt x="190" y="1784"/>
                  </a:lnTo>
                  <a:lnTo>
                    <a:pt x="190" y="1784"/>
                  </a:lnTo>
                  <a:lnTo>
                    <a:pt x="190" y="1784"/>
                  </a:lnTo>
                  <a:lnTo>
                    <a:pt x="190" y="1792"/>
                  </a:lnTo>
                  <a:lnTo>
                    <a:pt x="194" y="1798"/>
                  </a:lnTo>
                  <a:lnTo>
                    <a:pt x="196" y="1806"/>
                  </a:lnTo>
                  <a:lnTo>
                    <a:pt x="202" y="1812"/>
                  </a:lnTo>
                  <a:lnTo>
                    <a:pt x="208" y="1816"/>
                  </a:lnTo>
                  <a:lnTo>
                    <a:pt x="214" y="1820"/>
                  </a:lnTo>
                  <a:lnTo>
                    <a:pt x="222" y="1822"/>
                  </a:lnTo>
                  <a:lnTo>
                    <a:pt x="230" y="1822"/>
                  </a:lnTo>
                  <a:lnTo>
                    <a:pt x="814" y="1822"/>
                  </a:lnTo>
                  <a:lnTo>
                    <a:pt x="814" y="1822"/>
                  </a:lnTo>
                  <a:lnTo>
                    <a:pt x="822" y="1822"/>
                  </a:lnTo>
                  <a:lnTo>
                    <a:pt x="830" y="1820"/>
                  </a:lnTo>
                  <a:lnTo>
                    <a:pt x="836" y="1816"/>
                  </a:lnTo>
                  <a:lnTo>
                    <a:pt x="842" y="1812"/>
                  </a:lnTo>
                  <a:lnTo>
                    <a:pt x="846" y="1806"/>
                  </a:lnTo>
                  <a:lnTo>
                    <a:pt x="850" y="1798"/>
                  </a:lnTo>
                  <a:lnTo>
                    <a:pt x="852" y="1792"/>
                  </a:lnTo>
                  <a:lnTo>
                    <a:pt x="854" y="1784"/>
                  </a:lnTo>
                  <a:lnTo>
                    <a:pt x="854" y="1784"/>
                  </a:lnTo>
                  <a:lnTo>
                    <a:pt x="854" y="1784"/>
                  </a:lnTo>
                  <a:lnTo>
                    <a:pt x="852" y="1776"/>
                  </a:lnTo>
                  <a:lnTo>
                    <a:pt x="850" y="1768"/>
                  </a:lnTo>
                  <a:lnTo>
                    <a:pt x="846" y="1760"/>
                  </a:lnTo>
                  <a:lnTo>
                    <a:pt x="842" y="1756"/>
                  </a:lnTo>
                  <a:lnTo>
                    <a:pt x="836" y="1750"/>
                  </a:lnTo>
                  <a:lnTo>
                    <a:pt x="830" y="1746"/>
                  </a:lnTo>
                  <a:lnTo>
                    <a:pt x="822" y="1744"/>
                  </a:lnTo>
                  <a:lnTo>
                    <a:pt x="814" y="1744"/>
                  </a:lnTo>
                  <a:lnTo>
                    <a:pt x="562" y="1744"/>
                  </a:lnTo>
                  <a:lnTo>
                    <a:pt x="562" y="1160"/>
                  </a:lnTo>
                  <a:lnTo>
                    <a:pt x="922" y="1160"/>
                  </a:lnTo>
                  <a:lnTo>
                    <a:pt x="922" y="1160"/>
                  </a:lnTo>
                  <a:lnTo>
                    <a:pt x="946" y="1158"/>
                  </a:lnTo>
                  <a:lnTo>
                    <a:pt x="968" y="1152"/>
                  </a:lnTo>
                  <a:lnTo>
                    <a:pt x="988" y="1142"/>
                  </a:lnTo>
                  <a:lnTo>
                    <a:pt x="1006" y="1128"/>
                  </a:lnTo>
                  <a:lnTo>
                    <a:pt x="1020" y="1112"/>
                  </a:lnTo>
                  <a:lnTo>
                    <a:pt x="1032" y="1094"/>
                  </a:lnTo>
                  <a:lnTo>
                    <a:pt x="1040" y="1072"/>
                  </a:lnTo>
                  <a:lnTo>
                    <a:pt x="1044" y="1050"/>
                  </a:lnTo>
                  <a:lnTo>
                    <a:pt x="1044" y="1050"/>
                  </a:lnTo>
                  <a:lnTo>
                    <a:pt x="1044" y="1038"/>
                  </a:lnTo>
                  <a:lnTo>
                    <a:pt x="1044" y="1024"/>
                  </a:lnTo>
                  <a:lnTo>
                    <a:pt x="1040" y="1012"/>
                  </a:lnTo>
                  <a:lnTo>
                    <a:pt x="1038" y="1002"/>
                  </a:lnTo>
                  <a:lnTo>
                    <a:pt x="1032" y="990"/>
                  </a:lnTo>
                  <a:lnTo>
                    <a:pt x="1026" y="980"/>
                  </a:lnTo>
                  <a:lnTo>
                    <a:pt x="1012" y="962"/>
                  </a:lnTo>
                  <a:lnTo>
                    <a:pt x="994" y="946"/>
                  </a:lnTo>
                  <a:lnTo>
                    <a:pt x="984" y="940"/>
                  </a:lnTo>
                  <a:lnTo>
                    <a:pt x="974" y="934"/>
                  </a:lnTo>
                  <a:lnTo>
                    <a:pt x="962" y="930"/>
                  </a:lnTo>
                  <a:lnTo>
                    <a:pt x="952" y="926"/>
                  </a:lnTo>
                  <a:lnTo>
                    <a:pt x="940" y="924"/>
                  </a:lnTo>
                  <a:lnTo>
                    <a:pt x="926" y="924"/>
                  </a:lnTo>
                  <a:lnTo>
                    <a:pt x="92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 name="Freeform 10"/>
            <p:cNvSpPr/>
            <p:nvPr/>
          </p:nvSpPr>
          <p:spPr bwMode="auto">
            <a:xfrm>
              <a:off x="-3307213" y="2942035"/>
              <a:ext cx="1654175" cy="2892425"/>
            </a:xfrm>
            <a:custGeom>
              <a:avLst/>
              <a:gdLst>
                <a:gd name="T0" fmla="*/ 782 w 1042"/>
                <a:gd name="T1" fmla="*/ 924 h 1822"/>
                <a:gd name="T2" fmla="*/ 790 w 1042"/>
                <a:gd name="T3" fmla="*/ 924 h 1822"/>
                <a:gd name="T4" fmla="*/ 806 w 1042"/>
                <a:gd name="T5" fmla="*/ 916 h 1822"/>
                <a:gd name="T6" fmla="*/ 820 w 1042"/>
                <a:gd name="T7" fmla="*/ 904 h 1822"/>
                <a:gd name="T8" fmla="*/ 826 w 1042"/>
                <a:gd name="T9" fmla="*/ 888 h 1822"/>
                <a:gd name="T10" fmla="*/ 826 w 1042"/>
                <a:gd name="T11" fmla="*/ 114 h 1822"/>
                <a:gd name="T12" fmla="*/ 828 w 1042"/>
                <a:gd name="T13" fmla="*/ 92 h 1822"/>
                <a:gd name="T14" fmla="*/ 844 w 1042"/>
                <a:gd name="T15" fmla="*/ 52 h 1822"/>
                <a:gd name="T16" fmla="*/ 872 w 1042"/>
                <a:gd name="T17" fmla="*/ 22 h 1822"/>
                <a:gd name="T18" fmla="*/ 910 w 1042"/>
                <a:gd name="T19" fmla="*/ 4 h 1822"/>
                <a:gd name="T20" fmla="*/ 932 w 1042"/>
                <a:gd name="T21" fmla="*/ 0 h 1822"/>
                <a:gd name="T22" fmla="*/ 974 w 1042"/>
                <a:gd name="T23" fmla="*/ 8 h 1822"/>
                <a:gd name="T24" fmla="*/ 1010 w 1042"/>
                <a:gd name="T25" fmla="*/ 32 h 1822"/>
                <a:gd name="T26" fmla="*/ 1034 w 1042"/>
                <a:gd name="T27" fmla="*/ 66 h 1822"/>
                <a:gd name="T28" fmla="*/ 1042 w 1042"/>
                <a:gd name="T29" fmla="*/ 108 h 1822"/>
                <a:gd name="T30" fmla="*/ 1042 w 1042"/>
                <a:gd name="T31" fmla="*/ 1050 h 1822"/>
                <a:gd name="T32" fmla="*/ 1034 w 1042"/>
                <a:gd name="T33" fmla="*/ 1092 h 1822"/>
                <a:gd name="T34" fmla="*/ 1010 w 1042"/>
                <a:gd name="T35" fmla="*/ 1128 h 1822"/>
                <a:gd name="T36" fmla="*/ 976 w 1042"/>
                <a:gd name="T37" fmla="*/ 1152 h 1822"/>
                <a:gd name="T38" fmla="*/ 932 w 1042"/>
                <a:gd name="T39" fmla="*/ 1160 h 1822"/>
                <a:gd name="T40" fmla="*/ 562 w 1042"/>
                <a:gd name="T41" fmla="*/ 1744 h 1822"/>
                <a:gd name="T42" fmla="*/ 814 w 1042"/>
                <a:gd name="T43" fmla="*/ 1744 h 1822"/>
                <a:gd name="T44" fmla="*/ 830 w 1042"/>
                <a:gd name="T45" fmla="*/ 1746 h 1822"/>
                <a:gd name="T46" fmla="*/ 842 w 1042"/>
                <a:gd name="T47" fmla="*/ 1756 h 1822"/>
                <a:gd name="T48" fmla="*/ 850 w 1042"/>
                <a:gd name="T49" fmla="*/ 1768 h 1822"/>
                <a:gd name="T50" fmla="*/ 854 w 1042"/>
                <a:gd name="T51" fmla="*/ 1784 h 1822"/>
                <a:gd name="T52" fmla="*/ 854 w 1042"/>
                <a:gd name="T53" fmla="*/ 1784 h 1822"/>
                <a:gd name="T54" fmla="*/ 850 w 1042"/>
                <a:gd name="T55" fmla="*/ 1798 h 1822"/>
                <a:gd name="T56" fmla="*/ 842 w 1042"/>
                <a:gd name="T57" fmla="*/ 1812 h 1822"/>
                <a:gd name="T58" fmla="*/ 830 w 1042"/>
                <a:gd name="T59" fmla="*/ 1820 h 1822"/>
                <a:gd name="T60" fmla="*/ 814 w 1042"/>
                <a:gd name="T61" fmla="*/ 1822 h 1822"/>
                <a:gd name="T62" fmla="*/ 230 w 1042"/>
                <a:gd name="T63" fmla="*/ 1822 h 1822"/>
                <a:gd name="T64" fmla="*/ 214 w 1042"/>
                <a:gd name="T65" fmla="*/ 1820 h 1822"/>
                <a:gd name="T66" fmla="*/ 202 w 1042"/>
                <a:gd name="T67" fmla="*/ 1812 h 1822"/>
                <a:gd name="T68" fmla="*/ 194 w 1042"/>
                <a:gd name="T69" fmla="*/ 1798 h 1822"/>
                <a:gd name="T70" fmla="*/ 190 w 1042"/>
                <a:gd name="T71" fmla="*/ 1784 h 1822"/>
                <a:gd name="T72" fmla="*/ 190 w 1042"/>
                <a:gd name="T73" fmla="*/ 1784 h 1822"/>
                <a:gd name="T74" fmla="*/ 194 w 1042"/>
                <a:gd name="T75" fmla="*/ 1768 h 1822"/>
                <a:gd name="T76" fmla="*/ 202 w 1042"/>
                <a:gd name="T77" fmla="*/ 1756 h 1822"/>
                <a:gd name="T78" fmla="*/ 214 w 1042"/>
                <a:gd name="T79" fmla="*/ 1746 h 1822"/>
                <a:gd name="T80" fmla="*/ 230 w 1042"/>
                <a:gd name="T81" fmla="*/ 1744 h 1822"/>
                <a:gd name="T82" fmla="*/ 482 w 1042"/>
                <a:gd name="T83" fmla="*/ 1160 h 1822"/>
                <a:gd name="T84" fmla="*/ 122 w 1042"/>
                <a:gd name="T85" fmla="*/ 1160 h 1822"/>
                <a:gd name="T86" fmla="*/ 76 w 1042"/>
                <a:gd name="T87" fmla="*/ 1152 h 1822"/>
                <a:gd name="T88" fmla="*/ 38 w 1042"/>
                <a:gd name="T89" fmla="*/ 1128 h 1822"/>
                <a:gd name="T90" fmla="*/ 12 w 1042"/>
                <a:gd name="T91" fmla="*/ 1094 h 1822"/>
                <a:gd name="T92" fmla="*/ 0 w 1042"/>
                <a:gd name="T93" fmla="*/ 1050 h 1822"/>
                <a:gd name="T94" fmla="*/ 0 w 1042"/>
                <a:gd name="T95" fmla="*/ 1038 h 1822"/>
                <a:gd name="T96" fmla="*/ 2 w 1042"/>
                <a:gd name="T97" fmla="*/ 1012 h 1822"/>
                <a:gd name="T98" fmla="*/ 12 w 1042"/>
                <a:gd name="T99" fmla="*/ 990 h 1822"/>
                <a:gd name="T100" fmla="*/ 32 w 1042"/>
                <a:gd name="T101" fmla="*/ 962 h 1822"/>
                <a:gd name="T102" fmla="*/ 58 w 1042"/>
                <a:gd name="T103" fmla="*/ 940 h 1822"/>
                <a:gd name="T104" fmla="*/ 80 w 1042"/>
                <a:gd name="T105" fmla="*/ 930 h 1822"/>
                <a:gd name="T106" fmla="*/ 104 w 1042"/>
                <a:gd name="T107" fmla="*/ 924 h 1822"/>
                <a:gd name="T108" fmla="*/ 116 w 1042"/>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2" h="1822">
                  <a:moveTo>
                    <a:pt x="116" y="924"/>
                  </a:moveTo>
                  <a:lnTo>
                    <a:pt x="782" y="924"/>
                  </a:lnTo>
                  <a:lnTo>
                    <a:pt x="782" y="924"/>
                  </a:lnTo>
                  <a:lnTo>
                    <a:pt x="790" y="924"/>
                  </a:lnTo>
                  <a:lnTo>
                    <a:pt x="800" y="920"/>
                  </a:lnTo>
                  <a:lnTo>
                    <a:pt x="806" y="916"/>
                  </a:lnTo>
                  <a:lnTo>
                    <a:pt x="814" y="910"/>
                  </a:lnTo>
                  <a:lnTo>
                    <a:pt x="820" y="904"/>
                  </a:lnTo>
                  <a:lnTo>
                    <a:pt x="824" y="896"/>
                  </a:lnTo>
                  <a:lnTo>
                    <a:pt x="826" y="888"/>
                  </a:lnTo>
                  <a:lnTo>
                    <a:pt x="826" y="878"/>
                  </a:lnTo>
                  <a:lnTo>
                    <a:pt x="826" y="114"/>
                  </a:lnTo>
                  <a:lnTo>
                    <a:pt x="826" y="114"/>
                  </a:lnTo>
                  <a:lnTo>
                    <a:pt x="828" y="92"/>
                  </a:lnTo>
                  <a:lnTo>
                    <a:pt x="834" y="70"/>
                  </a:lnTo>
                  <a:lnTo>
                    <a:pt x="844" y="52"/>
                  </a:lnTo>
                  <a:lnTo>
                    <a:pt x="856" y="36"/>
                  </a:lnTo>
                  <a:lnTo>
                    <a:pt x="872" y="22"/>
                  </a:lnTo>
                  <a:lnTo>
                    <a:pt x="890" y="10"/>
                  </a:lnTo>
                  <a:lnTo>
                    <a:pt x="910" y="4"/>
                  </a:lnTo>
                  <a:lnTo>
                    <a:pt x="932" y="0"/>
                  </a:lnTo>
                  <a:lnTo>
                    <a:pt x="932" y="0"/>
                  </a:lnTo>
                  <a:lnTo>
                    <a:pt x="954" y="2"/>
                  </a:lnTo>
                  <a:lnTo>
                    <a:pt x="974" y="8"/>
                  </a:lnTo>
                  <a:lnTo>
                    <a:pt x="994" y="18"/>
                  </a:lnTo>
                  <a:lnTo>
                    <a:pt x="1010" y="32"/>
                  </a:lnTo>
                  <a:lnTo>
                    <a:pt x="1024" y="48"/>
                  </a:lnTo>
                  <a:lnTo>
                    <a:pt x="1034" y="66"/>
                  </a:lnTo>
                  <a:lnTo>
                    <a:pt x="1040" y="86"/>
                  </a:lnTo>
                  <a:lnTo>
                    <a:pt x="1042" y="108"/>
                  </a:lnTo>
                  <a:lnTo>
                    <a:pt x="1042" y="1050"/>
                  </a:lnTo>
                  <a:lnTo>
                    <a:pt x="1042" y="1050"/>
                  </a:lnTo>
                  <a:lnTo>
                    <a:pt x="1040" y="1072"/>
                  </a:lnTo>
                  <a:lnTo>
                    <a:pt x="1034" y="1092"/>
                  </a:lnTo>
                  <a:lnTo>
                    <a:pt x="1024" y="1112"/>
                  </a:lnTo>
                  <a:lnTo>
                    <a:pt x="1010" y="1128"/>
                  </a:lnTo>
                  <a:lnTo>
                    <a:pt x="994" y="1142"/>
                  </a:lnTo>
                  <a:lnTo>
                    <a:pt x="976" y="1152"/>
                  </a:lnTo>
                  <a:lnTo>
                    <a:pt x="956" y="1158"/>
                  </a:lnTo>
                  <a:lnTo>
                    <a:pt x="932" y="1160"/>
                  </a:lnTo>
                  <a:lnTo>
                    <a:pt x="562" y="1160"/>
                  </a:lnTo>
                  <a:lnTo>
                    <a:pt x="562" y="1744"/>
                  </a:lnTo>
                  <a:lnTo>
                    <a:pt x="814" y="1744"/>
                  </a:lnTo>
                  <a:lnTo>
                    <a:pt x="814" y="1744"/>
                  </a:lnTo>
                  <a:lnTo>
                    <a:pt x="822" y="1744"/>
                  </a:lnTo>
                  <a:lnTo>
                    <a:pt x="830" y="1746"/>
                  </a:lnTo>
                  <a:lnTo>
                    <a:pt x="836" y="1750"/>
                  </a:lnTo>
                  <a:lnTo>
                    <a:pt x="842" y="1756"/>
                  </a:lnTo>
                  <a:lnTo>
                    <a:pt x="846" y="1760"/>
                  </a:lnTo>
                  <a:lnTo>
                    <a:pt x="850" y="1768"/>
                  </a:lnTo>
                  <a:lnTo>
                    <a:pt x="852" y="1776"/>
                  </a:lnTo>
                  <a:lnTo>
                    <a:pt x="854" y="1784"/>
                  </a:lnTo>
                  <a:lnTo>
                    <a:pt x="854" y="1784"/>
                  </a:lnTo>
                  <a:lnTo>
                    <a:pt x="854" y="1784"/>
                  </a:lnTo>
                  <a:lnTo>
                    <a:pt x="852" y="1792"/>
                  </a:lnTo>
                  <a:lnTo>
                    <a:pt x="850" y="1798"/>
                  </a:lnTo>
                  <a:lnTo>
                    <a:pt x="846" y="1806"/>
                  </a:lnTo>
                  <a:lnTo>
                    <a:pt x="842" y="1812"/>
                  </a:lnTo>
                  <a:lnTo>
                    <a:pt x="836" y="1816"/>
                  </a:lnTo>
                  <a:lnTo>
                    <a:pt x="830" y="1820"/>
                  </a:lnTo>
                  <a:lnTo>
                    <a:pt x="822" y="1822"/>
                  </a:lnTo>
                  <a:lnTo>
                    <a:pt x="814" y="1822"/>
                  </a:lnTo>
                  <a:lnTo>
                    <a:pt x="230" y="1822"/>
                  </a:lnTo>
                  <a:lnTo>
                    <a:pt x="230" y="1822"/>
                  </a:lnTo>
                  <a:lnTo>
                    <a:pt x="222" y="1822"/>
                  </a:lnTo>
                  <a:lnTo>
                    <a:pt x="214" y="1820"/>
                  </a:lnTo>
                  <a:lnTo>
                    <a:pt x="208" y="1816"/>
                  </a:lnTo>
                  <a:lnTo>
                    <a:pt x="202" y="1812"/>
                  </a:lnTo>
                  <a:lnTo>
                    <a:pt x="198" y="1806"/>
                  </a:lnTo>
                  <a:lnTo>
                    <a:pt x="194" y="1798"/>
                  </a:lnTo>
                  <a:lnTo>
                    <a:pt x="192" y="1792"/>
                  </a:lnTo>
                  <a:lnTo>
                    <a:pt x="190" y="1784"/>
                  </a:lnTo>
                  <a:lnTo>
                    <a:pt x="190" y="1784"/>
                  </a:lnTo>
                  <a:lnTo>
                    <a:pt x="190" y="1784"/>
                  </a:lnTo>
                  <a:lnTo>
                    <a:pt x="192" y="1776"/>
                  </a:lnTo>
                  <a:lnTo>
                    <a:pt x="194" y="1768"/>
                  </a:lnTo>
                  <a:lnTo>
                    <a:pt x="198" y="1760"/>
                  </a:lnTo>
                  <a:lnTo>
                    <a:pt x="202" y="1756"/>
                  </a:lnTo>
                  <a:lnTo>
                    <a:pt x="208" y="1750"/>
                  </a:lnTo>
                  <a:lnTo>
                    <a:pt x="214" y="1746"/>
                  </a:lnTo>
                  <a:lnTo>
                    <a:pt x="222" y="1744"/>
                  </a:lnTo>
                  <a:lnTo>
                    <a:pt x="230" y="1744"/>
                  </a:lnTo>
                  <a:lnTo>
                    <a:pt x="482" y="1744"/>
                  </a:lnTo>
                  <a:lnTo>
                    <a:pt x="482" y="1160"/>
                  </a:lnTo>
                  <a:lnTo>
                    <a:pt x="122" y="1160"/>
                  </a:lnTo>
                  <a:lnTo>
                    <a:pt x="122" y="1160"/>
                  </a:lnTo>
                  <a:lnTo>
                    <a:pt x="98" y="1158"/>
                  </a:lnTo>
                  <a:lnTo>
                    <a:pt x="76" y="1152"/>
                  </a:lnTo>
                  <a:lnTo>
                    <a:pt x="56" y="1142"/>
                  </a:lnTo>
                  <a:lnTo>
                    <a:pt x="38" y="1128"/>
                  </a:lnTo>
                  <a:lnTo>
                    <a:pt x="24" y="1112"/>
                  </a:lnTo>
                  <a:lnTo>
                    <a:pt x="12" y="1094"/>
                  </a:lnTo>
                  <a:lnTo>
                    <a:pt x="4" y="1072"/>
                  </a:lnTo>
                  <a:lnTo>
                    <a:pt x="0" y="1050"/>
                  </a:lnTo>
                  <a:lnTo>
                    <a:pt x="0" y="1050"/>
                  </a:lnTo>
                  <a:lnTo>
                    <a:pt x="0" y="1038"/>
                  </a:lnTo>
                  <a:lnTo>
                    <a:pt x="0" y="1024"/>
                  </a:lnTo>
                  <a:lnTo>
                    <a:pt x="2" y="1012"/>
                  </a:lnTo>
                  <a:lnTo>
                    <a:pt x="6" y="1002"/>
                  </a:lnTo>
                  <a:lnTo>
                    <a:pt x="12" y="990"/>
                  </a:lnTo>
                  <a:lnTo>
                    <a:pt x="16" y="980"/>
                  </a:lnTo>
                  <a:lnTo>
                    <a:pt x="32" y="962"/>
                  </a:lnTo>
                  <a:lnTo>
                    <a:pt x="48" y="946"/>
                  </a:lnTo>
                  <a:lnTo>
                    <a:pt x="58" y="940"/>
                  </a:lnTo>
                  <a:lnTo>
                    <a:pt x="70" y="934"/>
                  </a:lnTo>
                  <a:lnTo>
                    <a:pt x="80" y="930"/>
                  </a:lnTo>
                  <a:lnTo>
                    <a:pt x="92" y="926"/>
                  </a:lnTo>
                  <a:lnTo>
                    <a:pt x="104" y="924"/>
                  </a:lnTo>
                  <a:lnTo>
                    <a:pt x="116" y="924"/>
                  </a:lnTo>
                  <a:lnTo>
                    <a:pt x="11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7374388" y="849710"/>
              <a:ext cx="5267325" cy="4768850"/>
              <a:chOff x="-7374388" y="849710"/>
              <a:chExt cx="5267325" cy="4768850"/>
            </a:xfrm>
            <a:solidFill>
              <a:schemeClr val="accent3"/>
            </a:solidFill>
          </p:grpSpPr>
          <p:sp>
            <p:nvSpPr>
              <p:cNvPr id="17" name="Freeform 5"/>
              <p:cNvSpPr/>
              <p:nvPr/>
            </p:nvSpPr>
            <p:spPr bwMode="auto">
              <a:xfrm>
                <a:off x="-7374388" y="1932385"/>
                <a:ext cx="669925" cy="669925"/>
              </a:xfrm>
              <a:custGeom>
                <a:avLst/>
                <a:gdLst>
                  <a:gd name="T0" fmla="*/ 422 w 422"/>
                  <a:gd name="T1" fmla="*/ 212 h 422"/>
                  <a:gd name="T2" fmla="*/ 418 w 422"/>
                  <a:gd name="T3" fmla="*/ 254 h 422"/>
                  <a:gd name="T4" fmla="*/ 406 w 422"/>
                  <a:gd name="T5" fmla="*/ 294 h 422"/>
                  <a:gd name="T6" fmla="*/ 386 w 422"/>
                  <a:gd name="T7" fmla="*/ 330 h 422"/>
                  <a:gd name="T8" fmla="*/ 360 w 422"/>
                  <a:gd name="T9" fmla="*/ 362 h 422"/>
                  <a:gd name="T10" fmla="*/ 330 w 422"/>
                  <a:gd name="T11" fmla="*/ 386 h 422"/>
                  <a:gd name="T12" fmla="*/ 294 w 422"/>
                  <a:gd name="T13" fmla="*/ 406 h 422"/>
                  <a:gd name="T14" fmla="*/ 254 w 422"/>
                  <a:gd name="T15" fmla="*/ 418 h 422"/>
                  <a:gd name="T16" fmla="*/ 212 w 422"/>
                  <a:gd name="T17" fmla="*/ 422 h 422"/>
                  <a:gd name="T18" fmla="*/ 190 w 422"/>
                  <a:gd name="T19" fmla="*/ 422 h 422"/>
                  <a:gd name="T20" fmla="*/ 148 w 422"/>
                  <a:gd name="T21" fmla="*/ 414 h 422"/>
                  <a:gd name="T22" fmla="*/ 110 w 422"/>
                  <a:gd name="T23" fmla="*/ 398 h 422"/>
                  <a:gd name="T24" fmla="*/ 76 w 422"/>
                  <a:gd name="T25" fmla="*/ 374 h 422"/>
                  <a:gd name="T26" fmla="*/ 48 w 422"/>
                  <a:gd name="T27" fmla="*/ 346 h 422"/>
                  <a:gd name="T28" fmla="*/ 26 w 422"/>
                  <a:gd name="T29" fmla="*/ 312 h 422"/>
                  <a:gd name="T30" fmla="*/ 10 w 422"/>
                  <a:gd name="T31" fmla="*/ 274 h 422"/>
                  <a:gd name="T32" fmla="*/ 2 w 422"/>
                  <a:gd name="T33" fmla="*/ 234 h 422"/>
                  <a:gd name="T34" fmla="*/ 0 w 422"/>
                  <a:gd name="T35" fmla="*/ 212 h 422"/>
                  <a:gd name="T36" fmla="*/ 4 w 422"/>
                  <a:gd name="T37" fmla="*/ 170 h 422"/>
                  <a:gd name="T38" fmla="*/ 16 w 422"/>
                  <a:gd name="T39" fmla="*/ 130 h 422"/>
                  <a:gd name="T40" fmla="*/ 36 w 422"/>
                  <a:gd name="T41" fmla="*/ 94 h 422"/>
                  <a:gd name="T42" fmla="*/ 62 w 422"/>
                  <a:gd name="T43" fmla="*/ 62 h 422"/>
                  <a:gd name="T44" fmla="*/ 94 w 422"/>
                  <a:gd name="T45" fmla="*/ 36 h 422"/>
                  <a:gd name="T46" fmla="*/ 130 w 422"/>
                  <a:gd name="T47" fmla="*/ 18 h 422"/>
                  <a:gd name="T48" fmla="*/ 168 w 422"/>
                  <a:gd name="T49" fmla="*/ 4 h 422"/>
                  <a:gd name="T50" fmla="*/ 212 w 422"/>
                  <a:gd name="T51" fmla="*/ 0 h 422"/>
                  <a:gd name="T52" fmla="*/ 232 w 422"/>
                  <a:gd name="T53" fmla="*/ 2 h 422"/>
                  <a:gd name="T54" fmla="*/ 274 w 422"/>
                  <a:gd name="T55" fmla="*/ 10 h 422"/>
                  <a:gd name="T56" fmla="*/ 312 w 422"/>
                  <a:gd name="T57" fmla="*/ 26 h 422"/>
                  <a:gd name="T58" fmla="*/ 346 w 422"/>
                  <a:gd name="T59" fmla="*/ 48 h 422"/>
                  <a:gd name="T60" fmla="*/ 374 w 422"/>
                  <a:gd name="T61" fmla="*/ 78 h 422"/>
                  <a:gd name="T62" fmla="*/ 396 w 422"/>
                  <a:gd name="T63" fmla="*/ 112 h 422"/>
                  <a:gd name="T64" fmla="*/ 412 w 422"/>
                  <a:gd name="T65" fmla="*/ 148 h 422"/>
                  <a:gd name="T66" fmla="*/ 422 w 422"/>
                  <a:gd name="T67" fmla="*/ 190 h 422"/>
                  <a:gd name="T68" fmla="*/ 422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422" y="212"/>
                    </a:moveTo>
                    <a:lnTo>
                      <a:pt x="422" y="212"/>
                    </a:lnTo>
                    <a:lnTo>
                      <a:pt x="422" y="234"/>
                    </a:lnTo>
                    <a:lnTo>
                      <a:pt x="418" y="254"/>
                    </a:lnTo>
                    <a:lnTo>
                      <a:pt x="412" y="274"/>
                    </a:lnTo>
                    <a:lnTo>
                      <a:pt x="406" y="294"/>
                    </a:lnTo>
                    <a:lnTo>
                      <a:pt x="396" y="312"/>
                    </a:lnTo>
                    <a:lnTo>
                      <a:pt x="386" y="330"/>
                    </a:lnTo>
                    <a:lnTo>
                      <a:pt x="374" y="346"/>
                    </a:lnTo>
                    <a:lnTo>
                      <a:pt x="360" y="362"/>
                    </a:lnTo>
                    <a:lnTo>
                      <a:pt x="346" y="374"/>
                    </a:lnTo>
                    <a:lnTo>
                      <a:pt x="330" y="386"/>
                    </a:lnTo>
                    <a:lnTo>
                      <a:pt x="312" y="398"/>
                    </a:lnTo>
                    <a:lnTo>
                      <a:pt x="294" y="406"/>
                    </a:lnTo>
                    <a:lnTo>
                      <a:pt x="274" y="414"/>
                    </a:lnTo>
                    <a:lnTo>
                      <a:pt x="254" y="418"/>
                    </a:lnTo>
                    <a:lnTo>
                      <a:pt x="232" y="422"/>
                    </a:lnTo>
                    <a:lnTo>
                      <a:pt x="212" y="422"/>
                    </a:lnTo>
                    <a:lnTo>
                      <a:pt x="212" y="422"/>
                    </a:lnTo>
                    <a:lnTo>
                      <a:pt x="190" y="422"/>
                    </a:lnTo>
                    <a:lnTo>
                      <a:pt x="168" y="418"/>
                    </a:lnTo>
                    <a:lnTo>
                      <a:pt x="148" y="414"/>
                    </a:lnTo>
                    <a:lnTo>
                      <a:pt x="130" y="406"/>
                    </a:lnTo>
                    <a:lnTo>
                      <a:pt x="110" y="398"/>
                    </a:lnTo>
                    <a:lnTo>
                      <a:pt x="94" y="386"/>
                    </a:lnTo>
                    <a:lnTo>
                      <a:pt x="76" y="374"/>
                    </a:lnTo>
                    <a:lnTo>
                      <a:pt x="62" y="362"/>
                    </a:lnTo>
                    <a:lnTo>
                      <a:pt x="48" y="346"/>
                    </a:lnTo>
                    <a:lnTo>
                      <a:pt x="36" y="330"/>
                    </a:lnTo>
                    <a:lnTo>
                      <a:pt x="26" y="312"/>
                    </a:lnTo>
                    <a:lnTo>
                      <a:pt x="16" y="294"/>
                    </a:lnTo>
                    <a:lnTo>
                      <a:pt x="10" y="274"/>
                    </a:lnTo>
                    <a:lnTo>
                      <a:pt x="4" y="254"/>
                    </a:lnTo>
                    <a:lnTo>
                      <a:pt x="2" y="234"/>
                    </a:lnTo>
                    <a:lnTo>
                      <a:pt x="0" y="212"/>
                    </a:lnTo>
                    <a:lnTo>
                      <a:pt x="0" y="212"/>
                    </a:lnTo>
                    <a:lnTo>
                      <a:pt x="2" y="190"/>
                    </a:lnTo>
                    <a:lnTo>
                      <a:pt x="4" y="170"/>
                    </a:lnTo>
                    <a:lnTo>
                      <a:pt x="10" y="148"/>
                    </a:lnTo>
                    <a:lnTo>
                      <a:pt x="16" y="130"/>
                    </a:lnTo>
                    <a:lnTo>
                      <a:pt x="26" y="112"/>
                    </a:lnTo>
                    <a:lnTo>
                      <a:pt x="36" y="94"/>
                    </a:lnTo>
                    <a:lnTo>
                      <a:pt x="48" y="78"/>
                    </a:lnTo>
                    <a:lnTo>
                      <a:pt x="62" y="62"/>
                    </a:lnTo>
                    <a:lnTo>
                      <a:pt x="76" y="48"/>
                    </a:lnTo>
                    <a:lnTo>
                      <a:pt x="94" y="36"/>
                    </a:lnTo>
                    <a:lnTo>
                      <a:pt x="110" y="26"/>
                    </a:lnTo>
                    <a:lnTo>
                      <a:pt x="130" y="18"/>
                    </a:lnTo>
                    <a:lnTo>
                      <a:pt x="148" y="10"/>
                    </a:lnTo>
                    <a:lnTo>
                      <a:pt x="168" y="4"/>
                    </a:lnTo>
                    <a:lnTo>
                      <a:pt x="190" y="2"/>
                    </a:lnTo>
                    <a:lnTo>
                      <a:pt x="212" y="0"/>
                    </a:lnTo>
                    <a:lnTo>
                      <a:pt x="212" y="0"/>
                    </a:lnTo>
                    <a:lnTo>
                      <a:pt x="232" y="2"/>
                    </a:lnTo>
                    <a:lnTo>
                      <a:pt x="254" y="4"/>
                    </a:lnTo>
                    <a:lnTo>
                      <a:pt x="274" y="10"/>
                    </a:lnTo>
                    <a:lnTo>
                      <a:pt x="294" y="18"/>
                    </a:lnTo>
                    <a:lnTo>
                      <a:pt x="312" y="26"/>
                    </a:lnTo>
                    <a:lnTo>
                      <a:pt x="330" y="36"/>
                    </a:lnTo>
                    <a:lnTo>
                      <a:pt x="346" y="48"/>
                    </a:lnTo>
                    <a:lnTo>
                      <a:pt x="360" y="62"/>
                    </a:lnTo>
                    <a:lnTo>
                      <a:pt x="374" y="78"/>
                    </a:lnTo>
                    <a:lnTo>
                      <a:pt x="386" y="94"/>
                    </a:lnTo>
                    <a:lnTo>
                      <a:pt x="396" y="112"/>
                    </a:lnTo>
                    <a:lnTo>
                      <a:pt x="406" y="130"/>
                    </a:lnTo>
                    <a:lnTo>
                      <a:pt x="412" y="148"/>
                    </a:lnTo>
                    <a:lnTo>
                      <a:pt x="418" y="170"/>
                    </a:lnTo>
                    <a:lnTo>
                      <a:pt x="422" y="190"/>
                    </a:lnTo>
                    <a:lnTo>
                      <a:pt x="422" y="212"/>
                    </a:lnTo>
                    <a:lnTo>
                      <a:pt x="422" y="212"/>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8" name="Freeform 6"/>
              <p:cNvSpPr/>
              <p:nvPr/>
            </p:nvSpPr>
            <p:spPr bwMode="auto">
              <a:xfrm>
                <a:off x="-7374388" y="2691210"/>
                <a:ext cx="1622425" cy="2927350"/>
              </a:xfrm>
              <a:custGeom>
                <a:avLst/>
                <a:gdLst>
                  <a:gd name="T0" fmla="*/ 508 w 1022"/>
                  <a:gd name="T1" fmla="*/ 430 h 1844"/>
                  <a:gd name="T2" fmla="*/ 546 w 1022"/>
                  <a:gd name="T3" fmla="*/ 456 h 1844"/>
                  <a:gd name="T4" fmla="*/ 590 w 1022"/>
                  <a:gd name="T5" fmla="*/ 466 h 1844"/>
                  <a:gd name="T6" fmla="*/ 946 w 1022"/>
                  <a:gd name="T7" fmla="*/ 466 h 1844"/>
                  <a:gd name="T8" fmla="*/ 976 w 1022"/>
                  <a:gd name="T9" fmla="*/ 460 h 1844"/>
                  <a:gd name="T10" fmla="*/ 1000 w 1022"/>
                  <a:gd name="T11" fmla="*/ 444 h 1844"/>
                  <a:gd name="T12" fmla="*/ 1016 w 1022"/>
                  <a:gd name="T13" fmla="*/ 420 h 1844"/>
                  <a:gd name="T14" fmla="*/ 1022 w 1022"/>
                  <a:gd name="T15" fmla="*/ 392 h 1844"/>
                  <a:gd name="T16" fmla="*/ 1022 w 1022"/>
                  <a:gd name="T17" fmla="*/ 392 h 1844"/>
                  <a:gd name="T18" fmla="*/ 1016 w 1022"/>
                  <a:gd name="T19" fmla="*/ 362 h 1844"/>
                  <a:gd name="T20" fmla="*/ 1000 w 1022"/>
                  <a:gd name="T21" fmla="*/ 338 h 1844"/>
                  <a:gd name="T22" fmla="*/ 976 w 1022"/>
                  <a:gd name="T23" fmla="*/ 322 h 1844"/>
                  <a:gd name="T24" fmla="*/ 946 w 1022"/>
                  <a:gd name="T25" fmla="*/ 316 h 1844"/>
                  <a:gd name="T26" fmla="*/ 640 w 1022"/>
                  <a:gd name="T27" fmla="*/ 316 h 1844"/>
                  <a:gd name="T28" fmla="*/ 596 w 1022"/>
                  <a:gd name="T29" fmla="*/ 308 h 1844"/>
                  <a:gd name="T30" fmla="*/ 558 w 1022"/>
                  <a:gd name="T31" fmla="*/ 282 h 1844"/>
                  <a:gd name="T32" fmla="*/ 344 w 1022"/>
                  <a:gd name="T33" fmla="*/ 60 h 1844"/>
                  <a:gd name="T34" fmla="*/ 312 w 1022"/>
                  <a:gd name="T35" fmla="*/ 34 h 1844"/>
                  <a:gd name="T36" fmla="*/ 276 w 1022"/>
                  <a:gd name="T37" fmla="*/ 14 h 1844"/>
                  <a:gd name="T38" fmla="*/ 234 w 1022"/>
                  <a:gd name="T39" fmla="*/ 2 h 1844"/>
                  <a:gd name="T40" fmla="*/ 188 w 1022"/>
                  <a:gd name="T41" fmla="*/ 0 h 1844"/>
                  <a:gd name="T42" fmla="*/ 168 w 1022"/>
                  <a:gd name="T43" fmla="*/ 2 h 1844"/>
                  <a:gd name="T44" fmla="*/ 132 w 1022"/>
                  <a:gd name="T45" fmla="*/ 12 h 1844"/>
                  <a:gd name="T46" fmla="*/ 98 w 1022"/>
                  <a:gd name="T47" fmla="*/ 28 h 1844"/>
                  <a:gd name="T48" fmla="*/ 68 w 1022"/>
                  <a:gd name="T49" fmla="*/ 50 h 1844"/>
                  <a:gd name="T50" fmla="*/ 42 w 1022"/>
                  <a:gd name="T51" fmla="*/ 78 h 1844"/>
                  <a:gd name="T52" fmla="*/ 22 w 1022"/>
                  <a:gd name="T53" fmla="*/ 110 h 1844"/>
                  <a:gd name="T54" fmla="*/ 8 w 1022"/>
                  <a:gd name="T55" fmla="*/ 146 h 1844"/>
                  <a:gd name="T56" fmla="*/ 0 w 1022"/>
                  <a:gd name="T57" fmla="*/ 184 h 1844"/>
                  <a:gd name="T58" fmla="*/ 0 w 1022"/>
                  <a:gd name="T59" fmla="*/ 966 h 1844"/>
                  <a:gd name="T60" fmla="*/ 2 w 1022"/>
                  <a:gd name="T61" fmla="*/ 984 h 1844"/>
                  <a:gd name="T62" fmla="*/ 14 w 1022"/>
                  <a:gd name="T63" fmla="*/ 1014 h 1844"/>
                  <a:gd name="T64" fmla="*/ 36 w 1022"/>
                  <a:gd name="T65" fmla="*/ 1036 h 1844"/>
                  <a:gd name="T66" fmla="*/ 66 w 1022"/>
                  <a:gd name="T67" fmla="*/ 1048 h 1844"/>
                  <a:gd name="T68" fmla="*/ 336 w 1022"/>
                  <a:gd name="T69" fmla="*/ 1050 h 1844"/>
                  <a:gd name="T70" fmla="*/ 732 w 1022"/>
                  <a:gd name="T71" fmla="*/ 1050 h 1844"/>
                  <a:gd name="T72" fmla="*/ 744 w 1022"/>
                  <a:gd name="T73" fmla="*/ 1052 h 1844"/>
                  <a:gd name="T74" fmla="*/ 762 w 1022"/>
                  <a:gd name="T75" fmla="*/ 1060 h 1844"/>
                  <a:gd name="T76" fmla="*/ 776 w 1022"/>
                  <a:gd name="T77" fmla="*/ 1074 h 1844"/>
                  <a:gd name="T78" fmla="*/ 784 w 1022"/>
                  <a:gd name="T79" fmla="*/ 1092 h 1844"/>
                  <a:gd name="T80" fmla="*/ 786 w 1022"/>
                  <a:gd name="T81" fmla="*/ 1726 h 1844"/>
                  <a:gd name="T82" fmla="*/ 788 w 1022"/>
                  <a:gd name="T83" fmla="*/ 1750 h 1844"/>
                  <a:gd name="T84" fmla="*/ 804 w 1022"/>
                  <a:gd name="T85" fmla="*/ 1790 h 1844"/>
                  <a:gd name="T86" fmla="*/ 834 w 1022"/>
                  <a:gd name="T87" fmla="*/ 1822 h 1844"/>
                  <a:gd name="T88" fmla="*/ 872 w 1022"/>
                  <a:gd name="T89" fmla="*/ 1840 h 1844"/>
                  <a:gd name="T90" fmla="*/ 894 w 1022"/>
                  <a:gd name="T91" fmla="*/ 1844 h 1844"/>
                  <a:gd name="T92" fmla="*/ 906 w 1022"/>
                  <a:gd name="T93" fmla="*/ 1844 h 1844"/>
                  <a:gd name="T94" fmla="*/ 938 w 1022"/>
                  <a:gd name="T95" fmla="*/ 1836 h 1844"/>
                  <a:gd name="T96" fmla="*/ 976 w 1022"/>
                  <a:gd name="T97" fmla="*/ 1812 h 1844"/>
                  <a:gd name="T98" fmla="*/ 1000 w 1022"/>
                  <a:gd name="T99" fmla="*/ 1776 h 1844"/>
                  <a:gd name="T100" fmla="*/ 1008 w 1022"/>
                  <a:gd name="T101" fmla="*/ 1744 h 1844"/>
                  <a:gd name="T102" fmla="*/ 1010 w 1022"/>
                  <a:gd name="T103" fmla="*/ 1050 h 1844"/>
                  <a:gd name="T104" fmla="*/ 1010 w 1022"/>
                  <a:gd name="T105" fmla="*/ 906 h 1844"/>
                  <a:gd name="T106" fmla="*/ 1002 w 1022"/>
                  <a:gd name="T107" fmla="*/ 866 h 1844"/>
                  <a:gd name="T108" fmla="*/ 980 w 1022"/>
                  <a:gd name="T109" fmla="*/ 834 h 1844"/>
                  <a:gd name="T110" fmla="*/ 948 w 1022"/>
                  <a:gd name="T111" fmla="*/ 812 h 1844"/>
                  <a:gd name="T112" fmla="*/ 908 w 1022"/>
                  <a:gd name="T113" fmla="*/ 804 h 1844"/>
                  <a:gd name="T114" fmla="*/ 400 w 1022"/>
                  <a:gd name="T115" fmla="*/ 804 h 1844"/>
                  <a:gd name="T116" fmla="*/ 508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08" y="430"/>
                    </a:moveTo>
                    <a:lnTo>
                      <a:pt x="508" y="430"/>
                    </a:lnTo>
                    <a:lnTo>
                      <a:pt x="526" y="446"/>
                    </a:lnTo>
                    <a:lnTo>
                      <a:pt x="546" y="456"/>
                    </a:lnTo>
                    <a:lnTo>
                      <a:pt x="568" y="462"/>
                    </a:lnTo>
                    <a:lnTo>
                      <a:pt x="590" y="466"/>
                    </a:lnTo>
                    <a:lnTo>
                      <a:pt x="946" y="466"/>
                    </a:lnTo>
                    <a:lnTo>
                      <a:pt x="946" y="466"/>
                    </a:lnTo>
                    <a:lnTo>
                      <a:pt x="962" y="464"/>
                    </a:lnTo>
                    <a:lnTo>
                      <a:pt x="976" y="460"/>
                    </a:lnTo>
                    <a:lnTo>
                      <a:pt x="988" y="452"/>
                    </a:lnTo>
                    <a:lnTo>
                      <a:pt x="1000" y="444"/>
                    </a:lnTo>
                    <a:lnTo>
                      <a:pt x="1008" y="432"/>
                    </a:lnTo>
                    <a:lnTo>
                      <a:pt x="1016" y="420"/>
                    </a:lnTo>
                    <a:lnTo>
                      <a:pt x="1020" y="406"/>
                    </a:lnTo>
                    <a:lnTo>
                      <a:pt x="1022" y="392"/>
                    </a:lnTo>
                    <a:lnTo>
                      <a:pt x="1022" y="392"/>
                    </a:lnTo>
                    <a:lnTo>
                      <a:pt x="1022" y="392"/>
                    </a:lnTo>
                    <a:lnTo>
                      <a:pt x="1020" y="376"/>
                    </a:lnTo>
                    <a:lnTo>
                      <a:pt x="1016" y="362"/>
                    </a:lnTo>
                    <a:lnTo>
                      <a:pt x="1008" y="350"/>
                    </a:lnTo>
                    <a:lnTo>
                      <a:pt x="1000" y="338"/>
                    </a:lnTo>
                    <a:lnTo>
                      <a:pt x="988" y="330"/>
                    </a:lnTo>
                    <a:lnTo>
                      <a:pt x="976" y="322"/>
                    </a:lnTo>
                    <a:lnTo>
                      <a:pt x="962" y="318"/>
                    </a:lnTo>
                    <a:lnTo>
                      <a:pt x="946" y="316"/>
                    </a:lnTo>
                    <a:lnTo>
                      <a:pt x="640" y="316"/>
                    </a:lnTo>
                    <a:lnTo>
                      <a:pt x="640" y="316"/>
                    </a:lnTo>
                    <a:lnTo>
                      <a:pt x="618" y="314"/>
                    </a:lnTo>
                    <a:lnTo>
                      <a:pt x="596" y="308"/>
                    </a:lnTo>
                    <a:lnTo>
                      <a:pt x="576" y="296"/>
                    </a:lnTo>
                    <a:lnTo>
                      <a:pt x="558" y="282"/>
                    </a:lnTo>
                    <a:lnTo>
                      <a:pt x="344" y="60"/>
                    </a:lnTo>
                    <a:lnTo>
                      <a:pt x="344" y="60"/>
                    </a:lnTo>
                    <a:lnTo>
                      <a:pt x="330" y="46"/>
                    </a:lnTo>
                    <a:lnTo>
                      <a:pt x="312" y="34"/>
                    </a:lnTo>
                    <a:lnTo>
                      <a:pt x="294" y="22"/>
                    </a:lnTo>
                    <a:lnTo>
                      <a:pt x="276" y="14"/>
                    </a:lnTo>
                    <a:lnTo>
                      <a:pt x="254" y="6"/>
                    </a:lnTo>
                    <a:lnTo>
                      <a:pt x="234" y="2"/>
                    </a:lnTo>
                    <a:lnTo>
                      <a:pt x="212" y="0"/>
                    </a:lnTo>
                    <a:lnTo>
                      <a:pt x="188" y="0"/>
                    </a:lnTo>
                    <a:lnTo>
                      <a:pt x="188" y="0"/>
                    </a:lnTo>
                    <a:lnTo>
                      <a:pt x="168" y="2"/>
                    </a:lnTo>
                    <a:lnTo>
                      <a:pt x="150" y="6"/>
                    </a:lnTo>
                    <a:lnTo>
                      <a:pt x="132" y="12"/>
                    </a:lnTo>
                    <a:lnTo>
                      <a:pt x="114" y="18"/>
                    </a:lnTo>
                    <a:lnTo>
                      <a:pt x="98" y="28"/>
                    </a:lnTo>
                    <a:lnTo>
                      <a:pt x="82" y="38"/>
                    </a:lnTo>
                    <a:lnTo>
                      <a:pt x="68" y="50"/>
                    </a:lnTo>
                    <a:lnTo>
                      <a:pt x="54" y="64"/>
                    </a:lnTo>
                    <a:lnTo>
                      <a:pt x="42" y="78"/>
                    </a:lnTo>
                    <a:lnTo>
                      <a:pt x="32" y="94"/>
                    </a:lnTo>
                    <a:lnTo>
                      <a:pt x="22" y="110"/>
                    </a:lnTo>
                    <a:lnTo>
                      <a:pt x="14" y="128"/>
                    </a:lnTo>
                    <a:lnTo>
                      <a:pt x="8" y="146"/>
                    </a:lnTo>
                    <a:lnTo>
                      <a:pt x="4" y="166"/>
                    </a:lnTo>
                    <a:lnTo>
                      <a:pt x="0" y="184"/>
                    </a:lnTo>
                    <a:lnTo>
                      <a:pt x="0" y="204"/>
                    </a:lnTo>
                    <a:lnTo>
                      <a:pt x="0" y="966"/>
                    </a:lnTo>
                    <a:lnTo>
                      <a:pt x="0" y="966"/>
                    </a:lnTo>
                    <a:lnTo>
                      <a:pt x="2" y="984"/>
                    </a:lnTo>
                    <a:lnTo>
                      <a:pt x="6" y="1000"/>
                    </a:lnTo>
                    <a:lnTo>
                      <a:pt x="14" y="1014"/>
                    </a:lnTo>
                    <a:lnTo>
                      <a:pt x="24" y="1026"/>
                    </a:lnTo>
                    <a:lnTo>
                      <a:pt x="36" y="1036"/>
                    </a:lnTo>
                    <a:lnTo>
                      <a:pt x="52" y="1044"/>
                    </a:lnTo>
                    <a:lnTo>
                      <a:pt x="66" y="1048"/>
                    </a:lnTo>
                    <a:lnTo>
                      <a:pt x="84" y="1050"/>
                    </a:lnTo>
                    <a:lnTo>
                      <a:pt x="336" y="1050"/>
                    </a:lnTo>
                    <a:lnTo>
                      <a:pt x="400" y="1050"/>
                    </a:lnTo>
                    <a:lnTo>
                      <a:pt x="732" y="1050"/>
                    </a:lnTo>
                    <a:lnTo>
                      <a:pt x="732" y="1050"/>
                    </a:lnTo>
                    <a:lnTo>
                      <a:pt x="744" y="1052"/>
                    </a:lnTo>
                    <a:lnTo>
                      <a:pt x="754" y="1054"/>
                    </a:lnTo>
                    <a:lnTo>
                      <a:pt x="762" y="1060"/>
                    </a:lnTo>
                    <a:lnTo>
                      <a:pt x="770" y="1066"/>
                    </a:lnTo>
                    <a:lnTo>
                      <a:pt x="776" y="1074"/>
                    </a:lnTo>
                    <a:lnTo>
                      <a:pt x="782" y="1082"/>
                    </a:lnTo>
                    <a:lnTo>
                      <a:pt x="784" y="1092"/>
                    </a:lnTo>
                    <a:lnTo>
                      <a:pt x="786" y="1104"/>
                    </a:lnTo>
                    <a:lnTo>
                      <a:pt x="786" y="1726"/>
                    </a:lnTo>
                    <a:lnTo>
                      <a:pt x="786" y="1726"/>
                    </a:lnTo>
                    <a:lnTo>
                      <a:pt x="788" y="1750"/>
                    </a:lnTo>
                    <a:lnTo>
                      <a:pt x="794" y="1770"/>
                    </a:lnTo>
                    <a:lnTo>
                      <a:pt x="804" y="1790"/>
                    </a:lnTo>
                    <a:lnTo>
                      <a:pt x="818" y="1808"/>
                    </a:lnTo>
                    <a:lnTo>
                      <a:pt x="834" y="1822"/>
                    </a:lnTo>
                    <a:lnTo>
                      <a:pt x="852" y="1834"/>
                    </a:lnTo>
                    <a:lnTo>
                      <a:pt x="872" y="1840"/>
                    </a:lnTo>
                    <a:lnTo>
                      <a:pt x="882" y="1842"/>
                    </a:lnTo>
                    <a:lnTo>
                      <a:pt x="894" y="1844"/>
                    </a:lnTo>
                    <a:lnTo>
                      <a:pt x="894" y="1844"/>
                    </a:lnTo>
                    <a:lnTo>
                      <a:pt x="906" y="1844"/>
                    </a:lnTo>
                    <a:lnTo>
                      <a:pt x="918" y="1842"/>
                    </a:lnTo>
                    <a:lnTo>
                      <a:pt x="938" y="1836"/>
                    </a:lnTo>
                    <a:lnTo>
                      <a:pt x="958" y="1826"/>
                    </a:lnTo>
                    <a:lnTo>
                      <a:pt x="976" y="1812"/>
                    </a:lnTo>
                    <a:lnTo>
                      <a:pt x="990" y="1796"/>
                    </a:lnTo>
                    <a:lnTo>
                      <a:pt x="1000" y="1776"/>
                    </a:lnTo>
                    <a:lnTo>
                      <a:pt x="1008" y="1754"/>
                    </a:lnTo>
                    <a:lnTo>
                      <a:pt x="1008" y="1744"/>
                    </a:lnTo>
                    <a:lnTo>
                      <a:pt x="1010" y="1732"/>
                    </a:lnTo>
                    <a:lnTo>
                      <a:pt x="1010" y="1050"/>
                    </a:lnTo>
                    <a:lnTo>
                      <a:pt x="1010" y="906"/>
                    </a:lnTo>
                    <a:lnTo>
                      <a:pt x="1010" y="906"/>
                    </a:lnTo>
                    <a:lnTo>
                      <a:pt x="1008" y="884"/>
                    </a:lnTo>
                    <a:lnTo>
                      <a:pt x="1002" y="866"/>
                    </a:lnTo>
                    <a:lnTo>
                      <a:pt x="992" y="848"/>
                    </a:lnTo>
                    <a:lnTo>
                      <a:pt x="980" y="834"/>
                    </a:lnTo>
                    <a:lnTo>
                      <a:pt x="966" y="822"/>
                    </a:lnTo>
                    <a:lnTo>
                      <a:pt x="948" y="812"/>
                    </a:lnTo>
                    <a:lnTo>
                      <a:pt x="930" y="806"/>
                    </a:lnTo>
                    <a:lnTo>
                      <a:pt x="908" y="804"/>
                    </a:lnTo>
                    <a:lnTo>
                      <a:pt x="786" y="804"/>
                    </a:lnTo>
                    <a:lnTo>
                      <a:pt x="400" y="804"/>
                    </a:lnTo>
                    <a:lnTo>
                      <a:pt x="400" y="320"/>
                    </a:lnTo>
                    <a:lnTo>
                      <a:pt x="508" y="430"/>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9" name="Freeform 8"/>
              <p:cNvSpPr/>
              <p:nvPr/>
            </p:nvSpPr>
            <p:spPr bwMode="auto">
              <a:xfrm>
                <a:off x="-2776988" y="1932385"/>
                <a:ext cx="669925" cy="669925"/>
              </a:xfrm>
              <a:custGeom>
                <a:avLst/>
                <a:gdLst>
                  <a:gd name="T0" fmla="*/ 0 w 422"/>
                  <a:gd name="T1" fmla="*/ 212 h 422"/>
                  <a:gd name="T2" fmla="*/ 4 w 422"/>
                  <a:gd name="T3" fmla="*/ 254 h 422"/>
                  <a:gd name="T4" fmla="*/ 16 w 422"/>
                  <a:gd name="T5" fmla="*/ 294 h 422"/>
                  <a:gd name="T6" fmla="*/ 36 w 422"/>
                  <a:gd name="T7" fmla="*/ 330 h 422"/>
                  <a:gd name="T8" fmla="*/ 60 w 422"/>
                  <a:gd name="T9" fmla="*/ 362 h 422"/>
                  <a:gd name="T10" fmla="*/ 92 w 422"/>
                  <a:gd name="T11" fmla="*/ 386 h 422"/>
                  <a:gd name="T12" fmla="*/ 128 w 422"/>
                  <a:gd name="T13" fmla="*/ 406 h 422"/>
                  <a:gd name="T14" fmla="*/ 168 w 422"/>
                  <a:gd name="T15" fmla="*/ 418 h 422"/>
                  <a:gd name="T16" fmla="*/ 210 w 422"/>
                  <a:gd name="T17" fmla="*/ 422 h 422"/>
                  <a:gd name="T18" fmla="*/ 232 w 422"/>
                  <a:gd name="T19" fmla="*/ 422 h 422"/>
                  <a:gd name="T20" fmla="*/ 274 w 422"/>
                  <a:gd name="T21" fmla="*/ 414 h 422"/>
                  <a:gd name="T22" fmla="*/ 310 w 422"/>
                  <a:gd name="T23" fmla="*/ 398 h 422"/>
                  <a:gd name="T24" fmla="*/ 344 w 422"/>
                  <a:gd name="T25" fmla="*/ 374 h 422"/>
                  <a:gd name="T26" fmla="*/ 374 w 422"/>
                  <a:gd name="T27" fmla="*/ 346 h 422"/>
                  <a:gd name="T28" fmla="*/ 396 w 422"/>
                  <a:gd name="T29" fmla="*/ 312 h 422"/>
                  <a:gd name="T30" fmla="*/ 412 w 422"/>
                  <a:gd name="T31" fmla="*/ 274 h 422"/>
                  <a:gd name="T32" fmla="*/ 420 w 422"/>
                  <a:gd name="T33" fmla="*/ 234 h 422"/>
                  <a:gd name="T34" fmla="*/ 422 w 422"/>
                  <a:gd name="T35" fmla="*/ 212 h 422"/>
                  <a:gd name="T36" fmla="*/ 418 w 422"/>
                  <a:gd name="T37" fmla="*/ 170 h 422"/>
                  <a:gd name="T38" fmla="*/ 404 w 422"/>
                  <a:gd name="T39" fmla="*/ 130 h 422"/>
                  <a:gd name="T40" fmla="*/ 386 w 422"/>
                  <a:gd name="T41" fmla="*/ 94 h 422"/>
                  <a:gd name="T42" fmla="*/ 360 w 422"/>
                  <a:gd name="T43" fmla="*/ 62 h 422"/>
                  <a:gd name="T44" fmla="*/ 328 w 422"/>
                  <a:gd name="T45" fmla="*/ 36 h 422"/>
                  <a:gd name="T46" fmla="*/ 292 w 422"/>
                  <a:gd name="T47" fmla="*/ 18 h 422"/>
                  <a:gd name="T48" fmla="*/ 252 w 422"/>
                  <a:gd name="T49" fmla="*/ 4 h 422"/>
                  <a:gd name="T50" fmla="*/ 210 w 422"/>
                  <a:gd name="T51" fmla="*/ 0 h 422"/>
                  <a:gd name="T52" fmla="*/ 188 w 422"/>
                  <a:gd name="T53" fmla="*/ 2 h 422"/>
                  <a:gd name="T54" fmla="*/ 148 w 422"/>
                  <a:gd name="T55" fmla="*/ 10 h 422"/>
                  <a:gd name="T56" fmla="*/ 110 w 422"/>
                  <a:gd name="T57" fmla="*/ 26 h 422"/>
                  <a:gd name="T58" fmla="*/ 76 w 422"/>
                  <a:gd name="T59" fmla="*/ 48 h 422"/>
                  <a:gd name="T60" fmla="*/ 48 w 422"/>
                  <a:gd name="T61" fmla="*/ 78 h 422"/>
                  <a:gd name="T62" fmla="*/ 24 w 422"/>
                  <a:gd name="T63" fmla="*/ 112 h 422"/>
                  <a:gd name="T64" fmla="*/ 8 w 422"/>
                  <a:gd name="T65" fmla="*/ 148 h 422"/>
                  <a:gd name="T66" fmla="*/ 0 w 422"/>
                  <a:gd name="T67" fmla="*/ 190 h 422"/>
                  <a:gd name="T68" fmla="*/ 0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0" y="212"/>
                    </a:moveTo>
                    <a:lnTo>
                      <a:pt x="0" y="212"/>
                    </a:lnTo>
                    <a:lnTo>
                      <a:pt x="0" y="234"/>
                    </a:lnTo>
                    <a:lnTo>
                      <a:pt x="4" y="254"/>
                    </a:lnTo>
                    <a:lnTo>
                      <a:pt x="8" y="274"/>
                    </a:lnTo>
                    <a:lnTo>
                      <a:pt x="16" y="294"/>
                    </a:lnTo>
                    <a:lnTo>
                      <a:pt x="24" y="312"/>
                    </a:lnTo>
                    <a:lnTo>
                      <a:pt x="36" y="330"/>
                    </a:lnTo>
                    <a:lnTo>
                      <a:pt x="48" y="346"/>
                    </a:lnTo>
                    <a:lnTo>
                      <a:pt x="60" y="362"/>
                    </a:lnTo>
                    <a:lnTo>
                      <a:pt x="76" y="374"/>
                    </a:lnTo>
                    <a:lnTo>
                      <a:pt x="92" y="386"/>
                    </a:lnTo>
                    <a:lnTo>
                      <a:pt x="110" y="398"/>
                    </a:lnTo>
                    <a:lnTo>
                      <a:pt x="128" y="406"/>
                    </a:lnTo>
                    <a:lnTo>
                      <a:pt x="148" y="414"/>
                    </a:lnTo>
                    <a:lnTo>
                      <a:pt x="168" y="418"/>
                    </a:lnTo>
                    <a:lnTo>
                      <a:pt x="188" y="422"/>
                    </a:lnTo>
                    <a:lnTo>
                      <a:pt x="210" y="422"/>
                    </a:lnTo>
                    <a:lnTo>
                      <a:pt x="210" y="422"/>
                    </a:lnTo>
                    <a:lnTo>
                      <a:pt x="232" y="422"/>
                    </a:lnTo>
                    <a:lnTo>
                      <a:pt x="252" y="418"/>
                    </a:lnTo>
                    <a:lnTo>
                      <a:pt x="274" y="414"/>
                    </a:lnTo>
                    <a:lnTo>
                      <a:pt x="292" y="406"/>
                    </a:lnTo>
                    <a:lnTo>
                      <a:pt x="310" y="398"/>
                    </a:lnTo>
                    <a:lnTo>
                      <a:pt x="328" y="386"/>
                    </a:lnTo>
                    <a:lnTo>
                      <a:pt x="344" y="374"/>
                    </a:lnTo>
                    <a:lnTo>
                      <a:pt x="360" y="362"/>
                    </a:lnTo>
                    <a:lnTo>
                      <a:pt x="374" y="346"/>
                    </a:lnTo>
                    <a:lnTo>
                      <a:pt x="386" y="330"/>
                    </a:lnTo>
                    <a:lnTo>
                      <a:pt x="396" y="312"/>
                    </a:lnTo>
                    <a:lnTo>
                      <a:pt x="404" y="294"/>
                    </a:lnTo>
                    <a:lnTo>
                      <a:pt x="412" y="274"/>
                    </a:lnTo>
                    <a:lnTo>
                      <a:pt x="418" y="254"/>
                    </a:lnTo>
                    <a:lnTo>
                      <a:pt x="420" y="234"/>
                    </a:lnTo>
                    <a:lnTo>
                      <a:pt x="422" y="212"/>
                    </a:lnTo>
                    <a:lnTo>
                      <a:pt x="422" y="212"/>
                    </a:lnTo>
                    <a:lnTo>
                      <a:pt x="420" y="190"/>
                    </a:lnTo>
                    <a:lnTo>
                      <a:pt x="418" y="170"/>
                    </a:lnTo>
                    <a:lnTo>
                      <a:pt x="412" y="148"/>
                    </a:lnTo>
                    <a:lnTo>
                      <a:pt x="404" y="130"/>
                    </a:lnTo>
                    <a:lnTo>
                      <a:pt x="396" y="112"/>
                    </a:lnTo>
                    <a:lnTo>
                      <a:pt x="386" y="94"/>
                    </a:lnTo>
                    <a:lnTo>
                      <a:pt x="374" y="78"/>
                    </a:lnTo>
                    <a:lnTo>
                      <a:pt x="360" y="62"/>
                    </a:lnTo>
                    <a:lnTo>
                      <a:pt x="344" y="48"/>
                    </a:lnTo>
                    <a:lnTo>
                      <a:pt x="328" y="36"/>
                    </a:lnTo>
                    <a:lnTo>
                      <a:pt x="310" y="26"/>
                    </a:lnTo>
                    <a:lnTo>
                      <a:pt x="292" y="18"/>
                    </a:lnTo>
                    <a:lnTo>
                      <a:pt x="274" y="10"/>
                    </a:lnTo>
                    <a:lnTo>
                      <a:pt x="252" y="4"/>
                    </a:lnTo>
                    <a:lnTo>
                      <a:pt x="232" y="2"/>
                    </a:lnTo>
                    <a:lnTo>
                      <a:pt x="210" y="0"/>
                    </a:lnTo>
                    <a:lnTo>
                      <a:pt x="210" y="0"/>
                    </a:lnTo>
                    <a:lnTo>
                      <a:pt x="188" y="2"/>
                    </a:lnTo>
                    <a:lnTo>
                      <a:pt x="168" y="4"/>
                    </a:lnTo>
                    <a:lnTo>
                      <a:pt x="148" y="10"/>
                    </a:lnTo>
                    <a:lnTo>
                      <a:pt x="128" y="18"/>
                    </a:lnTo>
                    <a:lnTo>
                      <a:pt x="110" y="26"/>
                    </a:lnTo>
                    <a:lnTo>
                      <a:pt x="92" y="36"/>
                    </a:lnTo>
                    <a:lnTo>
                      <a:pt x="76" y="48"/>
                    </a:lnTo>
                    <a:lnTo>
                      <a:pt x="60" y="62"/>
                    </a:lnTo>
                    <a:lnTo>
                      <a:pt x="48" y="78"/>
                    </a:lnTo>
                    <a:lnTo>
                      <a:pt x="36" y="94"/>
                    </a:lnTo>
                    <a:lnTo>
                      <a:pt x="24" y="112"/>
                    </a:lnTo>
                    <a:lnTo>
                      <a:pt x="16" y="130"/>
                    </a:lnTo>
                    <a:lnTo>
                      <a:pt x="8" y="148"/>
                    </a:lnTo>
                    <a:lnTo>
                      <a:pt x="4" y="170"/>
                    </a:lnTo>
                    <a:lnTo>
                      <a:pt x="0" y="190"/>
                    </a:lnTo>
                    <a:lnTo>
                      <a:pt x="0" y="212"/>
                    </a:lnTo>
                    <a:lnTo>
                      <a:pt x="0" y="212"/>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0" name="Freeform 9"/>
              <p:cNvSpPr/>
              <p:nvPr/>
            </p:nvSpPr>
            <p:spPr bwMode="auto">
              <a:xfrm>
                <a:off x="-3729488" y="2691210"/>
                <a:ext cx="1622425" cy="2927350"/>
              </a:xfrm>
              <a:custGeom>
                <a:avLst/>
                <a:gdLst>
                  <a:gd name="T0" fmla="*/ 514 w 1022"/>
                  <a:gd name="T1" fmla="*/ 430 h 1844"/>
                  <a:gd name="T2" fmla="*/ 476 w 1022"/>
                  <a:gd name="T3" fmla="*/ 456 h 1844"/>
                  <a:gd name="T4" fmla="*/ 430 w 1022"/>
                  <a:gd name="T5" fmla="*/ 466 h 1844"/>
                  <a:gd name="T6" fmla="*/ 74 w 1022"/>
                  <a:gd name="T7" fmla="*/ 466 h 1844"/>
                  <a:gd name="T8" fmla="*/ 46 w 1022"/>
                  <a:gd name="T9" fmla="*/ 460 h 1844"/>
                  <a:gd name="T10" fmla="*/ 22 w 1022"/>
                  <a:gd name="T11" fmla="*/ 444 h 1844"/>
                  <a:gd name="T12" fmla="*/ 6 w 1022"/>
                  <a:gd name="T13" fmla="*/ 420 h 1844"/>
                  <a:gd name="T14" fmla="*/ 0 w 1022"/>
                  <a:gd name="T15" fmla="*/ 392 h 1844"/>
                  <a:gd name="T16" fmla="*/ 0 w 1022"/>
                  <a:gd name="T17" fmla="*/ 392 h 1844"/>
                  <a:gd name="T18" fmla="*/ 6 w 1022"/>
                  <a:gd name="T19" fmla="*/ 362 h 1844"/>
                  <a:gd name="T20" fmla="*/ 22 w 1022"/>
                  <a:gd name="T21" fmla="*/ 338 h 1844"/>
                  <a:gd name="T22" fmla="*/ 46 w 1022"/>
                  <a:gd name="T23" fmla="*/ 322 h 1844"/>
                  <a:gd name="T24" fmla="*/ 74 w 1022"/>
                  <a:gd name="T25" fmla="*/ 316 h 1844"/>
                  <a:gd name="T26" fmla="*/ 380 w 1022"/>
                  <a:gd name="T27" fmla="*/ 316 h 1844"/>
                  <a:gd name="T28" fmla="*/ 426 w 1022"/>
                  <a:gd name="T29" fmla="*/ 308 h 1844"/>
                  <a:gd name="T30" fmla="*/ 464 w 1022"/>
                  <a:gd name="T31" fmla="*/ 282 h 1844"/>
                  <a:gd name="T32" fmla="*/ 676 w 1022"/>
                  <a:gd name="T33" fmla="*/ 60 h 1844"/>
                  <a:gd name="T34" fmla="*/ 708 w 1022"/>
                  <a:gd name="T35" fmla="*/ 34 h 1844"/>
                  <a:gd name="T36" fmla="*/ 746 w 1022"/>
                  <a:gd name="T37" fmla="*/ 14 h 1844"/>
                  <a:gd name="T38" fmla="*/ 788 w 1022"/>
                  <a:gd name="T39" fmla="*/ 2 h 1844"/>
                  <a:gd name="T40" fmla="*/ 834 w 1022"/>
                  <a:gd name="T41" fmla="*/ 0 h 1844"/>
                  <a:gd name="T42" fmla="*/ 852 w 1022"/>
                  <a:gd name="T43" fmla="*/ 2 h 1844"/>
                  <a:gd name="T44" fmla="*/ 890 w 1022"/>
                  <a:gd name="T45" fmla="*/ 12 h 1844"/>
                  <a:gd name="T46" fmla="*/ 924 w 1022"/>
                  <a:gd name="T47" fmla="*/ 28 h 1844"/>
                  <a:gd name="T48" fmla="*/ 954 w 1022"/>
                  <a:gd name="T49" fmla="*/ 50 h 1844"/>
                  <a:gd name="T50" fmla="*/ 980 w 1022"/>
                  <a:gd name="T51" fmla="*/ 78 h 1844"/>
                  <a:gd name="T52" fmla="*/ 1000 w 1022"/>
                  <a:gd name="T53" fmla="*/ 110 h 1844"/>
                  <a:gd name="T54" fmla="*/ 1014 w 1022"/>
                  <a:gd name="T55" fmla="*/ 146 h 1844"/>
                  <a:gd name="T56" fmla="*/ 1020 w 1022"/>
                  <a:gd name="T57" fmla="*/ 184 h 1844"/>
                  <a:gd name="T58" fmla="*/ 1022 w 1022"/>
                  <a:gd name="T59" fmla="*/ 966 h 1844"/>
                  <a:gd name="T60" fmla="*/ 1020 w 1022"/>
                  <a:gd name="T61" fmla="*/ 984 h 1844"/>
                  <a:gd name="T62" fmla="*/ 1008 w 1022"/>
                  <a:gd name="T63" fmla="*/ 1014 h 1844"/>
                  <a:gd name="T64" fmla="*/ 984 w 1022"/>
                  <a:gd name="T65" fmla="*/ 1036 h 1844"/>
                  <a:gd name="T66" fmla="*/ 954 w 1022"/>
                  <a:gd name="T67" fmla="*/ 1048 h 1844"/>
                  <a:gd name="T68" fmla="*/ 686 w 1022"/>
                  <a:gd name="T69" fmla="*/ 1050 h 1844"/>
                  <a:gd name="T70" fmla="*/ 290 w 1022"/>
                  <a:gd name="T71" fmla="*/ 1050 h 1844"/>
                  <a:gd name="T72" fmla="*/ 278 w 1022"/>
                  <a:gd name="T73" fmla="*/ 1052 h 1844"/>
                  <a:gd name="T74" fmla="*/ 260 w 1022"/>
                  <a:gd name="T75" fmla="*/ 1060 h 1844"/>
                  <a:gd name="T76" fmla="*/ 244 w 1022"/>
                  <a:gd name="T77" fmla="*/ 1074 h 1844"/>
                  <a:gd name="T78" fmla="*/ 236 w 1022"/>
                  <a:gd name="T79" fmla="*/ 1092 h 1844"/>
                  <a:gd name="T80" fmla="*/ 236 w 1022"/>
                  <a:gd name="T81" fmla="*/ 1726 h 1844"/>
                  <a:gd name="T82" fmla="*/ 234 w 1022"/>
                  <a:gd name="T83" fmla="*/ 1750 h 1844"/>
                  <a:gd name="T84" fmla="*/ 218 w 1022"/>
                  <a:gd name="T85" fmla="*/ 1790 h 1844"/>
                  <a:gd name="T86" fmla="*/ 188 w 1022"/>
                  <a:gd name="T87" fmla="*/ 1822 h 1844"/>
                  <a:gd name="T88" fmla="*/ 150 w 1022"/>
                  <a:gd name="T89" fmla="*/ 1840 h 1844"/>
                  <a:gd name="T90" fmla="*/ 128 w 1022"/>
                  <a:gd name="T91" fmla="*/ 1844 h 1844"/>
                  <a:gd name="T92" fmla="*/ 116 w 1022"/>
                  <a:gd name="T93" fmla="*/ 1844 h 1844"/>
                  <a:gd name="T94" fmla="*/ 82 w 1022"/>
                  <a:gd name="T95" fmla="*/ 1836 h 1844"/>
                  <a:gd name="T96" fmla="*/ 46 w 1022"/>
                  <a:gd name="T97" fmla="*/ 1812 h 1844"/>
                  <a:gd name="T98" fmla="*/ 22 w 1022"/>
                  <a:gd name="T99" fmla="*/ 1776 h 1844"/>
                  <a:gd name="T100" fmla="*/ 12 w 1022"/>
                  <a:gd name="T101" fmla="*/ 1744 h 1844"/>
                  <a:gd name="T102" fmla="*/ 12 w 1022"/>
                  <a:gd name="T103" fmla="*/ 1050 h 1844"/>
                  <a:gd name="T104" fmla="*/ 12 w 1022"/>
                  <a:gd name="T105" fmla="*/ 906 h 1844"/>
                  <a:gd name="T106" fmla="*/ 20 w 1022"/>
                  <a:gd name="T107" fmla="*/ 866 h 1844"/>
                  <a:gd name="T108" fmla="*/ 42 w 1022"/>
                  <a:gd name="T109" fmla="*/ 834 h 1844"/>
                  <a:gd name="T110" fmla="*/ 74 w 1022"/>
                  <a:gd name="T111" fmla="*/ 812 h 1844"/>
                  <a:gd name="T112" fmla="*/ 112 w 1022"/>
                  <a:gd name="T113" fmla="*/ 804 h 1844"/>
                  <a:gd name="T114" fmla="*/ 622 w 1022"/>
                  <a:gd name="T115" fmla="*/ 804 h 1844"/>
                  <a:gd name="T116" fmla="*/ 514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14" y="430"/>
                    </a:moveTo>
                    <a:lnTo>
                      <a:pt x="514" y="430"/>
                    </a:lnTo>
                    <a:lnTo>
                      <a:pt x="496" y="446"/>
                    </a:lnTo>
                    <a:lnTo>
                      <a:pt x="476" y="456"/>
                    </a:lnTo>
                    <a:lnTo>
                      <a:pt x="454" y="462"/>
                    </a:lnTo>
                    <a:lnTo>
                      <a:pt x="430" y="466"/>
                    </a:lnTo>
                    <a:lnTo>
                      <a:pt x="74" y="466"/>
                    </a:lnTo>
                    <a:lnTo>
                      <a:pt x="74" y="466"/>
                    </a:lnTo>
                    <a:lnTo>
                      <a:pt x="60" y="464"/>
                    </a:lnTo>
                    <a:lnTo>
                      <a:pt x="46" y="460"/>
                    </a:lnTo>
                    <a:lnTo>
                      <a:pt x="34" y="452"/>
                    </a:lnTo>
                    <a:lnTo>
                      <a:pt x="22" y="444"/>
                    </a:lnTo>
                    <a:lnTo>
                      <a:pt x="14" y="432"/>
                    </a:lnTo>
                    <a:lnTo>
                      <a:pt x="6" y="420"/>
                    </a:lnTo>
                    <a:lnTo>
                      <a:pt x="2" y="406"/>
                    </a:lnTo>
                    <a:lnTo>
                      <a:pt x="0" y="392"/>
                    </a:lnTo>
                    <a:lnTo>
                      <a:pt x="0" y="392"/>
                    </a:lnTo>
                    <a:lnTo>
                      <a:pt x="0" y="392"/>
                    </a:lnTo>
                    <a:lnTo>
                      <a:pt x="2" y="376"/>
                    </a:lnTo>
                    <a:lnTo>
                      <a:pt x="6" y="362"/>
                    </a:lnTo>
                    <a:lnTo>
                      <a:pt x="14" y="350"/>
                    </a:lnTo>
                    <a:lnTo>
                      <a:pt x="22" y="338"/>
                    </a:lnTo>
                    <a:lnTo>
                      <a:pt x="34" y="330"/>
                    </a:lnTo>
                    <a:lnTo>
                      <a:pt x="46" y="322"/>
                    </a:lnTo>
                    <a:lnTo>
                      <a:pt x="60" y="318"/>
                    </a:lnTo>
                    <a:lnTo>
                      <a:pt x="74" y="316"/>
                    </a:lnTo>
                    <a:lnTo>
                      <a:pt x="380" y="316"/>
                    </a:lnTo>
                    <a:lnTo>
                      <a:pt x="380" y="316"/>
                    </a:lnTo>
                    <a:lnTo>
                      <a:pt x="404" y="314"/>
                    </a:lnTo>
                    <a:lnTo>
                      <a:pt x="426" y="308"/>
                    </a:lnTo>
                    <a:lnTo>
                      <a:pt x="446" y="296"/>
                    </a:lnTo>
                    <a:lnTo>
                      <a:pt x="464" y="282"/>
                    </a:lnTo>
                    <a:lnTo>
                      <a:pt x="676" y="60"/>
                    </a:lnTo>
                    <a:lnTo>
                      <a:pt x="676" y="60"/>
                    </a:lnTo>
                    <a:lnTo>
                      <a:pt x="692" y="46"/>
                    </a:lnTo>
                    <a:lnTo>
                      <a:pt x="708" y="34"/>
                    </a:lnTo>
                    <a:lnTo>
                      <a:pt x="728" y="22"/>
                    </a:lnTo>
                    <a:lnTo>
                      <a:pt x="746" y="14"/>
                    </a:lnTo>
                    <a:lnTo>
                      <a:pt x="766" y="6"/>
                    </a:lnTo>
                    <a:lnTo>
                      <a:pt x="788" y="2"/>
                    </a:lnTo>
                    <a:lnTo>
                      <a:pt x="810" y="0"/>
                    </a:lnTo>
                    <a:lnTo>
                      <a:pt x="834" y="0"/>
                    </a:lnTo>
                    <a:lnTo>
                      <a:pt x="834" y="0"/>
                    </a:lnTo>
                    <a:lnTo>
                      <a:pt x="852" y="2"/>
                    </a:lnTo>
                    <a:lnTo>
                      <a:pt x="872" y="6"/>
                    </a:lnTo>
                    <a:lnTo>
                      <a:pt x="890" y="12"/>
                    </a:lnTo>
                    <a:lnTo>
                      <a:pt x="908" y="18"/>
                    </a:lnTo>
                    <a:lnTo>
                      <a:pt x="924" y="28"/>
                    </a:lnTo>
                    <a:lnTo>
                      <a:pt x="940" y="38"/>
                    </a:lnTo>
                    <a:lnTo>
                      <a:pt x="954" y="50"/>
                    </a:lnTo>
                    <a:lnTo>
                      <a:pt x="968" y="64"/>
                    </a:lnTo>
                    <a:lnTo>
                      <a:pt x="980" y="78"/>
                    </a:lnTo>
                    <a:lnTo>
                      <a:pt x="990" y="94"/>
                    </a:lnTo>
                    <a:lnTo>
                      <a:pt x="1000" y="110"/>
                    </a:lnTo>
                    <a:lnTo>
                      <a:pt x="1008" y="128"/>
                    </a:lnTo>
                    <a:lnTo>
                      <a:pt x="1014" y="146"/>
                    </a:lnTo>
                    <a:lnTo>
                      <a:pt x="1018" y="166"/>
                    </a:lnTo>
                    <a:lnTo>
                      <a:pt x="1020" y="184"/>
                    </a:lnTo>
                    <a:lnTo>
                      <a:pt x="1022" y="204"/>
                    </a:lnTo>
                    <a:lnTo>
                      <a:pt x="1022" y="966"/>
                    </a:lnTo>
                    <a:lnTo>
                      <a:pt x="1022" y="966"/>
                    </a:lnTo>
                    <a:lnTo>
                      <a:pt x="1020" y="984"/>
                    </a:lnTo>
                    <a:lnTo>
                      <a:pt x="1014" y="1000"/>
                    </a:lnTo>
                    <a:lnTo>
                      <a:pt x="1008" y="1014"/>
                    </a:lnTo>
                    <a:lnTo>
                      <a:pt x="998" y="1026"/>
                    </a:lnTo>
                    <a:lnTo>
                      <a:pt x="984" y="1036"/>
                    </a:lnTo>
                    <a:lnTo>
                      <a:pt x="970" y="1044"/>
                    </a:lnTo>
                    <a:lnTo>
                      <a:pt x="954" y="1048"/>
                    </a:lnTo>
                    <a:lnTo>
                      <a:pt x="938" y="1050"/>
                    </a:lnTo>
                    <a:lnTo>
                      <a:pt x="686" y="1050"/>
                    </a:lnTo>
                    <a:lnTo>
                      <a:pt x="622" y="1050"/>
                    </a:lnTo>
                    <a:lnTo>
                      <a:pt x="290" y="1050"/>
                    </a:lnTo>
                    <a:lnTo>
                      <a:pt x="290" y="1050"/>
                    </a:lnTo>
                    <a:lnTo>
                      <a:pt x="278" y="1052"/>
                    </a:lnTo>
                    <a:lnTo>
                      <a:pt x="268" y="1054"/>
                    </a:lnTo>
                    <a:lnTo>
                      <a:pt x="260" y="1060"/>
                    </a:lnTo>
                    <a:lnTo>
                      <a:pt x="252" y="1066"/>
                    </a:lnTo>
                    <a:lnTo>
                      <a:pt x="244" y="1074"/>
                    </a:lnTo>
                    <a:lnTo>
                      <a:pt x="240" y="1082"/>
                    </a:lnTo>
                    <a:lnTo>
                      <a:pt x="236" y="1092"/>
                    </a:lnTo>
                    <a:lnTo>
                      <a:pt x="236" y="1104"/>
                    </a:lnTo>
                    <a:lnTo>
                      <a:pt x="236" y="1726"/>
                    </a:lnTo>
                    <a:lnTo>
                      <a:pt x="236" y="1726"/>
                    </a:lnTo>
                    <a:lnTo>
                      <a:pt x="234" y="1750"/>
                    </a:lnTo>
                    <a:lnTo>
                      <a:pt x="228" y="1770"/>
                    </a:lnTo>
                    <a:lnTo>
                      <a:pt x="218" y="1790"/>
                    </a:lnTo>
                    <a:lnTo>
                      <a:pt x="204" y="1808"/>
                    </a:lnTo>
                    <a:lnTo>
                      <a:pt x="188" y="1822"/>
                    </a:lnTo>
                    <a:lnTo>
                      <a:pt x="170" y="1834"/>
                    </a:lnTo>
                    <a:lnTo>
                      <a:pt x="150" y="1840"/>
                    </a:lnTo>
                    <a:lnTo>
                      <a:pt x="138" y="1842"/>
                    </a:lnTo>
                    <a:lnTo>
                      <a:pt x="128" y="1844"/>
                    </a:lnTo>
                    <a:lnTo>
                      <a:pt x="128" y="1844"/>
                    </a:lnTo>
                    <a:lnTo>
                      <a:pt x="116" y="1844"/>
                    </a:lnTo>
                    <a:lnTo>
                      <a:pt x="104" y="1842"/>
                    </a:lnTo>
                    <a:lnTo>
                      <a:pt x="82" y="1836"/>
                    </a:lnTo>
                    <a:lnTo>
                      <a:pt x="64" y="1826"/>
                    </a:lnTo>
                    <a:lnTo>
                      <a:pt x="46" y="1812"/>
                    </a:lnTo>
                    <a:lnTo>
                      <a:pt x="32" y="1796"/>
                    </a:lnTo>
                    <a:lnTo>
                      <a:pt x="22" y="1776"/>
                    </a:lnTo>
                    <a:lnTo>
                      <a:pt x="14" y="1754"/>
                    </a:lnTo>
                    <a:lnTo>
                      <a:pt x="12" y="1744"/>
                    </a:lnTo>
                    <a:lnTo>
                      <a:pt x="12" y="1732"/>
                    </a:lnTo>
                    <a:lnTo>
                      <a:pt x="12" y="1050"/>
                    </a:lnTo>
                    <a:lnTo>
                      <a:pt x="12" y="906"/>
                    </a:lnTo>
                    <a:lnTo>
                      <a:pt x="12" y="906"/>
                    </a:lnTo>
                    <a:lnTo>
                      <a:pt x="14" y="884"/>
                    </a:lnTo>
                    <a:lnTo>
                      <a:pt x="20" y="866"/>
                    </a:lnTo>
                    <a:lnTo>
                      <a:pt x="30" y="848"/>
                    </a:lnTo>
                    <a:lnTo>
                      <a:pt x="42" y="834"/>
                    </a:lnTo>
                    <a:lnTo>
                      <a:pt x="56" y="822"/>
                    </a:lnTo>
                    <a:lnTo>
                      <a:pt x="74" y="812"/>
                    </a:lnTo>
                    <a:lnTo>
                      <a:pt x="92" y="806"/>
                    </a:lnTo>
                    <a:lnTo>
                      <a:pt x="112" y="804"/>
                    </a:lnTo>
                    <a:lnTo>
                      <a:pt x="236" y="804"/>
                    </a:lnTo>
                    <a:lnTo>
                      <a:pt x="622" y="804"/>
                    </a:lnTo>
                    <a:lnTo>
                      <a:pt x="622" y="320"/>
                    </a:lnTo>
                    <a:lnTo>
                      <a:pt x="514" y="430"/>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1" name="Freeform 11"/>
              <p:cNvSpPr/>
              <p:nvPr/>
            </p:nvSpPr>
            <p:spPr bwMode="auto">
              <a:xfrm>
                <a:off x="-5069338" y="849710"/>
                <a:ext cx="650875" cy="650875"/>
              </a:xfrm>
              <a:custGeom>
                <a:avLst/>
                <a:gdLst>
                  <a:gd name="T0" fmla="*/ 410 w 410"/>
                  <a:gd name="T1" fmla="*/ 204 h 410"/>
                  <a:gd name="T2" fmla="*/ 406 w 410"/>
                  <a:gd name="T3" fmla="*/ 246 h 410"/>
                  <a:gd name="T4" fmla="*/ 394 w 410"/>
                  <a:gd name="T5" fmla="*/ 284 h 410"/>
                  <a:gd name="T6" fmla="*/ 374 w 410"/>
                  <a:gd name="T7" fmla="*/ 320 h 410"/>
                  <a:gd name="T8" fmla="*/ 350 w 410"/>
                  <a:gd name="T9" fmla="*/ 350 h 410"/>
                  <a:gd name="T10" fmla="*/ 320 w 410"/>
                  <a:gd name="T11" fmla="*/ 374 h 410"/>
                  <a:gd name="T12" fmla="*/ 284 w 410"/>
                  <a:gd name="T13" fmla="*/ 394 h 410"/>
                  <a:gd name="T14" fmla="*/ 246 w 410"/>
                  <a:gd name="T15" fmla="*/ 406 h 410"/>
                  <a:gd name="T16" fmla="*/ 204 w 410"/>
                  <a:gd name="T17" fmla="*/ 410 h 410"/>
                  <a:gd name="T18" fmla="*/ 184 w 410"/>
                  <a:gd name="T19" fmla="*/ 408 h 410"/>
                  <a:gd name="T20" fmla="*/ 144 w 410"/>
                  <a:gd name="T21" fmla="*/ 400 h 410"/>
                  <a:gd name="T22" fmla="*/ 106 w 410"/>
                  <a:gd name="T23" fmla="*/ 386 h 410"/>
                  <a:gd name="T24" fmla="*/ 74 w 410"/>
                  <a:gd name="T25" fmla="*/ 364 h 410"/>
                  <a:gd name="T26" fmla="*/ 46 w 410"/>
                  <a:gd name="T27" fmla="*/ 336 h 410"/>
                  <a:gd name="T28" fmla="*/ 24 w 410"/>
                  <a:gd name="T29" fmla="*/ 302 h 410"/>
                  <a:gd name="T30" fmla="*/ 8 w 410"/>
                  <a:gd name="T31" fmla="*/ 266 h 410"/>
                  <a:gd name="T32" fmla="*/ 0 w 410"/>
                  <a:gd name="T33" fmla="*/ 226 h 410"/>
                  <a:gd name="T34" fmla="*/ 0 w 410"/>
                  <a:gd name="T35" fmla="*/ 204 h 410"/>
                  <a:gd name="T36" fmla="*/ 4 w 410"/>
                  <a:gd name="T37" fmla="*/ 164 h 410"/>
                  <a:gd name="T38" fmla="*/ 16 w 410"/>
                  <a:gd name="T39" fmla="*/ 124 h 410"/>
                  <a:gd name="T40" fmla="*/ 34 w 410"/>
                  <a:gd name="T41" fmla="*/ 90 h 410"/>
                  <a:gd name="T42" fmla="*/ 60 w 410"/>
                  <a:gd name="T43" fmla="*/ 60 h 410"/>
                  <a:gd name="T44" fmla="*/ 90 w 410"/>
                  <a:gd name="T45" fmla="*/ 34 h 410"/>
                  <a:gd name="T46" fmla="*/ 124 w 410"/>
                  <a:gd name="T47" fmla="*/ 16 h 410"/>
                  <a:gd name="T48" fmla="*/ 164 w 410"/>
                  <a:gd name="T49" fmla="*/ 4 h 410"/>
                  <a:gd name="T50" fmla="*/ 204 w 410"/>
                  <a:gd name="T51" fmla="*/ 0 h 410"/>
                  <a:gd name="T52" fmla="*/ 226 w 410"/>
                  <a:gd name="T53" fmla="*/ 0 h 410"/>
                  <a:gd name="T54" fmla="*/ 266 w 410"/>
                  <a:gd name="T55" fmla="*/ 8 h 410"/>
                  <a:gd name="T56" fmla="*/ 302 w 410"/>
                  <a:gd name="T57" fmla="*/ 24 h 410"/>
                  <a:gd name="T58" fmla="*/ 336 w 410"/>
                  <a:gd name="T59" fmla="*/ 46 h 410"/>
                  <a:gd name="T60" fmla="*/ 362 w 410"/>
                  <a:gd name="T61" fmla="*/ 74 h 410"/>
                  <a:gd name="T62" fmla="*/ 384 w 410"/>
                  <a:gd name="T63" fmla="*/ 108 h 410"/>
                  <a:gd name="T64" fmla="*/ 400 w 410"/>
                  <a:gd name="T65" fmla="*/ 144 h 410"/>
                  <a:gd name="T66" fmla="*/ 408 w 410"/>
                  <a:gd name="T67" fmla="*/ 184 h 410"/>
                  <a:gd name="T68" fmla="*/ 410 w 410"/>
                  <a:gd name="T69" fmla="*/ 20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0" h="410">
                    <a:moveTo>
                      <a:pt x="410" y="204"/>
                    </a:moveTo>
                    <a:lnTo>
                      <a:pt x="410" y="204"/>
                    </a:lnTo>
                    <a:lnTo>
                      <a:pt x="408" y="226"/>
                    </a:lnTo>
                    <a:lnTo>
                      <a:pt x="406" y="246"/>
                    </a:lnTo>
                    <a:lnTo>
                      <a:pt x="400" y="266"/>
                    </a:lnTo>
                    <a:lnTo>
                      <a:pt x="394" y="284"/>
                    </a:lnTo>
                    <a:lnTo>
                      <a:pt x="384" y="302"/>
                    </a:lnTo>
                    <a:lnTo>
                      <a:pt x="374" y="320"/>
                    </a:lnTo>
                    <a:lnTo>
                      <a:pt x="362" y="336"/>
                    </a:lnTo>
                    <a:lnTo>
                      <a:pt x="350" y="350"/>
                    </a:lnTo>
                    <a:lnTo>
                      <a:pt x="336" y="364"/>
                    </a:lnTo>
                    <a:lnTo>
                      <a:pt x="320" y="374"/>
                    </a:lnTo>
                    <a:lnTo>
                      <a:pt x="302" y="386"/>
                    </a:lnTo>
                    <a:lnTo>
                      <a:pt x="284" y="394"/>
                    </a:lnTo>
                    <a:lnTo>
                      <a:pt x="266" y="400"/>
                    </a:lnTo>
                    <a:lnTo>
                      <a:pt x="246" y="406"/>
                    </a:lnTo>
                    <a:lnTo>
                      <a:pt x="226" y="408"/>
                    </a:lnTo>
                    <a:lnTo>
                      <a:pt x="204" y="410"/>
                    </a:lnTo>
                    <a:lnTo>
                      <a:pt x="204" y="410"/>
                    </a:lnTo>
                    <a:lnTo>
                      <a:pt x="184" y="408"/>
                    </a:lnTo>
                    <a:lnTo>
                      <a:pt x="164" y="406"/>
                    </a:lnTo>
                    <a:lnTo>
                      <a:pt x="144" y="400"/>
                    </a:lnTo>
                    <a:lnTo>
                      <a:pt x="124" y="394"/>
                    </a:lnTo>
                    <a:lnTo>
                      <a:pt x="106" y="386"/>
                    </a:lnTo>
                    <a:lnTo>
                      <a:pt x="90" y="374"/>
                    </a:lnTo>
                    <a:lnTo>
                      <a:pt x="74" y="364"/>
                    </a:lnTo>
                    <a:lnTo>
                      <a:pt x="60" y="350"/>
                    </a:lnTo>
                    <a:lnTo>
                      <a:pt x="46" y="336"/>
                    </a:lnTo>
                    <a:lnTo>
                      <a:pt x="34" y="320"/>
                    </a:lnTo>
                    <a:lnTo>
                      <a:pt x="24" y="302"/>
                    </a:lnTo>
                    <a:lnTo>
                      <a:pt x="16" y="284"/>
                    </a:lnTo>
                    <a:lnTo>
                      <a:pt x="8" y="266"/>
                    </a:lnTo>
                    <a:lnTo>
                      <a:pt x="4" y="246"/>
                    </a:lnTo>
                    <a:lnTo>
                      <a:pt x="0" y="226"/>
                    </a:lnTo>
                    <a:lnTo>
                      <a:pt x="0" y="204"/>
                    </a:lnTo>
                    <a:lnTo>
                      <a:pt x="0" y="204"/>
                    </a:lnTo>
                    <a:lnTo>
                      <a:pt x="0" y="184"/>
                    </a:lnTo>
                    <a:lnTo>
                      <a:pt x="4" y="164"/>
                    </a:lnTo>
                    <a:lnTo>
                      <a:pt x="8" y="144"/>
                    </a:lnTo>
                    <a:lnTo>
                      <a:pt x="16" y="124"/>
                    </a:lnTo>
                    <a:lnTo>
                      <a:pt x="24" y="108"/>
                    </a:lnTo>
                    <a:lnTo>
                      <a:pt x="34" y="90"/>
                    </a:lnTo>
                    <a:lnTo>
                      <a:pt x="46" y="74"/>
                    </a:lnTo>
                    <a:lnTo>
                      <a:pt x="60" y="60"/>
                    </a:lnTo>
                    <a:lnTo>
                      <a:pt x="74" y="46"/>
                    </a:lnTo>
                    <a:lnTo>
                      <a:pt x="90" y="34"/>
                    </a:lnTo>
                    <a:lnTo>
                      <a:pt x="106" y="24"/>
                    </a:lnTo>
                    <a:lnTo>
                      <a:pt x="124" y="16"/>
                    </a:lnTo>
                    <a:lnTo>
                      <a:pt x="144" y="8"/>
                    </a:lnTo>
                    <a:lnTo>
                      <a:pt x="164" y="4"/>
                    </a:lnTo>
                    <a:lnTo>
                      <a:pt x="184" y="0"/>
                    </a:lnTo>
                    <a:lnTo>
                      <a:pt x="204" y="0"/>
                    </a:lnTo>
                    <a:lnTo>
                      <a:pt x="204" y="0"/>
                    </a:lnTo>
                    <a:lnTo>
                      <a:pt x="226" y="0"/>
                    </a:lnTo>
                    <a:lnTo>
                      <a:pt x="246" y="4"/>
                    </a:lnTo>
                    <a:lnTo>
                      <a:pt x="266" y="8"/>
                    </a:lnTo>
                    <a:lnTo>
                      <a:pt x="284" y="16"/>
                    </a:lnTo>
                    <a:lnTo>
                      <a:pt x="302" y="24"/>
                    </a:lnTo>
                    <a:lnTo>
                      <a:pt x="320" y="34"/>
                    </a:lnTo>
                    <a:lnTo>
                      <a:pt x="336" y="46"/>
                    </a:lnTo>
                    <a:lnTo>
                      <a:pt x="350" y="60"/>
                    </a:lnTo>
                    <a:lnTo>
                      <a:pt x="362" y="74"/>
                    </a:lnTo>
                    <a:lnTo>
                      <a:pt x="374" y="90"/>
                    </a:lnTo>
                    <a:lnTo>
                      <a:pt x="384" y="108"/>
                    </a:lnTo>
                    <a:lnTo>
                      <a:pt x="394" y="124"/>
                    </a:lnTo>
                    <a:lnTo>
                      <a:pt x="400" y="144"/>
                    </a:lnTo>
                    <a:lnTo>
                      <a:pt x="406" y="164"/>
                    </a:lnTo>
                    <a:lnTo>
                      <a:pt x="408" y="184"/>
                    </a:lnTo>
                    <a:lnTo>
                      <a:pt x="410" y="204"/>
                    </a:lnTo>
                    <a:lnTo>
                      <a:pt x="410" y="204"/>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2" name="Freeform 12"/>
              <p:cNvSpPr/>
              <p:nvPr/>
            </p:nvSpPr>
            <p:spPr bwMode="auto">
              <a:xfrm>
                <a:off x="-5567813" y="1554560"/>
                <a:ext cx="1663700" cy="2174875"/>
              </a:xfrm>
              <a:custGeom>
                <a:avLst/>
                <a:gdLst>
                  <a:gd name="T0" fmla="*/ 678 w 1048"/>
                  <a:gd name="T1" fmla="*/ 0 h 1370"/>
                  <a:gd name="T2" fmla="*/ 676 w 1048"/>
                  <a:gd name="T3" fmla="*/ 32 h 1370"/>
                  <a:gd name="T4" fmla="*/ 670 w 1048"/>
                  <a:gd name="T5" fmla="*/ 112 h 1370"/>
                  <a:gd name="T6" fmla="*/ 648 w 1048"/>
                  <a:gd name="T7" fmla="*/ 222 h 1370"/>
                  <a:gd name="T8" fmla="*/ 630 w 1048"/>
                  <a:gd name="T9" fmla="*/ 284 h 1370"/>
                  <a:gd name="T10" fmla="*/ 604 w 1048"/>
                  <a:gd name="T11" fmla="*/ 346 h 1370"/>
                  <a:gd name="T12" fmla="*/ 584 w 1048"/>
                  <a:gd name="T13" fmla="*/ 278 h 1370"/>
                  <a:gd name="T14" fmla="*/ 552 w 1048"/>
                  <a:gd name="T15" fmla="*/ 188 h 1370"/>
                  <a:gd name="T16" fmla="*/ 580 w 1048"/>
                  <a:gd name="T17" fmla="*/ 128 h 1370"/>
                  <a:gd name="T18" fmla="*/ 468 w 1048"/>
                  <a:gd name="T19" fmla="*/ 128 h 1370"/>
                  <a:gd name="T20" fmla="*/ 504 w 1048"/>
                  <a:gd name="T21" fmla="*/ 166 h 1370"/>
                  <a:gd name="T22" fmla="*/ 480 w 1048"/>
                  <a:gd name="T23" fmla="*/ 224 h 1370"/>
                  <a:gd name="T24" fmla="*/ 444 w 1048"/>
                  <a:gd name="T25" fmla="*/ 346 h 1370"/>
                  <a:gd name="T26" fmla="*/ 430 w 1048"/>
                  <a:gd name="T27" fmla="*/ 314 h 1370"/>
                  <a:gd name="T28" fmla="*/ 408 w 1048"/>
                  <a:gd name="T29" fmla="*/ 252 h 1370"/>
                  <a:gd name="T30" fmla="*/ 386 w 1048"/>
                  <a:gd name="T31" fmla="*/ 164 h 1370"/>
                  <a:gd name="T32" fmla="*/ 372 w 1048"/>
                  <a:gd name="T33" fmla="*/ 66 h 1370"/>
                  <a:gd name="T34" fmla="*/ 370 w 1048"/>
                  <a:gd name="T35" fmla="*/ 0 h 1370"/>
                  <a:gd name="T36" fmla="*/ 218 w 1048"/>
                  <a:gd name="T37" fmla="*/ 0 h 1370"/>
                  <a:gd name="T38" fmla="*/ 174 w 1048"/>
                  <a:gd name="T39" fmla="*/ 4 h 1370"/>
                  <a:gd name="T40" fmla="*/ 132 w 1048"/>
                  <a:gd name="T41" fmla="*/ 18 h 1370"/>
                  <a:gd name="T42" fmla="*/ 96 w 1048"/>
                  <a:gd name="T43" fmla="*/ 38 h 1370"/>
                  <a:gd name="T44" fmla="*/ 64 w 1048"/>
                  <a:gd name="T45" fmla="*/ 64 h 1370"/>
                  <a:gd name="T46" fmla="*/ 36 w 1048"/>
                  <a:gd name="T47" fmla="*/ 96 h 1370"/>
                  <a:gd name="T48" fmla="*/ 16 w 1048"/>
                  <a:gd name="T49" fmla="*/ 134 h 1370"/>
                  <a:gd name="T50" fmla="*/ 4 w 1048"/>
                  <a:gd name="T51" fmla="*/ 174 h 1370"/>
                  <a:gd name="T52" fmla="*/ 0 w 1048"/>
                  <a:gd name="T53" fmla="*/ 218 h 1370"/>
                  <a:gd name="T54" fmla="*/ 0 w 1048"/>
                  <a:gd name="T55" fmla="*/ 1020 h 1370"/>
                  <a:gd name="T56" fmla="*/ 6 w 1048"/>
                  <a:gd name="T57" fmla="*/ 1052 h 1370"/>
                  <a:gd name="T58" fmla="*/ 22 w 1048"/>
                  <a:gd name="T59" fmla="*/ 1076 h 1370"/>
                  <a:gd name="T60" fmla="*/ 48 w 1048"/>
                  <a:gd name="T61" fmla="*/ 1094 h 1370"/>
                  <a:gd name="T62" fmla="*/ 80 w 1048"/>
                  <a:gd name="T63" fmla="*/ 1100 h 1370"/>
                  <a:gd name="T64" fmla="*/ 96 w 1048"/>
                  <a:gd name="T65" fmla="*/ 1098 h 1370"/>
                  <a:gd name="T66" fmla="*/ 126 w 1048"/>
                  <a:gd name="T67" fmla="*/ 1086 h 1370"/>
                  <a:gd name="T68" fmla="*/ 148 w 1048"/>
                  <a:gd name="T69" fmla="*/ 1064 h 1370"/>
                  <a:gd name="T70" fmla="*/ 160 w 1048"/>
                  <a:gd name="T71" fmla="*/ 1036 h 1370"/>
                  <a:gd name="T72" fmla="*/ 162 w 1048"/>
                  <a:gd name="T73" fmla="*/ 354 h 1370"/>
                  <a:gd name="T74" fmla="*/ 250 w 1048"/>
                  <a:gd name="T75" fmla="*/ 1370 h 1370"/>
                  <a:gd name="T76" fmla="*/ 478 w 1048"/>
                  <a:gd name="T77" fmla="*/ 1068 h 1370"/>
                  <a:gd name="T78" fmla="*/ 562 w 1048"/>
                  <a:gd name="T79" fmla="*/ 1370 h 1370"/>
                  <a:gd name="T80" fmla="*/ 790 w 1048"/>
                  <a:gd name="T81" fmla="*/ 354 h 1370"/>
                  <a:gd name="T82" fmla="*/ 878 w 1048"/>
                  <a:gd name="T83" fmla="*/ 1020 h 1370"/>
                  <a:gd name="T84" fmla="*/ 880 w 1048"/>
                  <a:gd name="T85" fmla="*/ 1036 h 1370"/>
                  <a:gd name="T86" fmla="*/ 892 w 1048"/>
                  <a:gd name="T87" fmla="*/ 1064 h 1370"/>
                  <a:gd name="T88" fmla="*/ 914 w 1048"/>
                  <a:gd name="T89" fmla="*/ 1086 h 1370"/>
                  <a:gd name="T90" fmla="*/ 944 w 1048"/>
                  <a:gd name="T91" fmla="*/ 1098 h 1370"/>
                  <a:gd name="T92" fmla="*/ 966 w 1048"/>
                  <a:gd name="T93" fmla="*/ 1100 h 1370"/>
                  <a:gd name="T94" fmla="*/ 984 w 1048"/>
                  <a:gd name="T95" fmla="*/ 1098 h 1370"/>
                  <a:gd name="T96" fmla="*/ 1012 w 1048"/>
                  <a:gd name="T97" fmla="*/ 1086 h 1370"/>
                  <a:gd name="T98" fmla="*/ 1034 w 1048"/>
                  <a:gd name="T99" fmla="*/ 1064 h 1370"/>
                  <a:gd name="T100" fmla="*/ 1046 w 1048"/>
                  <a:gd name="T101" fmla="*/ 1036 h 1370"/>
                  <a:gd name="T102" fmla="*/ 1048 w 1048"/>
                  <a:gd name="T103" fmla="*/ 218 h 1370"/>
                  <a:gd name="T104" fmla="*/ 1046 w 1048"/>
                  <a:gd name="T105" fmla="*/ 196 h 1370"/>
                  <a:gd name="T106" fmla="*/ 1038 w 1048"/>
                  <a:gd name="T107" fmla="*/ 154 h 1370"/>
                  <a:gd name="T108" fmla="*/ 1022 w 1048"/>
                  <a:gd name="T109" fmla="*/ 114 h 1370"/>
                  <a:gd name="T110" fmla="*/ 998 w 1048"/>
                  <a:gd name="T111" fmla="*/ 80 h 1370"/>
                  <a:gd name="T112" fmla="*/ 968 w 1048"/>
                  <a:gd name="T113" fmla="*/ 50 h 1370"/>
                  <a:gd name="T114" fmla="*/ 934 w 1048"/>
                  <a:gd name="T115" fmla="*/ 26 h 1370"/>
                  <a:gd name="T116" fmla="*/ 894 w 1048"/>
                  <a:gd name="T117" fmla="*/ 10 h 1370"/>
                  <a:gd name="T118" fmla="*/ 852 w 1048"/>
                  <a:gd name="T119" fmla="*/ 2 h 1370"/>
                  <a:gd name="T120" fmla="*/ 830 w 1048"/>
                  <a:gd name="T121" fmla="*/ 0 h 1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8" h="1370">
                    <a:moveTo>
                      <a:pt x="830" y="0"/>
                    </a:moveTo>
                    <a:lnTo>
                      <a:pt x="678" y="0"/>
                    </a:lnTo>
                    <a:lnTo>
                      <a:pt x="678" y="0"/>
                    </a:lnTo>
                    <a:lnTo>
                      <a:pt x="676" y="32"/>
                    </a:lnTo>
                    <a:lnTo>
                      <a:pt x="674" y="66"/>
                    </a:lnTo>
                    <a:lnTo>
                      <a:pt x="670" y="112"/>
                    </a:lnTo>
                    <a:lnTo>
                      <a:pt x="662" y="164"/>
                    </a:lnTo>
                    <a:lnTo>
                      <a:pt x="648" y="222"/>
                    </a:lnTo>
                    <a:lnTo>
                      <a:pt x="640" y="252"/>
                    </a:lnTo>
                    <a:lnTo>
                      <a:pt x="630" y="284"/>
                    </a:lnTo>
                    <a:lnTo>
                      <a:pt x="618" y="314"/>
                    </a:lnTo>
                    <a:lnTo>
                      <a:pt x="604" y="346"/>
                    </a:lnTo>
                    <a:lnTo>
                      <a:pt x="604" y="346"/>
                    </a:lnTo>
                    <a:lnTo>
                      <a:pt x="584" y="278"/>
                    </a:lnTo>
                    <a:lnTo>
                      <a:pt x="568" y="224"/>
                    </a:lnTo>
                    <a:lnTo>
                      <a:pt x="552" y="188"/>
                    </a:lnTo>
                    <a:lnTo>
                      <a:pt x="544" y="166"/>
                    </a:lnTo>
                    <a:lnTo>
                      <a:pt x="580" y="128"/>
                    </a:lnTo>
                    <a:lnTo>
                      <a:pt x="524" y="72"/>
                    </a:lnTo>
                    <a:lnTo>
                      <a:pt x="468" y="128"/>
                    </a:lnTo>
                    <a:lnTo>
                      <a:pt x="504" y="166"/>
                    </a:lnTo>
                    <a:lnTo>
                      <a:pt x="504" y="166"/>
                    </a:lnTo>
                    <a:lnTo>
                      <a:pt x="494" y="188"/>
                    </a:lnTo>
                    <a:lnTo>
                      <a:pt x="480" y="224"/>
                    </a:lnTo>
                    <a:lnTo>
                      <a:pt x="462" y="278"/>
                    </a:lnTo>
                    <a:lnTo>
                      <a:pt x="444" y="346"/>
                    </a:lnTo>
                    <a:lnTo>
                      <a:pt x="444" y="346"/>
                    </a:lnTo>
                    <a:lnTo>
                      <a:pt x="430" y="314"/>
                    </a:lnTo>
                    <a:lnTo>
                      <a:pt x="418" y="284"/>
                    </a:lnTo>
                    <a:lnTo>
                      <a:pt x="408" y="252"/>
                    </a:lnTo>
                    <a:lnTo>
                      <a:pt x="398" y="222"/>
                    </a:lnTo>
                    <a:lnTo>
                      <a:pt x="386" y="164"/>
                    </a:lnTo>
                    <a:lnTo>
                      <a:pt x="376" y="112"/>
                    </a:lnTo>
                    <a:lnTo>
                      <a:pt x="372" y="66"/>
                    </a:lnTo>
                    <a:lnTo>
                      <a:pt x="370" y="32"/>
                    </a:lnTo>
                    <a:lnTo>
                      <a:pt x="370" y="0"/>
                    </a:lnTo>
                    <a:lnTo>
                      <a:pt x="218" y="0"/>
                    </a:lnTo>
                    <a:lnTo>
                      <a:pt x="218" y="0"/>
                    </a:lnTo>
                    <a:lnTo>
                      <a:pt x="196" y="2"/>
                    </a:lnTo>
                    <a:lnTo>
                      <a:pt x="174" y="4"/>
                    </a:lnTo>
                    <a:lnTo>
                      <a:pt x="152" y="10"/>
                    </a:lnTo>
                    <a:lnTo>
                      <a:pt x="132" y="18"/>
                    </a:lnTo>
                    <a:lnTo>
                      <a:pt x="114" y="26"/>
                    </a:lnTo>
                    <a:lnTo>
                      <a:pt x="96" y="38"/>
                    </a:lnTo>
                    <a:lnTo>
                      <a:pt x="78" y="50"/>
                    </a:lnTo>
                    <a:lnTo>
                      <a:pt x="64" y="64"/>
                    </a:lnTo>
                    <a:lnTo>
                      <a:pt x="50" y="80"/>
                    </a:lnTo>
                    <a:lnTo>
                      <a:pt x="36" y="96"/>
                    </a:lnTo>
                    <a:lnTo>
                      <a:pt x="26" y="114"/>
                    </a:lnTo>
                    <a:lnTo>
                      <a:pt x="16" y="134"/>
                    </a:lnTo>
                    <a:lnTo>
                      <a:pt x="10" y="154"/>
                    </a:lnTo>
                    <a:lnTo>
                      <a:pt x="4" y="174"/>
                    </a:lnTo>
                    <a:lnTo>
                      <a:pt x="0" y="196"/>
                    </a:lnTo>
                    <a:lnTo>
                      <a:pt x="0" y="218"/>
                    </a:lnTo>
                    <a:lnTo>
                      <a:pt x="0" y="1020"/>
                    </a:lnTo>
                    <a:lnTo>
                      <a:pt x="0" y="1020"/>
                    </a:lnTo>
                    <a:lnTo>
                      <a:pt x="0" y="1036"/>
                    </a:lnTo>
                    <a:lnTo>
                      <a:pt x="6" y="1052"/>
                    </a:lnTo>
                    <a:lnTo>
                      <a:pt x="14" y="1064"/>
                    </a:lnTo>
                    <a:lnTo>
                      <a:pt x="22" y="1076"/>
                    </a:lnTo>
                    <a:lnTo>
                      <a:pt x="34" y="1086"/>
                    </a:lnTo>
                    <a:lnTo>
                      <a:pt x="48" y="1094"/>
                    </a:lnTo>
                    <a:lnTo>
                      <a:pt x="64" y="1098"/>
                    </a:lnTo>
                    <a:lnTo>
                      <a:pt x="80" y="1100"/>
                    </a:lnTo>
                    <a:lnTo>
                      <a:pt x="80" y="1100"/>
                    </a:lnTo>
                    <a:lnTo>
                      <a:pt x="96" y="1098"/>
                    </a:lnTo>
                    <a:lnTo>
                      <a:pt x="112" y="1094"/>
                    </a:lnTo>
                    <a:lnTo>
                      <a:pt x="126" y="1086"/>
                    </a:lnTo>
                    <a:lnTo>
                      <a:pt x="138" y="1076"/>
                    </a:lnTo>
                    <a:lnTo>
                      <a:pt x="148" y="1064"/>
                    </a:lnTo>
                    <a:lnTo>
                      <a:pt x="154" y="1052"/>
                    </a:lnTo>
                    <a:lnTo>
                      <a:pt x="160" y="1036"/>
                    </a:lnTo>
                    <a:lnTo>
                      <a:pt x="162" y="1020"/>
                    </a:lnTo>
                    <a:lnTo>
                      <a:pt x="162" y="354"/>
                    </a:lnTo>
                    <a:lnTo>
                      <a:pt x="250" y="354"/>
                    </a:lnTo>
                    <a:lnTo>
                      <a:pt x="250" y="1370"/>
                    </a:lnTo>
                    <a:lnTo>
                      <a:pt x="478" y="1370"/>
                    </a:lnTo>
                    <a:lnTo>
                      <a:pt x="478" y="1068"/>
                    </a:lnTo>
                    <a:lnTo>
                      <a:pt x="562" y="1068"/>
                    </a:lnTo>
                    <a:lnTo>
                      <a:pt x="562" y="1370"/>
                    </a:lnTo>
                    <a:lnTo>
                      <a:pt x="790" y="1370"/>
                    </a:lnTo>
                    <a:lnTo>
                      <a:pt x="790" y="354"/>
                    </a:lnTo>
                    <a:lnTo>
                      <a:pt x="878" y="354"/>
                    </a:lnTo>
                    <a:lnTo>
                      <a:pt x="878" y="1020"/>
                    </a:lnTo>
                    <a:lnTo>
                      <a:pt x="878" y="1020"/>
                    </a:lnTo>
                    <a:lnTo>
                      <a:pt x="880" y="1036"/>
                    </a:lnTo>
                    <a:lnTo>
                      <a:pt x="884" y="1052"/>
                    </a:lnTo>
                    <a:lnTo>
                      <a:pt x="892" y="1064"/>
                    </a:lnTo>
                    <a:lnTo>
                      <a:pt x="902" y="1076"/>
                    </a:lnTo>
                    <a:lnTo>
                      <a:pt x="914" y="1086"/>
                    </a:lnTo>
                    <a:lnTo>
                      <a:pt x="928" y="1094"/>
                    </a:lnTo>
                    <a:lnTo>
                      <a:pt x="944" y="1098"/>
                    </a:lnTo>
                    <a:lnTo>
                      <a:pt x="960" y="1100"/>
                    </a:lnTo>
                    <a:lnTo>
                      <a:pt x="966" y="1100"/>
                    </a:lnTo>
                    <a:lnTo>
                      <a:pt x="966" y="1100"/>
                    </a:lnTo>
                    <a:lnTo>
                      <a:pt x="984" y="1098"/>
                    </a:lnTo>
                    <a:lnTo>
                      <a:pt x="998" y="1094"/>
                    </a:lnTo>
                    <a:lnTo>
                      <a:pt x="1012" y="1086"/>
                    </a:lnTo>
                    <a:lnTo>
                      <a:pt x="1024" y="1076"/>
                    </a:lnTo>
                    <a:lnTo>
                      <a:pt x="1034" y="1064"/>
                    </a:lnTo>
                    <a:lnTo>
                      <a:pt x="1042" y="1052"/>
                    </a:lnTo>
                    <a:lnTo>
                      <a:pt x="1046" y="1036"/>
                    </a:lnTo>
                    <a:lnTo>
                      <a:pt x="1048" y="1020"/>
                    </a:lnTo>
                    <a:lnTo>
                      <a:pt x="1048" y="218"/>
                    </a:lnTo>
                    <a:lnTo>
                      <a:pt x="1048" y="218"/>
                    </a:lnTo>
                    <a:lnTo>
                      <a:pt x="1046" y="196"/>
                    </a:lnTo>
                    <a:lnTo>
                      <a:pt x="1044" y="174"/>
                    </a:lnTo>
                    <a:lnTo>
                      <a:pt x="1038" y="154"/>
                    </a:lnTo>
                    <a:lnTo>
                      <a:pt x="1030" y="134"/>
                    </a:lnTo>
                    <a:lnTo>
                      <a:pt x="1022" y="114"/>
                    </a:lnTo>
                    <a:lnTo>
                      <a:pt x="1010" y="96"/>
                    </a:lnTo>
                    <a:lnTo>
                      <a:pt x="998" y="80"/>
                    </a:lnTo>
                    <a:lnTo>
                      <a:pt x="984" y="64"/>
                    </a:lnTo>
                    <a:lnTo>
                      <a:pt x="968" y="50"/>
                    </a:lnTo>
                    <a:lnTo>
                      <a:pt x="952" y="38"/>
                    </a:lnTo>
                    <a:lnTo>
                      <a:pt x="934" y="26"/>
                    </a:lnTo>
                    <a:lnTo>
                      <a:pt x="914" y="18"/>
                    </a:lnTo>
                    <a:lnTo>
                      <a:pt x="894" y="10"/>
                    </a:lnTo>
                    <a:lnTo>
                      <a:pt x="874" y="4"/>
                    </a:lnTo>
                    <a:lnTo>
                      <a:pt x="852" y="2"/>
                    </a:lnTo>
                    <a:lnTo>
                      <a:pt x="830" y="0"/>
                    </a:lnTo>
                    <a:lnTo>
                      <a:pt x="830" y="0"/>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14" name="Freeform 13"/>
            <p:cNvSpPr/>
            <p:nvPr/>
          </p:nvSpPr>
          <p:spPr bwMode="auto">
            <a:xfrm>
              <a:off x="-7745863" y="789385"/>
              <a:ext cx="1216025" cy="1143000"/>
            </a:xfrm>
            <a:custGeom>
              <a:avLst/>
              <a:gdLst>
                <a:gd name="T0" fmla="*/ 766 w 766"/>
                <a:gd name="T1" fmla="*/ 304 h 720"/>
                <a:gd name="T2" fmla="*/ 760 w 766"/>
                <a:gd name="T3" fmla="*/ 244 h 720"/>
                <a:gd name="T4" fmla="*/ 736 w 766"/>
                <a:gd name="T5" fmla="*/ 186 h 720"/>
                <a:gd name="T6" fmla="*/ 702 w 766"/>
                <a:gd name="T7" fmla="*/ 134 h 720"/>
                <a:gd name="T8" fmla="*/ 654 w 766"/>
                <a:gd name="T9" fmla="*/ 90 h 720"/>
                <a:gd name="T10" fmla="*/ 598 w 766"/>
                <a:gd name="T11" fmla="*/ 52 h 720"/>
                <a:gd name="T12" fmla="*/ 532 w 766"/>
                <a:gd name="T13" fmla="*/ 24 h 720"/>
                <a:gd name="T14" fmla="*/ 462 w 766"/>
                <a:gd name="T15" fmla="*/ 8 h 720"/>
                <a:gd name="T16" fmla="*/ 384 w 766"/>
                <a:gd name="T17" fmla="*/ 0 h 720"/>
                <a:gd name="T18" fmla="*/ 344 w 766"/>
                <a:gd name="T19" fmla="*/ 2 h 720"/>
                <a:gd name="T20" fmla="*/ 270 w 766"/>
                <a:gd name="T21" fmla="*/ 14 h 720"/>
                <a:gd name="T22" fmla="*/ 202 w 766"/>
                <a:gd name="T23" fmla="*/ 38 h 720"/>
                <a:gd name="T24" fmla="*/ 140 w 766"/>
                <a:gd name="T25" fmla="*/ 70 h 720"/>
                <a:gd name="T26" fmla="*/ 88 w 766"/>
                <a:gd name="T27" fmla="*/ 112 h 720"/>
                <a:gd name="T28" fmla="*/ 46 w 766"/>
                <a:gd name="T29" fmla="*/ 160 h 720"/>
                <a:gd name="T30" fmla="*/ 18 w 766"/>
                <a:gd name="T31" fmla="*/ 214 h 720"/>
                <a:gd name="T32" fmla="*/ 2 w 766"/>
                <a:gd name="T33" fmla="*/ 274 h 720"/>
                <a:gd name="T34" fmla="*/ 0 w 766"/>
                <a:gd name="T35" fmla="*/ 304 h 720"/>
                <a:gd name="T36" fmla="*/ 8 w 766"/>
                <a:gd name="T37" fmla="*/ 366 h 720"/>
                <a:gd name="T38" fmla="*/ 30 w 766"/>
                <a:gd name="T39" fmla="*/ 422 h 720"/>
                <a:gd name="T40" fmla="*/ 66 w 766"/>
                <a:gd name="T41" fmla="*/ 474 h 720"/>
                <a:gd name="T42" fmla="*/ 112 w 766"/>
                <a:gd name="T43" fmla="*/ 518 h 720"/>
                <a:gd name="T44" fmla="*/ 170 w 766"/>
                <a:gd name="T45" fmla="*/ 556 h 720"/>
                <a:gd name="T46" fmla="*/ 234 w 766"/>
                <a:gd name="T47" fmla="*/ 584 h 720"/>
                <a:gd name="T48" fmla="*/ 306 w 766"/>
                <a:gd name="T49" fmla="*/ 602 h 720"/>
                <a:gd name="T50" fmla="*/ 384 w 766"/>
                <a:gd name="T51" fmla="*/ 608 h 720"/>
                <a:gd name="T52" fmla="*/ 414 w 766"/>
                <a:gd name="T53" fmla="*/ 606 h 720"/>
                <a:gd name="T54" fmla="*/ 568 w 766"/>
                <a:gd name="T55" fmla="*/ 720 h 720"/>
                <a:gd name="T56" fmla="*/ 568 w 766"/>
                <a:gd name="T57" fmla="*/ 570 h 720"/>
                <a:gd name="T58" fmla="*/ 610 w 766"/>
                <a:gd name="T59" fmla="*/ 548 h 720"/>
                <a:gd name="T60" fmla="*/ 650 w 766"/>
                <a:gd name="T61" fmla="*/ 522 h 720"/>
                <a:gd name="T62" fmla="*/ 684 w 766"/>
                <a:gd name="T63" fmla="*/ 494 h 720"/>
                <a:gd name="T64" fmla="*/ 712 w 766"/>
                <a:gd name="T65" fmla="*/ 460 h 720"/>
                <a:gd name="T66" fmla="*/ 736 w 766"/>
                <a:gd name="T67" fmla="*/ 426 h 720"/>
                <a:gd name="T68" fmla="*/ 752 w 766"/>
                <a:gd name="T69" fmla="*/ 386 h 720"/>
                <a:gd name="T70" fmla="*/ 764 w 766"/>
                <a:gd name="T71" fmla="*/ 346 h 720"/>
                <a:gd name="T72" fmla="*/ 766 w 766"/>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6" h="720">
                  <a:moveTo>
                    <a:pt x="766" y="304"/>
                  </a:moveTo>
                  <a:lnTo>
                    <a:pt x="766" y="304"/>
                  </a:lnTo>
                  <a:lnTo>
                    <a:pt x="766" y="274"/>
                  </a:lnTo>
                  <a:lnTo>
                    <a:pt x="760" y="244"/>
                  </a:lnTo>
                  <a:lnTo>
                    <a:pt x="750" y="214"/>
                  </a:lnTo>
                  <a:lnTo>
                    <a:pt x="736" y="186"/>
                  </a:lnTo>
                  <a:lnTo>
                    <a:pt x="720" y="160"/>
                  </a:lnTo>
                  <a:lnTo>
                    <a:pt x="702" y="134"/>
                  </a:lnTo>
                  <a:lnTo>
                    <a:pt x="680" y="112"/>
                  </a:lnTo>
                  <a:lnTo>
                    <a:pt x="654" y="90"/>
                  </a:lnTo>
                  <a:lnTo>
                    <a:pt x="628" y="70"/>
                  </a:lnTo>
                  <a:lnTo>
                    <a:pt x="598" y="52"/>
                  </a:lnTo>
                  <a:lnTo>
                    <a:pt x="566" y="38"/>
                  </a:lnTo>
                  <a:lnTo>
                    <a:pt x="532" y="24"/>
                  </a:lnTo>
                  <a:lnTo>
                    <a:pt x="498" y="14"/>
                  </a:lnTo>
                  <a:lnTo>
                    <a:pt x="462" y="8"/>
                  </a:lnTo>
                  <a:lnTo>
                    <a:pt x="424" y="2"/>
                  </a:lnTo>
                  <a:lnTo>
                    <a:pt x="384" y="0"/>
                  </a:lnTo>
                  <a:lnTo>
                    <a:pt x="384" y="0"/>
                  </a:lnTo>
                  <a:lnTo>
                    <a:pt x="344" y="2"/>
                  </a:lnTo>
                  <a:lnTo>
                    <a:pt x="306" y="8"/>
                  </a:lnTo>
                  <a:lnTo>
                    <a:pt x="270" y="14"/>
                  </a:lnTo>
                  <a:lnTo>
                    <a:pt x="234" y="24"/>
                  </a:lnTo>
                  <a:lnTo>
                    <a:pt x="202" y="38"/>
                  </a:lnTo>
                  <a:lnTo>
                    <a:pt x="170" y="52"/>
                  </a:lnTo>
                  <a:lnTo>
                    <a:pt x="140" y="70"/>
                  </a:lnTo>
                  <a:lnTo>
                    <a:pt x="112" y="90"/>
                  </a:lnTo>
                  <a:lnTo>
                    <a:pt x="88" y="112"/>
                  </a:lnTo>
                  <a:lnTo>
                    <a:pt x="66" y="134"/>
                  </a:lnTo>
                  <a:lnTo>
                    <a:pt x="46" y="160"/>
                  </a:lnTo>
                  <a:lnTo>
                    <a:pt x="30" y="186"/>
                  </a:lnTo>
                  <a:lnTo>
                    <a:pt x="18" y="214"/>
                  </a:lnTo>
                  <a:lnTo>
                    <a:pt x="8" y="244"/>
                  </a:lnTo>
                  <a:lnTo>
                    <a:pt x="2" y="274"/>
                  </a:lnTo>
                  <a:lnTo>
                    <a:pt x="0" y="304"/>
                  </a:lnTo>
                  <a:lnTo>
                    <a:pt x="0" y="304"/>
                  </a:lnTo>
                  <a:lnTo>
                    <a:pt x="2" y="336"/>
                  </a:lnTo>
                  <a:lnTo>
                    <a:pt x="8" y="366"/>
                  </a:lnTo>
                  <a:lnTo>
                    <a:pt x="18" y="394"/>
                  </a:lnTo>
                  <a:lnTo>
                    <a:pt x="30" y="422"/>
                  </a:lnTo>
                  <a:lnTo>
                    <a:pt x="46" y="448"/>
                  </a:lnTo>
                  <a:lnTo>
                    <a:pt x="66" y="474"/>
                  </a:lnTo>
                  <a:lnTo>
                    <a:pt x="88" y="498"/>
                  </a:lnTo>
                  <a:lnTo>
                    <a:pt x="112" y="518"/>
                  </a:lnTo>
                  <a:lnTo>
                    <a:pt x="140" y="538"/>
                  </a:lnTo>
                  <a:lnTo>
                    <a:pt x="170" y="556"/>
                  </a:lnTo>
                  <a:lnTo>
                    <a:pt x="202" y="570"/>
                  </a:lnTo>
                  <a:lnTo>
                    <a:pt x="234" y="584"/>
                  </a:lnTo>
                  <a:lnTo>
                    <a:pt x="270" y="594"/>
                  </a:lnTo>
                  <a:lnTo>
                    <a:pt x="306" y="602"/>
                  </a:lnTo>
                  <a:lnTo>
                    <a:pt x="344" y="606"/>
                  </a:lnTo>
                  <a:lnTo>
                    <a:pt x="384" y="608"/>
                  </a:lnTo>
                  <a:lnTo>
                    <a:pt x="384" y="608"/>
                  </a:lnTo>
                  <a:lnTo>
                    <a:pt x="414" y="606"/>
                  </a:lnTo>
                  <a:lnTo>
                    <a:pt x="444" y="604"/>
                  </a:lnTo>
                  <a:lnTo>
                    <a:pt x="568" y="720"/>
                  </a:lnTo>
                  <a:lnTo>
                    <a:pt x="568" y="570"/>
                  </a:lnTo>
                  <a:lnTo>
                    <a:pt x="568" y="570"/>
                  </a:lnTo>
                  <a:lnTo>
                    <a:pt x="590" y="560"/>
                  </a:lnTo>
                  <a:lnTo>
                    <a:pt x="610" y="548"/>
                  </a:lnTo>
                  <a:lnTo>
                    <a:pt x="630" y="536"/>
                  </a:lnTo>
                  <a:lnTo>
                    <a:pt x="650" y="522"/>
                  </a:lnTo>
                  <a:lnTo>
                    <a:pt x="666" y="508"/>
                  </a:lnTo>
                  <a:lnTo>
                    <a:pt x="684" y="494"/>
                  </a:lnTo>
                  <a:lnTo>
                    <a:pt x="698" y="478"/>
                  </a:lnTo>
                  <a:lnTo>
                    <a:pt x="712" y="460"/>
                  </a:lnTo>
                  <a:lnTo>
                    <a:pt x="724" y="444"/>
                  </a:lnTo>
                  <a:lnTo>
                    <a:pt x="736" y="426"/>
                  </a:lnTo>
                  <a:lnTo>
                    <a:pt x="744" y="406"/>
                  </a:lnTo>
                  <a:lnTo>
                    <a:pt x="752" y="386"/>
                  </a:lnTo>
                  <a:lnTo>
                    <a:pt x="758" y="366"/>
                  </a:lnTo>
                  <a:lnTo>
                    <a:pt x="764" y="346"/>
                  </a:lnTo>
                  <a:lnTo>
                    <a:pt x="766" y="326"/>
                  </a:lnTo>
                  <a:lnTo>
                    <a:pt x="766" y="304"/>
                  </a:lnTo>
                  <a:lnTo>
                    <a:pt x="766" y="304"/>
                  </a:lnTo>
                  <a:close/>
                </a:path>
              </a:pathLst>
            </a:custGeom>
            <a:solidFill>
              <a:srgbClr val="87D323"/>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5" name="Freeform 14"/>
            <p:cNvSpPr/>
            <p:nvPr/>
          </p:nvSpPr>
          <p:spPr bwMode="auto">
            <a:xfrm>
              <a:off x="-2919863" y="789385"/>
              <a:ext cx="1219200" cy="1143000"/>
            </a:xfrm>
            <a:custGeom>
              <a:avLst/>
              <a:gdLst>
                <a:gd name="T0" fmla="*/ 0 w 768"/>
                <a:gd name="T1" fmla="*/ 304 h 720"/>
                <a:gd name="T2" fmla="*/ 8 w 768"/>
                <a:gd name="T3" fmla="*/ 244 h 720"/>
                <a:gd name="T4" fmla="*/ 32 w 768"/>
                <a:gd name="T5" fmla="*/ 186 h 720"/>
                <a:gd name="T6" fmla="*/ 66 w 768"/>
                <a:gd name="T7" fmla="*/ 134 h 720"/>
                <a:gd name="T8" fmla="*/ 114 w 768"/>
                <a:gd name="T9" fmla="*/ 90 h 720"/>
                <a:gd name="T10" fmla="*/ 170 w 768"/>
                <a:gd name="T11" fmla="*/ 52 h 720"/>
                <a:gd name="T12" fmla="*/ 234 w 768"/>
                <a:gd name="T13" fmla="*/ 24 h 720"/>
                <a:gd name="T14" fmla="*/ 306 w 768"/>
                <a:gd name="T15" fmla="*/ 8 h 720"/>
                <a:gd name="T16" fmla="*/ 384 w 768"/>
                <a:gd name="T17" fmla="*/ 0 h 720"/>
                <a:gd name="T18" fmla="*/ 424 w 768"/>
                <a:gd name="T19" fmla="*/ 2 h 720"/>
                <a:gd name="T20" fmla="*/ 498 w 768"/>
                <a:gd name="T21" fmla="*/ 14 h 720"/>
                <a:gd name="T22" fmla="*/ 566 w 768"/>
                <a:gd name="T23" fmla="*/ 38 h 720"/>
                <a:gd name="T24" fmla="*/ 628 w 768"/>
                <a:gd name="T25" fmla="*/ 70 h 720"/>
                <a:gd name="T26" fmla="*/ 680 w 768"/>
                <a:gd name="T27" fmla="*/ 112 h 720"/>
                <a:gd name="T28" fmla="*/ 722 w 768"/>
                <a:gd name="T29" fmla="*/ 160 h 720"/>
                <a:gd name="T30" fmla="*/ 750 w 768"/>
                <a:gd name="T31" fmla="*/ 214 h 720"/>
                <a:gd name="T32" fmla="*/ 766 w 768"/>
                <a:gd name="T33" fmla="*/ 274 h 720"/>
                <a:gd name="T34" fmla="*/ 768 w 768"/>
                <a:gd name="T35" fmla="*/ 304 h 720"/>
                <a:gd name="T36" fmla="*/ 760 w 768"/>
                <a:gd name="T37" fmla="*/ 366 h 720"/>
                <a:gd name="T38" fmla="*/ 738 w 768"/>
                <a:gd name="T39" fmla="*/ 422 h 720"/>
                <a:gd name="T40" fmla="*/ 702 w 768"/>
                <a:gd name="T41" fmla="*/ 474 h 720"/>
                <a:gd name="T42" fmla="*/ 656 w 768"/>
                <a:gd name="T43" fmla="*/ 518 h 720"/>
                <a:gd name="T44" fmla="*/ 598 w 768"/>
                <a:gd name="T45" fmla="*/ 556 h 720"/>
                <a:gd name="T46" fmla="*/ 534 w 768"/>
                <a:gd name="T47" fmla="*/ 584 h 720"/>
                <a:gd name="T48" fmla="*/ 462 w 768"/>
                <a:gd name="T49" fmla="*/ 602 h 720"/>
                <a:gd name="T50" fmla="*/ 384 w 768"/>
                <a:gd name="T51" fmla="*/ 608 h 720"/>
                <a:gd name="T52" fmla="*/ 354 w 768"/>
                <a:gd name="T53" fmla="*/ 606 h 720"/>
                <a:gd name="T54" fmla="*/ 200 w 768"/>
                <a:gd name="T55" fmla="*/ 720 h 720"/>
                <a:gd name="T56" fmla="*/ 200 w 768"/>
                <a:gd name="T57" fmla="*/ 570 h 720"/>
                <a:gd name="T58" fmla="*/ 158 w 768"/>
                <a:gd name="T59" fmla="*/ 548 h 720"/>
                <a:gd name="T60" fmla="*/ 118 w 768"/>
                <a:gd name="T61" fmla="*/ 522 h 720"/>
                <a:gd name="T62" fmla="*/ 84 w 768"/>
                <a:gd name="T63" fmla="*/ 494 h 720"/>
                <a:gd name="T64" fmla="*/ 56 w 768"/>
                <a:gd name="T65" fmla="*/ 460 h 720"/>
                <a:gd name="T66" fmla="*/ 32 w 768"/>
                <a:gd name="T67" fmla="*/ 426 h 720"/>
                <a:gd name="T68" fmla="*/ 16 w 768"/>
                <a:gd name="T69" fmla="*/ 386 h 720"/>
                <a:gd name="T70" fmla="*/ 4 w 768"/>
                <a:gd name="T71" fmla="*/ 346 h 720"/>
                <a:gd name="T72" fmla="*/ 0 w 768"/>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720">
                  <a:moveTo>
                    <a:pt x="0" y="304"/>
                  </a:moveTo>
                  <a:lnTo>
                    <a:pt x="0" y="304"/>
                  </a:lnTo>
                  <a:lnTo>
                    <a:pt x="2" y="274"/>
                  </a:lnTo>
                  <a:lnTo>
                    <a:pt x="8" y="244"/>
                  </a:lnTo>
                  <a:lnTo>
                    <a:pt x="18" y="214"/>
                  </a:lnTo>
                  <a:lnTo>
                    <a:pt x="32" y="186"/>
                  </a:lnTo>
                  <a:lnTo>
                    <a:pt x="48" y="160"/>
                  </a:lnTo>
                  <a:lnTo>
                    <a:pt x="66" y="134"/>
                  </a:lnTo>
                  <a:lnTo>
                    <a:pt x="88" y="112"/>
                  </a:lnTo>
                  <a:lnTo>
                    <a:pt x="114" y="90"/>
                  </a:lnTo>
                  <a:lnTo>
                    <a:pt x="140" y="70"/>
                  </a:lnTo>
                  <a:lnTo>
                    <a:pt x="170" y="52"/>
                  </a:lnTo>
                  <a:lnTo>
                    <a:pt x="202" y="38"/>
                  </a:lnTo>
                  <a:lnTo>
                    <a:pt x="234" y="24"/>
                  </a:lnTo>
                  <a:lnTo>
                    <a:pt x="270" y="14"/>
                  </a:lnTo>
                  <a:lnTo>
                    <a:pt x="306" y="8"/>
                  </a:lnTo>
                  <a:lnTo>
                    <a:pt x="344" y="2"/>
                  </a:lnTo>
                  <a:lnTo>
                    <a:pt x="384" y="0"/>
                  </a:lnTo>
                  <a:lnTo>
                    <a:pt x="384" y="0"/>
                  </a:lnTo>
                  <a:lnTo>
                    <a:pt x="424" y="2"/>
                  </a:lnTo>
                  <a:lnTo>
                    <a:pt x="462" y="8"/>
                  </a:lnTo>
                  <a:lnTo>
                    <a:pt x="498" y="14"/>
                  </a:lnTo>
                  <a:lnTo>
                    <a:pt x="534" y="24"/>
                  </a:lnTo>
                  <a:lnTo>
                    <a:pt x="566" y="38"/>
                  </a:lnTo>
                  <a:lnTo>
                    <a:pt x="598" y="52"/>
                  </a:lnTo>
                  <a:lnTo>
                    <a:pt x="628" y="70"/>
                  </a:lnTo>
                  <a:lnTo>
                    <a:pt x="656" y="90"/>
                  </a:lnTo>
                  <a:lnTo>
                    <a:pt x="680" y="112"/>
                  </a:lnTo>
                  <a:lnTo>
                    <a:pt x="702" y="134"/>
                  </a:lnTo>
                  <a:lnTo>
                    <a:pt x="722" y="160"/>
                  </a:lnTo>
                  <a:lnTo>
                    <a:pt x="738" y="186"/>
                  </a:lnTo>
                  <a:lnTo>
                    <a:pt x="750" y="214"/>
                  </a:lnTo>
                  <a:lnTo>
                    <a:pt x="760" y="244"/>
                  </a:lnTo>
                  <a:lnTo>
                    <a:pt x="766" y="274"/>
                  </a:lnTo>
                  <a:lnTo>
                    <a:pt x="768" y="304"/>
                  </a:lnTo>
                  <a:lnTo>
                    <a:pt x="768" y="304"/>
                  </a:lnTo>
                  <a:lnTo>
                    <a:pt x="766" y="336"/>
                  </a:lnTo>
                  <a:lnTo>
                    <a:pt x="760" y="366"/>
                  </a:lnTo>
                  <a:lnTo>
                    <a:pt x="750" y="394"/>
                  </a:lnTo>
                  <a:lnTo>
                    <a:pt x="738" y="422"/>
                  </a:lnTo>
                  <a:lnTo>
                    <a:pt x="722" y="448"/>
                  </a:lnTo>
                  <a:lnTo>
                    <a:pt x="702" y="474"/>
                  </a:lnTo>
                  <a:lnTo>
                    <a:pt x="680" y="498"/>
                  </a:lnTo>
                  <a:lnTo>
                    <a:pt x="656" y="518"/>
                  </a:lnTo>
                  <a:lnTo>
                    <a:pt x="628" y="538"/>
                  </a:lnTo>
                  <a:lnTo>
                    <a:pt x="598" y="556"/>
                  </a:lnTo>
                  <a:lnTo>
                    <a:pt x="566" y="570"/>
                  </a:lnTo>
                  <a:lnTo>
                    <a:pt x="534" y="584"/>
                  </a:lnTo>
                  <a:lnTo>
                    <a:pt x="498" y="594"/>
                  </a:lnTo>
                  <a:lnTo>
                    <a:pt x="462" y="602"/>
                  </a:lnTo>
                  <a:lnTo>
                    <a:pt x="424" y="606"/>
                  </a:lnTo>
                  <a:lnTo>
                    <a:pt x="384" y="608"/>
                  </a:lnTo>
                  <a:lnTo>
                    <a:pt x="384" y="608"/>
                  </a:lnTo>
                  <a:lnTo>
                    <a:pt x="354" y="606"/>
                  </a:lnTo>
                  <a:lnTo>
                    <a:pt x="324" y="604"/>
                  </a:lnTo>
                  <a:lnTo>
                    <a:pt x="200" y="720"/>
                  </a:lnTo>
                  <a:lnTo>
                    <a:pt x="200" y="570"/>
                  </a:lnTo>
                  <a:lnTo>
                    <a:pt x="200" y="570"/>
                  </a:lnTo>
                  <a:lnTo>
                    <a:pt x="178" y="560"/>
                  </a:lnTo>
                  <a:lnTo>
                    <a:pt x="158" y="548"/>
                  </a:lnTo>
                  <a:lnTo>
                    <a:pt x="138" y="536"/>
                  </a:lnTo>
                  <a:lnTo>
                    <a:pt x="118" y="522"/>
                  </a:lnTo>
                  <a:lnTo>
                    <a:pt x="102" y="508"/>
                  </a:lnTo>
                  <a:lnTo>
                    <a:pt x="84" y="494"/>
                  </a:lnTo>
                  <a:lnTo>
                    <a:pt x="70" y="478"/>
                  </a:lnTo>
                  <a:lnTo>
                    <a:pt x="56" y="460"/>
                  </a:lnTo>
                  <a:lnTo>
                    <a:pt x="44" y="444"/>
                  </a:lnTo>
                  <a:lnTo>
                    <a:pt x="32" y="426"/>
                  </a:lnTo>
                  <a:lnTo>
                    <a:pt x="24" y="406"/>
                  </a:lnTo>
                  <a:lnTo>
                    <a:pt x="16" y="386"/>
                  </a:lnTo>
                  <a:lnTo>
                    <a:pt x="10" y="366"/>
                  </a:lnTo>
                  <a:lnTo>
                    <a:pt x="4" y="346"/>
                  </a:lnTo>
                  <a:lnTo>
                    <a:pt x="2" y="326"/>
                  </a:lnTo>
                  <a:lnTo>
                    <a:pt x="0" y="304"/>
                  </a:lnTo>
                  <a:lnTo>
                    <a:pt x="0" y="304"/>
                  </a:lnTo>
                  <a:close/>
                </a:path>
              </a:pathLst>
            </a:custGeom>
            <a:solidFill>
              <a:srgbClr val="87D323"/>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6" name="Freeform 15"/>
            <p:cNvSpPr/>
            <p:nvPr/>
          </p:nvSpPr>
          <p:spPr bwMode="auto">
            <a:xfrm>
              <a:off x="-6488563" y="3542110"/>
              <a:ext cx="3470275" cy="2292350"/>
            </a:xfrm>
            <a:custGeom>
              <a:avLst/>
              <a:gdLst>
                <a:gd name="T0" fmla="*/ 84 w 2186"/>
                <a:gd name="T1" fmla="*/ 0 h 1444"/>
                <a:gd name="T2" fmla="*/ 66 w 2186"/>
                <a:gd name="T3" fmla="*/ 2 h 1444"/>
                <a:gd name="T4" fmla="*/ 38 w 2186"/>
                <a:gd name="T5" fmla="*/ 14 h 1444"/>
                <a:gd name="T6" fmla="*/ 14 w 2186"/>
                <a:gd name="T7" fmla="*/ 36 h 1444"/>
                <a:gd name="T8" fmla="*/ 2 w 2186"/>
                <a:gd name="T9" fmla="*/ 66 h 1444"/>
                <a:gd name="T10" fmla="*/ 0 w 2186"/>
                <a:gd name="T11" fmla="*/ 82 h 1444"/>
                <a:gd name="T12" fmla="*/ 8 w 2186"/>
                <a:gd name="T13" fmla="*/ 114 h 1444"/>
                <a:gd name="T14" fmla="*/ 26 w 2186"/>
                <a:gd name="T15" fmla="*/ 142 h 1444"/>
                <a:gd name="T16" fmla="*/ 52 w 2186"/>
                <a:gd name="T17" fmla="*/ 158 h 1444"/>
                <a:gd name="T18" fmla="*/ 84 w 2186"/>
                <a:gd name="T19" fmla="*/ 166 h 1444"/>
                <a:gd name="T20" fmla="*/ 616 w 2186"/>
                <a:gd name="T21" fmla="*/ 1340 h 1444"/>
                <a:gd name="T22" fmla="*/ 502 w 2186"/>
                <a:gd name="T23" fmla="*/ 1340 h 1444"/>
                <a:gd name="T24" fmla="*/ 482 w 2186"/>
                <a:gd name="T25" fmla="*/ 1344 h 1444"/>
                <a:gd name="T26" fmla="*/ 466 w 2186"/>
                <a:gd name="T27" fmla="*/ 1356 h 1444"/>
                <a:gd name="T28" fmla="*/ 454 w 2186"/>
                <a:gd name="T29" fmla="*/ 1372 h 1444"/>
                <a:gd name="T30" fmla="*/ 450 w 2186"/>
                <a:gd name="T31" fmla="*/ 1392 h 1444"/>
                <a:gd name="T32" fmla="*/ 452 w 2186"/>
                <a:gd name="T33" fmla="*/ 1404 h 1444"/>
                <a:gd name="T34" fmla="*/ 460 w 2186"/>
                <a:gd name="T35" fmla="*/ 1422 h 1444"/>
                <a:gd name="T36" fmla="*/ 474 w 2186"/>
                <a:gd name="T37" fmla="*/ 1436 h 1444"/>
                <a:gd name="T38" fmla="*/ 492 w 2186"/>
                <a:gd name="T39" fmla="*/ 1444 h 1444"/>
                <a:gd name="T40" fmla="*/ 1684 w 2186"/>
                <a:gd name="T41" fmla="*/ 1444 h 1444"/>
                <a:gd name="T42" fmla="*/ 1694 w 2186"/>
                <a:gd name="T43" fmla="*/ 1444 h 1444"/>
                <a:gd name="T44" fmla="*/ 1714 w 2186"/>
                <a:gd name="T45" fmla="*/ 1436 h 1444"/>
                <a:gd name="T46" fmla="*/ 1728 w 2186"/>
                <a:gd name="T47" fmla="*/ 1422 h 1444"/>
                <a:gd name="T48" fmla="*/ 1734 w 2186"/>
                <a:gd name="T49" fmla="*/ 1404 h 1444"/>
                <a:gd name="T50" fmla="*/ 1736 w 2186"/>
                <a:gd name="T51" fmla="*/ 1392 h 1444"/>
                <a:gd name="T52" fmla="*/ 1732 w 2186"/>
                <a:gd name="T53" fmla="*/ 1372 h 1444"/>
                <a:gd name="T54" fmla="*/ 1720 w 2186"/>
                <a:gd name="T55" fmla="*/ 1356 h 1444"/>
                <a:gd name="T56" fmla="*/ 1704 w 2186"/>
                <a:gd name="T57" fmla="*/ 1344 h 1444"/>
                <a:gd name="T58" fmla="*/ 1684 w 2186"/>
                <a:gd name="T59" fmla="*/ 1340 h 1444"/>
                <a:gd name="T60" fmla="*/ 1570 w 2186"/>
                <a:gd name="T61" fmla="*/ 166 h 1444"/>
                <a:gd name="T62" fmla="*/ 2102 w 2186"/>
                <a:gd name="T63" fmla="*/ 166 h 1444"/>
                <a:gd name="T64" fmla="*/ 2134 w 2186"/>
                <a:gd name="T65" fmla="*/ 158 h 1444"/>
                <a:gd name="T66" fmla="*/ 2162 w 2186"/>
                <a:gd name="T67" fmla="*/ 142 h 1444"/>
                <a:gd name="T68" fmla="*/ 2178 w 2186"/>
                <a:gd name="T69" fmla="*/ 114 h 1444"/>
                <a:gd name="T70" fmla="*/ 2186 w 2186"/>
                <a:gd name="T71" fmla="*/ 82 h 1444"/>
                <a:gd name="T72" fmla="*/ 2184 w 2186"/>
                <a:gd name="T73" fmla="*/ 66 h 1444"/>
                <a:gd name="T74" fmla="*/ 2172 w 2186"/>
                <a:gd name="T75" fmla="*/ 36 h 1444"/>
                <a:gd name="T76" fmla="*/ 2148 w 2186"/>
                <a:gd name="T77" fmla="*/ 14 h 1444"/>
                <a:gd name="T78" fmla="*/ 2120 w 2186"/>
                <a:gd name="T79" fmla="*/ 2 h 1444"/>
                <a:gd name="T80" fmla="*/ 2102 w 2186"/>
                <a:gd name="T81"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86" h="1444">
                  <a:moveTo>
                    <a:pt x="2102" y="0"/>
                  </a:moveTo>
                  <a:lnTo>
                    <a:pt x="84" y="0"/>
                  </a:lnTo>
                  <a:lnTo>
                    <a:pt x="84" y="0"/>
                  </a:lnTo>
                  <a:lnTo>
                    <a:pt x="66" y="2"/>
                  </a:lnTo>
                  <a:lnTo>
                    <a:pt x="52" y="6"/>
                  </a:lnTo>
                  <a:lnTo>
                    <a:pt x="38" y="14"/>
                  </a:lnTo>
                  <a:lnTo>
                    <a:pt x="26" y="24"/>
                  </a:lnTo>
                  <a:lnTo>
                    <a:pt x="14" y="36"/>
                  </a:lnTo>
                  <a:lnTo>
                    <a:pt x="8" y="50"/>
                  </a:lnTo>
                  <a:lnTo>
                    <a:pt x="2" y="66"/>
                  </a:lnTo>
                  <a:lnTo>
                    <a:pt x="0" y="82"/>
                  </a:lnTo>
                  <a:lnTo>
                    <a:pt x="0" y="82"/>
                  </a:lnTo>
                  <a:lnTo>
                    <a:pt x="2" y="100"/>
                  </a:lnTo>
                  <a:lnTo>
                    <a:pt x="8" y="114"/>
                  </a:lnTo>
                  <a:lnTo>
                    <a:pt x="14" y="128"/>
                  </a:lnTo>
                  <a:lnTo>
                    <a:pt x="26" y="142"/>
                  </a:lnTo>
                  <a:lnTo>
                    <a:pt x="38" y="152"/>
                  </a:lnTo>
                  <a:lnTo>
                    <a:pt x="52" y="158"/>
                  </a:lnTo>
                  <a:lnTo>
                    <a:pt x="66" y="164"/>
                  </a:lnTo>
                  <a:lnTo>
                    <a:pt x="84" y="166"/>
                  </a:lnTo>
                  <a:lnTo>
                    <a:pt x="616" y="166"/>
                  </a:lnTo>
                  <a:lnTo>
                    <a:pt x="616" y="1340"/>
                  </a:lnTo>
                  <a:lnTo>
                    <a:pt x="502" y="1340"/>
                  </a:lnTo>
                  <a:lnTo>
                    <a:pt x="502" y="1340"/>
                  </a:lnTo>
                  <a:lnTo>
                    <a:pt x="492" y="1342"/>
                  </a:lnTo>
                  <a:lnTo>
                    <a:pt x="482" y="1344"/>
                  </a:lnTo>
                  <a:lnTo>
                    <a:pt x="474" y="1350"/>
                  </a:lnTo>
                  <a:lnTo>
                    <a:pt x="466" y="1356"/>
                  </a:lnTo>
                  <a:lnTo>
                    <a:pt x="460" y="1364"/>
                  </a:lnTo>
                  <a:lnTo>
                    <a:pt x="454" y="1372"/>
                  </a:lnTo>
                  <a:lnTo>
                    <a:pt x="452" y="1382"/>
                  </a:lnTo>
                  <a:lnTo>
                    <a:pt x="450" y="1392"/>
                  </a:lnTo>
                  <a:lnTo>
                    <a:pt x="450" y="1392"/>
                  </a:lnTo>
                  <a:lnTo>
                    <a:pt x="452" y="1404"/>
                  </a:lnTo>
                  <a:lnTo>
                    <a:pt x="454" y="1412"/>
                  </a:lnTo>
                  <a:lnTo>
                    <a:pt x="460" y="1422"/>
                  </a:lnTo>
                  <a:lnTo>
                    <a:pt x="466" y="1430"/>
                  </a:lnTo>
                  <a:lnTo>
                    <a:pt x="474" y="1436"/>
                  </a:lnTo>
                  <a:lnTo>
                    <a:pt x="482" y="1440"/>
                  </a:lnTo>
                  <a:lnTo>
                    <a:pt x="492" y="1444"/>
                  </a:lnTo>
                  <a:lnTo>
                    <a:pt x="502" y="1444"/>
                  </a:lnTo>
                  <a:lnTo>
                    <a:pt x="1684" y="1444"/>
                  </a:lnTo>
                  <a:lnTo>
                    <a:pt x="1684" y="1444"/>
                  </a:lnTo>
                  <a:lnTo>
                    <a:pt x="1694" y="1444"/>
                  </a:lnTo>
                  <a:lnTo>
                    <a:pt x="1704" y="1440"/>
                  </a:lnTo>
                  <a:lnTo>
                    <a:pt x="1714" y="1436"/>
                  </a:lnTo>
                  <a:lnTo>
                    <a:pt x="1720" y="1430"/>
                  </a:lnTo>
                  <a:lnTo>
                    <a:pt x="1728" y="1422"/>
                  </a:lnTo>
                  <a:lnTo>
                    <a:pt x="1732" y="1412"/>
                  </a:lnTo>
                  <a:lnTo>
                    <a:pt x="1734" y="1404"/>
                  </a:lnTo>
                  <a:lnTo>
                    <a:pt x="1736" y="1392"/>
                  </a:lnTo>
                  <a:lnTo>
                    <a:pt x="1736" y="1392"/>
                  </a:lnTo>
                  <a:lnTo>
                    <a:pt x="1734" y="1382"/>
                  </a:lnTo>
                  <a:lnTo>
                    <a:pt x="1732" y="1372"/>
                  </a:lnTo>
                  <a:lnTo>
                    <a:pt x="1728" y="1364"/>
                  </a:lnTo>
                  <a:lnTo>
                    <a:pt x="1720" y="1356"/>
                  </a:lnTo>
                  <a:lnTo>
                    <a:pt x="1714" y="1350"/>
                  </a:lnTo>
                  <a:lnTo>
                    <a:pt x="1704" y="1344"/>
                  </a:lnTo>
                  <a:lnTo>
                    <a:pt x="1694" y="1342"/>
                  </a:lnTo>
                  <a:lnTo>
                    <a:pt x="1684" y="1340"/>
                  </a:lnTo>
                  <a:lnTo>
                    <a:pt x="1570" y="1340"/>
                  </a:lnTo>
                  <a:lnTo>
                    <a:pt x="1570" y="166"/>
                  </a:lnTo>
                  <a:lnTo>
                    <a:pt x="2102" y="166"/>
                  </a:lnTo>
                  <a:lnTo>
                    <a:pt x="2102" y="166"/>
                  </a:lnTo>
                  <a:lnTo>
                    <a:pt x="2120" y="164"/>
                  </a:lnTo>
                  <a:lnTo>
                    <a:pt x="2134" y="158"/>
                  </a:lnTo>
                  <a:lnTo>
                    <a:pt x="2148" y="152"/>
                  </a:lnTo>
                  <a:lnTo>
                    <a:pt x="2162" y="142"/>
                  </a:lnTo>
                  <a:lnTo>
                    <a:pt x="2172" y="128"/>
                  </a:lnTo>
                  <a:lnTo>
                    <a:pt x="2178" y="114"/>
                  </a:lnTo>
                  <a:lnTo>
                    <a:pt x="2184" y="100"/>
                  </a:lnTo>
                  <a:lnTo>
                    <a:pt x="2186" y="82"/>
                  </a:lnTo>
                  <a:lnTo>
                    <a:pt x="2186" y="82"/>
                  </a:lnTo>
                  <a:lnTo>
                    <a:pt x="2184" y="66"/>
                  </a:lnTo>
                  <a:lnTo>
                    <a:pt x="2178" y="50"/>
                  </a:lnTo>
                  <a:lnTo>
                    <a:pt x="2172" y="36"/>
                  </a:lnTo>
                  <a:lnTo>
                    <a:pt x="2162" y="24"/>
                  </a:lnTo>
                  <a:lnTo>
                    <a:pt x="2148" y="14"/>
                  </a:lnTo>
                  <a:lnTo>
                    <a:pt x="2134" y="6"/>
                  </a:lnTo>
                  <a:lnTo>
                    <a:pt x="2120" y="2"/>
                  </a:lnTo>
                  <a:lnTo>
                    <a:pt x="2102" y="0"/>
                  </a:lnTo>
                  <a:lnTo>
                    <a:pt x="2102" y="0"/>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23" name="矩形 22"/>
          <p:cNvSpPr/>
          <p:nvPr/>
        </p:nvSpPr>
        <p:spPr>
          <a:xfrm>
            <a:off x="3316406" y="1232655"/>
            <a:ext cx="8106770" cy="585032"/>
          </a:xfrm>
          <a:prstGeom prst="rect">
            <a:avLst/>
          </a:prstGeom>
        </p:spPr>
        <p:txBody>
          <a:bodyPr wrap="square">
            <a:spAutoFit/>
          </a:bodyPr>
          <a:lstStyle/>
          <a:p>
            <a:pPr algn="just">
              <a:lnSpc>
                <a:spcPct val="150000"/>
              </a:lnSpc>
              <a:spcAft>
                <a:spcPts val="1600"/>
              </a:spcAft>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请在此外输入您的文字，请在此外输入您的文字，请在此外输入您的文字，请在此外输入您的文字，请在此外输入您的文字，请在此外输入您的文字，请在此外输入您的文字，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椭圆 23"/>
          <p:cNvSpPr/>
          <p:nvPr/>
        </p:nvSpPr>
        <p:spPr>
          <a:xfrm>
            <a:off x="6459428" y="2258575"/>
            <a:ext cx="465667" cy="465667"/>
          </a:xfrm>
          <a:prstGeom prst="ellipse">
            <a:avLst/>
          </a:prstGeom>
          <a:solidFill>
            <a:srgbClr val="87D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A</a:t>
            </a:r>
            <a:endParaRPr lang="zh-CN" altLang="en-US" sz="2400" dirty="0">
              <a:latin typeface="微软雅黑" panose="020B0503020204020204" pitchFamily="34" charset="-122"/>
              <a:ea typeface="微软雅黑" panose="020B0503020204020204" pitchFamily="34" charset="-122"/>
            </a:endParaRPr>
          </a:p>
        </p:txBody>
      </p:sp>
      <p:sp>
        <p:nvSpPr>
          <p:cNvPr id="25" name="椭圆 24"/>
          <p:cNvSpPr/>
          <p:nvPr/>
        </p:nvSpPr>
        <p:spPr>
          <a:xfrm>
            <a:off x="6459428" y="3271204"/>
            <a:ext cx="465667" cy="465667"/>
          </a:xfrm>
          <a:prstGeom prst="ellipse">
            <a:avLst/>
          </a:prstGeom>
          <a:solidFill>
            <a:srgbClr val="569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sp>
        <p:nvSpPr>
          <p:cNvPr id="26" name="椭圆 25"/>
          <p:cNvSpPr/>
          <p:nvPr/>
        </p:nvSpPr>
        <p:spPr>
          <a:xfrm>
            <a:off x="6459428" y="4351655"/>
            <a:ext cx="465667" cy="465667"/>
          </a:xfrm>
          <a:prstGeom prst="ellipse">
            <a:avLst/>
          </a:prstGeom>
          <a:solidFill>
            <a:srgbClr val="87D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sp>
        <p:nvSpPr>
          <p:cNvPr id="27" name="椭圆 26"/>
          <p:cNvSpPr/>
          <p:nvPr/>
        </p:nvSpPr>
        <p:spPr>
          <a:xfrm>
            <a:off x="6459428" y="5528677"/>
            <a:ext cx="465667" cy="465667"/>
          </a:xfrm>
          <a:prstGeom prst="ellipse">
            <a:avLst/>
          </a:prstGeom>
          <a:solidFill>
            <a:srgbClr val="569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grpSp>
        <p:nvGrpSpPr>
          <p:cNvPr id="28" name="组合 27"/>
          <p:cNvGrpSpPr/>
          <p:nvPr/>
        </p:nvGrpSpPr>
        <p:grpSpPr>
          <a:xfrm>
            <a:off x="7192989" y="2110621"/>
            <a:ext cx="4098572" cy="753924"/>
            <a:chOff x="2938788" y="2190735"/>
            <a:chExt cx="4098572" cy="753924"/>
          </a:xfrm>
        </p:grpSpPr>
        <p:sp>
          <p:nvSpPr>
            <p:cNvPr id="29"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30"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31" name="组合 30"/>
          <p:cNvGrpSpPr/>
          <p:nvPr/>
        </p:nvGrpSpPr>
        <p:grpSpPr>
          <a:xfrm>
            <a:off x="7192989" y="3096060"/>
            <a:ext cx="4098572" cy="753924"/>
            <a:chOff x="2938788" y="2190735"/>
            <a:chExt cx="4098572" cy="753924"/>
          </a:xfrm>
        </p:grpSpPr>
        <p:sp>
          <p:nvSpPr>
            <p:cNvPr id="32"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33"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34" name="组合 33"/>
          <p:cNvGrpSpPr/>
          <p:nvPr/>
        </p:nvGrpSpPr>
        <p:grpSpPr>
          <a:xfrm>
            <a:off x="7192989" y="4192182"/>
            <a:ext cx="4098572" cy="753924"/>
            <a:chOff x="2938788" y="2190735"/>
            <a:chExt cx="4098572" cy="753924"/>
          </a:xfrm>
        </p:grpSpPr>
        <p:sp>
          <p:nvSpPr>
            <p:cNvPr id="35"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36"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37" name="组合 36"/>
          <p:cNvGrpSpPr/>
          <p:nvPr/>
        </p:nvGrpSpPr>
        <p:grpSpPr>
          <a:xfrm>
            <a:off x="7192989" y="5413379"/>
            <a:ext cx="4098572" cy="753924"/>
            <a:chOff x="2938788" y="2190735"/>
            <a:chExt cx="4098572" cy="753924"/>
          </a:xfrm>
        </p:grpSpPr>
        <p:sp>
          <p:nvSpPr>
            <p:cNvPr id="38"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39"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22" presetClass="entr" presetSubtype="1"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up)">
                                          <p:cBhvr>
                                            <p:cTn id="39" dur="500"/>
                                            <p:tgtEl>
                                              <p:spTgt spid="28"/>
                                            </p:tgtEl>
                                          </p:cBhvr>
                                        </p:animEffect>
                                      </p:childTnLst>
                                    </p:cTn>
                                  </p:par>
                                  <p:par>
                                    <p:cTn id="40" presetID="22" presetClass="entr" presetSubtype="1"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up)">
                                          <p:cBhvr>
                                            <p:cTn id="42" dur="500"/>
                                            <p:tgtEl>
                                              <p:spTgt spid="31"/>
                                            </p:tgtEl>
                                          </p:cBhvr>
                                        </p:animEffect>
                                      </p:childTnLst>
                                    </p:cTn>
                                  </p:par>
                                  <p:par>
                                    <p:cTn id="43" presetID="22" presetClass="entr" presetSubtype="1"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up)">
                                          <p:cBhvr>
                                            <p:cTn id="45" dur="500"/>
                                            <p:tgtEl>
                                              <p:spTgt spid="34"/>
                                            </p:tgtEl>
                                          </p:cBhvr>
                                        </p:animEffect>
                                      </p:childTnLst>
                                    </p:cTn>
                                  </p:par>
                                  <p:par>
                                    <p:cTn id="46" presetID="22" presetClass="entr" presetSubtype="1"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up)">
                                          <p:cBhvr>
                                            <p:cTn id="4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23" grpId="0"/>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22" presetClass="entr" presetSubtype="1"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up)">
                                          <p:cBhvr>
                                            <p:cTn id="39" dur="500"/>
                                            <p:tgtEl>
                                              <p:spTgt spid="28"/>
                                            </p:tgtEl>
                                          </p:cBhvr>
                                        </p:animEffect>
                                      </p:childTnLst>
                                    </p:cTn>
                                  </p:par>
                                  <p:par>
                                    <p:cTn id="40" presetID="22" presetClass="entr" presetSubtype="1"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up)">
                                          <p:cBhvr>
                                            <p:cTn id="42" dur="500"/>
                                            <p:tgtEl>
                                              <p:spTgt spid="31"/>
                                            </p:tgtEl>
                                          </p:cBhvr>
                                        </p:animEffect>
                                      </p:childTnLst>
                                    </p:cTn>
                                  </p:par>
                                  <p:par>
                                    <p:cTn id="43" presetID="22" presetClass="entr" presetSubtype="1"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up)">
                                          <p:cBhvr>
                                            <p:cTn id="45" dur="500"/>
                                            <p:tgtEl>
                                              <p:spTgt spid="34"/>
                                            </p:tgtEl>
                                          </p:cBhvr>
                                        </p:animEffect>
                                      </p:childTnLst>
                                    </p:cTn>
                                  </p:par>
                                  <p:par>
                                    <p:cTn id="46" presetID="22" presetClass="entr" presetSubtype="1"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up)">
                                          <p:cBhvr>
                                            <p:cTn id="4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23" grpId="0"/>
          <p:bldP spid="24" grpId="0" animBg="1"/>
          <p:bldP spid="25" grpId="0" animBg="1"/>
          <p:bldP spid="26" grpId="0" animBg="1"/>
          <p:bldP spid="27"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7"/>
          <p:cNvSpPr/>
          <p:nvPr/>
        </p:nvSpPr>
        <p:spPr bwMode="auto">
          <a:xfrm>
            <a:off x="1438594" y="165769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noAutofit/>
          </a:bodyPr>
          <a:lstStyle/>
          <a:p>
            <a:pPr algn="ctr"/>
            <a:endParaRPr lang="zh-CN" altLang="en-US" sz="3200">
              <a:solidFill>
                <a:schemeClr val="tx1">
                  <a:lumMod val="75000"/>
                  <a:lumOff val="25000"/>
                </a:schemeClr>
              </a:solidFill>
              <a:cs typeface="+mn-ea"/>
              <a:sym typeface="+mn-lt"/>
            </a:endParaRPr>
          </a:p>
        </p:txBody>
      </p:sp>
      <p:sp>
        <p:nvSpPr>
          <p:cNvPr id="25" name="Freeform 7"/>
          <p:cNvSpPr/>
          <p:nvPr/>
        </p:nvSpPr>
        <p:spPr bwMode="auto">
          <a:xfrm>
            <a:off x="1438594" y="3971754"/>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noAutofit/>
          </a:bodyPr>
          <a:lstStyle/>
          <a:p>
            <a:pPr algn="ctr"/>
            <a:endParaRPr lang="zh-CN" altLang="en-US" sz="3200">
              <a:solidFill>
                <a:schemeClr val="tx1">
                  <a:lumMod val="75000"/>
                  <a:lumOff val="25000"/>
                </a:schemeClr>
              </a:solidFill>
              <a:cs typeface="+mn-ea"/>
              <a:sym typeface="+mn-lt"/>
            </a:endParaRPr>
          </a:p>
        </p:txBody>
      </p:sp>
      <p:sp>
        <p:nvSpPr>
          <p:cNvPr id="26" name="Freeform 7"/>
          <p:cNvSpPr/>
          <p:nvPr/>
        </p:nvSpPr>
        <p:spPr bwMode="auto">
          <a:xfrm>
            <a:off x="6333183" y="1631274"/>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a:srcRect/>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noAutofit/>
          </a:bodyPr>
          <a:lstStyle/>
          <a:p>
            <a:pPr algn="ctr"/>
            <a:endParaRPr lang="zh-CN" altLang="en-US" sz="3200">
              <a:solidFill>
                <a:schemeClr val="tx1">
                  <a:lumMod val="75000"/>
                  <a:lumOff val="25000"/>
                </a:schemeClr>
              </a:solidFill>
              <a:cs typeface="+mn-ea"/>
              <a:sym typeface="+mn-lt"/>
            </a:endParaRPr>
          </a:p>
        </p:txBody>
      </p:sp>
      <p:sp>
        <p:nvSpPr>
          <p:cNvPr id="27" name="Freeform 7"/>
          <p:cNvSpPr/>
          <p:nvPr/>
        </p:nvSpPr>
        <p:spPr bwMode="auto">
          <a:xfrm>
            <a:off x="6322525" y="391415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noAutofit/>
          </a:bodyPr>
          <a:lstStyle/>
          <a:p>
            <a:pPr algn="ctr"/>
            <a:endParaRPr lang="zh-CN" altLang="en-US" sz="3200">
              <a:solidFill>
                <a:schemeClr val="tx1">
                  <a:lumMod val="75000"/>
                  <a:lumOff val="25000"/>
                </a:schemeClr>
              </a:solidFill>
              <a:cs typeface="+mn-ea"/>
              <a:sym typeface="+mn-lt"/>
            </a:endParaRPr>
          </a:p>
        </p:txBody>
      </p:sp>
      <p:grpSp>
        <p:nvGrpSpPr>
          <p:cNvPr id="36" name="组合 35"/>
          <p:cNvGrpSpPr/>
          <p:nvPr/>
        </p:nvGrpSpPr>
        <p:grpSpPr>
          <a:xfrm>
            <a:off x="3306935" y="2008138"/>
            <a:ext cx="2244151" cy="1087099"/>
            <a:chOff x="3762506" y="1807841"/>
            <a:chExt cx="2244151" cy="1087099"/>
          </a:xfrm>
        </p:grpSpPr>
        <p:sp>
          <p:nvSpPr>
            <p:cNvPr id="37" name="矩形 36"/>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8" name="文本框 37"/>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39" name="组合 38"/>
          <p:cNvGrpSpPr/>
          <p:nvPr/>
        </p:nvGrpSpPr>
        <p:grpSpPr>
          <a:xfrm>
            <a:off x="8259935" y="2008138"/>
            <a:ext cx="2244151" cy="1087099"/>
            <a:chOff x="3762506" y="1807841"/>
            <a:chExt cx="2244151" cy="1087099"/>
          </a:xfrm>
        </p:grpSpPr>
        <p:sp>
          <p:nvSpPr>
            <p:cNvPr id="40" name="矩形 39"/>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1" name="文本框 40"/>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42" name="组合 41"/>
          <p:cNvGrpSpPr/>
          <p:nvPr/>
        </p:nvGrpSpPr>
        <p:grpSpPr>
          <a:xfrm>
            <a:off x="3306935" y="4256038"/>
            <a:ext cx="2244151" cy="1087099"/>
            <a:chOff x="3762506" y="1807841"/>
            <a:chExt cx="2244151" cy="1087099"/>
          </a:xfrm>
        </p:grpSpPr>
        <p:sp>
          <p:nvSpPr>
            <p:cNvPr id="43" name="矩形 42"/>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4" name="文本框 43"/>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45" name="组合 44"/>
          <p:cNvGrpSpPr/>
          <p:nvPr/>
        </p:nvGrpSpPr>
        <p:grpSpPr>
          <a:xfrm>
            <a:off x="8259935" y="4256038"/>
            <a:ext cx="2244151" cy="1087099"/>
            <a:chOff x="3762506" y="1807841"/>
            <a:chExt cx="2244151" cy="1087099"/>
          </a:xfrm>
        </p:grpSpPr>
        <p:sp>
          <p:nvSpPr>
            <p:cNvPr id="46" name="矩形 4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7" name="文本框 46"/>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
        <p:nvSpPr>
          <p:cNvPr id="4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34000">
                                          <p:cBhvr additive="base">
                                            <p:cTn id="7" dur="750" fill="hold"/>
                                            <p:tgtEl>
                                              <p:spTgt spid="48"/>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par>
                                    <p:cTn id="35" presetID="22" presetClass="entr" presetSubtype="1"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up)">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0-#ppt_w/2"/>
                                              </p:val>
                                            </p:tav>
                                            <p:tav tm="100000">
                                              <p:val>
                                                <p:strVal val="#ppt_x"/>
                                              </p:val>
                                            </p:tav>
                                          </p:tavLst>
                                        </p:anim>
                                        <p:anim calcmode="lin" valueType="num">
                                          <p:cBhvr additive="base">
                                            <p:cTn id="8" dur="75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par>
                                    <p:cTn id="35" presetID="22" presetClass="entr" presetSubtype="1"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up)">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822325" y="3922713"/>
            <a:ext cx="10547350" cy="68213"/>
          </a:xfrm>
          <a:custGeom>
            <a:avLst/>
            <a:gdLst>
              <a:gd name="T0" fmla="*/ 2147483647 w 2112"/>
              <a:gd name="T1" fmla="*/ 2147483647 h 28"/>
              <a:gd name="T2" fmla="*/ 2147483647 w 2112"/>
              <a:gd name="T3" fmla="*/ 0 h 28"/>
              <a:gd name="T4" fmla="*/ 2147483647 w 2112"/>
              <a:gd name="T5" fmla="*/ 0 h 28"/>
              <a:gd name="T6" fmla="*/ 0 w 2112"/>
              <a:gd name="T7" fmla="*/ 2147483647 h 28"/>
              <a:gd name="T8" fmla="*/ 0 w 2112"/>
              <a:gd name="T9" fmla="*/ 2147483647 h 28"/>
              <a:gd name="T10" fmla="*/ 2147483647 w 2112"/>
              <a:gd name="T11" fmla="*/ 2147483647 h 28"/>
              <a:gd name="T12" fmla="*/ 2147483647 w 2112"/>
              <a:gd name="T13" fmla="*/ 2147483647 h 28"/>
              <a:gd name="T14" fmla="*/ 2147483647 w 2112"/>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12" h="28">
                <a:moveTo>
                  <a:pt x="2112" y="14"/>
                </a:moveTo>
                <a:cubicBezTo>
                  <a:pt x="2112" y="7"/>
                  <a:pt x="2098" y="0"/>
                  <a:pt x="2081" y="0"/>
                </a:cubicBezTo>
                <a:cubicBezTo>
                  <a:pt x="30" y="0"/>
                  <a:pt x="30" y="0"/>
                  <a:pt x="30" y="0"/>
                </a:cubicBezTo>
                <a:cubicBezTo>
                  <a:pt x="13" y="0"/>
                  <a:pt x="0" y="7"/>
                  <a:pt x="0" y="14"/>
                </a:cubicBezTo>
                <a:cubicBezTo>
                  <a:pt x="0" y="14"/>
                  <a:pt x="0" y="14"/>
                  <a:pt x="0" y="14"/>
                </a:cubicBezTo>
                <a:cubicBezTo>
                  <a:pt x="0" y="22"/>
                  <a:pt x="13" y="28"/>
                  <a:pt x="30" y="28"/>
                </a:cubicBezTo>
                <a:cubicBezTo>
                  <a:pt x="2081" y="28"/>
                  <a:pt x="2081" y="28"/>
                  <a:pt x="2081" y="28"/>
                </a:cubicBezTo>
                <a:cubicBezTo>
                  <a:pt x="2098" y="28"/>
                  <a:pt x="2112" y="22"/>
                  <a:pt x="2112" y="14"/>
                </a:cubicBezTo>
                <a:close/>
              </a:path>
            </a:pathLst>
          </a:custGeom>
          <a:solidFill>
            <a:srgbClr val="87D323"/>
          </a:solidFill>
          <a:ln w="9525">
            <a:noFill/>
            <a:round/>
          </a:ln>
        </p:spPr>
        <p:txBody>
          <a:bodyPr/>
          <a:lstStyle/>
          <a:p>
            <a:endParaRPr lang="zh-CN" altLang="en-US"/>
          </a:p>
        </p:txBody>
      </p:sp>
      <p:sp>
        <p:nvSpPr>
          <p:cNvPr id="17" name="文本框 16"/>
          <p:cNvSpPr txBox="1">
            <a:spLocks noChangeArrowheads="1"/>
          </p:cNvSpPr>
          <p:nvPr/>
        </p:nvSpPr>
        <p:spPr bwMode="auto">
          <a:xfrm>
            <a:off x="1217613" y="4240212"/>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gradFill>
                  <a:gsLst>
                    <a:gs pos="0">
                      <a:srgbClr val="87D323"/>
                    </a:gs>
                    <a:gs pos="100000">
                      <a:srgbClr val="69B702"/>
                    </a:gs>
                  </a:gsLst>
                  <a:lin ang="5400000" scaled="1"/>
                </a:gradFill>
                <a:latin typeface="Agency FB" panose="020B0503020202020204" pitchFamily="34" charset="0"/>
              </a:rPr>
              <a:t>2014</a:t>
            </a:r>
            <a:endParaRPr lang="zh-CN" altLang="en-US" sz="2800" b="1" dirty="0">
              <a:gradFill>
                <a:gsLst>
                  <a:gs pos="0">
                    <a:srgbClr val="87D323"/>
                  </a:gs>
                  <a:gs pos="100000">
                    <a:srgbClr val="69B702"/>
                  </a:gs>
                </a:gsLst>
                <a:lin ang="5400000" scaled="1"/>
              </a:gradFill>
              <a:latin typeface="Agency FB" panose="020B0503020202020204" pitchFamily="34" charset="0"/>
            </a:endParaRPr>
          </a:p>
        </p:txBody>
      </p:sp>
      <p:sp>
        <p:nvSpPr>
          <p:cNvPr id="18" name="文本框 17"/>
          <p:cNvSpPr txBox="1">
            <a:spLocks noChangeArrowheads="1"/>
          </p:cNvSpPr>
          <p:nvPr/>
        </p:nvSpPr>
        <p:spPr bwMode="auto">
          <a:xfrm>
            <a:off x="7209243" y="4240212"/>
            <a:ext cx="7617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gradFill>
                  <a:gsLst>
                    <a:gs pos="0">
                      <a:srgbClr val="87D323"/>
                    </a:gs>
                    <a:gs pos="100000">
                      <a:srgbClr val="69B702"/>
                    </a:gs>
                  </a:gsLst>
                  <a:lin ang="5400000" scaled="1"/>
                </a:gradFill>
                <a:latin typeface="Agency FB" panose="020B0503020202020204" pitchFamily="34" charset="0"/>
              </a:rPr>
              <a:t>2016</a:t>
            </a:r>
            <a:endParaRPr lang="zh-CN" altLang="en-US" sz="2800" b="1" dirty="0">
              <a:gradFill>
                <a:gsLst>
                  <a:gs pos="0">
                    <a:srgbClr val="87D323"/>
                  </a:gs>
                  <a:gs pos="100000">
                    <a:srgbClr val="69B702"/>
                  </a:gs>
                </a:gsLst>
                <a:lin ang="5400000" scaled="1"/>
              </a:gradFill>
              <a:latin typeface="Agency FB" panose="020B0503020202020204" pitchFamily="34" charset="0"/>
            </a:endParaRPr>
          </a:p>
        </p:txBody>
      </p:sp>
      <p:sp>
        <p:nvSpPr>
          <p:cNvPr id="19" name="文本框 18"/>
          <p:cNvSpPr txBox="1">
            <a:spLocks noChangeArrowheads="1"/>
          </p:cNvSpPr>
          <p:nvPr/>
        </p:nvSpPr>
        <p:spPr bwMode="auto">
          <a:xfrm>
            <a:off x="4214813" y="2529361"/>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gradFill>
                  <a:gsLst>
                    <a:gs pos="0">
                      <a:srgbClr val="87D323"/>
                    </a:gs>
                    <a:gs pos="100000">
                      <a:srgbClr val="69B702"/>
                    </a:gs>
                  </a:gsLst>
                  <a:lin ang="5400000" scaled="1"/>
                </a:gradFill>
                <a:latin typeface="Agency FB" panose="020B0503020202020204" pitchFamily="34" charset="0"/>
              </a:rPr>
              <a:t>2015</a:t>
            </a:r>
            <a:endParaRPr lang="zh-CN" altLang="en-US" sz="2800" b="1" dirty="0">
              <a:gradFill>
                <a:gsLst>
                  <a:gs pos="0">
                    <a:srgbClr val="87D323"/>
                  </a:gs>
                  <a:gs pos="100000">
                    <a:srgbClr val="69B702"/>
                  </a:gs>
                </a:gsLst>
                <a:lin ang="5400000" scaled="1"/>
              </a:gradFill>
              <a:latin typeface="Agency FB" panose="020B0503020202020204" pitchFamily="34" charset="0"/>
            </a:endParaRPr>
          </a:p>
        </p:txBody>
      </p:sp>
      <p:sp>
        <p:nvSpPr>
          <p:cNvPr id="20" name="文本框 19"/>
          <p:cNvSpPr txBox="1">
            <a:spLocks noChangeArrowheads="1"/>
          </p:cNvSpPr>
          <p:nvPr/>
        </p:nvSpPr>
        <p:spPr bwMode="auto">
          <a:xfrm>
            <a:off x="10130851" y="2511765"/>
            <a:ext cx="7521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gradFill>
                  <a:gsLst>
                    <a:gs pos="0">
                      <a:srgbClr val="87D323"/>
                    </a:gs>
                    <a:gs pos="100000">
                      <a:srgbClr val="69B702"/>
                    </a:gs>
                  </a:gsLst>
                  <a:lin ang="5400000" scaled="1"/>
                </a:gradFill>
                <a:latin typeface="Agency FB" panose="020B0503020202020204" pitchFamily="34" charset="0"/>
              </a:rPr>
              <a:t>2017</a:t>
            </a:r>
            <a:endParaRPr lang="zh-CN" altLang="en-US" sz="2800" b="1" dirty="0">
              <a:gradFill>
                <a:gsLst>
                  <a:gs pos="0">
                    <a:srgbClr val="87D323"/>
                  </a:gs>
                  <a:gs pos="100000">
                    <a:srgbClr val="69B702"/>
                  </a:gs>
                </a:gsLst>
                <a:lin ang="5400000" scaled="1"/>
              </a:gradFill>
              <a:latin typeface="Agency FB" panose="020B0503020202020204" pitchFamily="34" charset="0"/>
            </a:endParaRPr>
          </a:p>
        </p:txBody>
      </p:sp>
      <p:grpSp>
        <p:nvGrpSpPr>
          <p:cNvPr id="25" name="组合 24"/>
          <p:cNvGrpSpPr/>
          <p:nvPr/>
        </p:nvGrpSpPr>
        <p:grpSpPr>
          <a:xfrm>
            <a:off x="1049510" y="2016099"/>
            <a:ext cx="2244151" cy="1087099"/>
            <a:chOff x="3762506" y="1807841"/>
            <a:chExt cx="2244151" cy="1087099"/>
          </a:xfrm>
        </p:grpSpPr>
        <p:sp>
          <p:nvSpPr>
            <p:cNvPr id="26" name="矩形 2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27" name="文本框 26"/>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28" name="组合 27"/>
          <p:cNvGrpSpPr/>
          <p:nvPr/>
        </p:nvGrpSpPr>
        <p:grpSpPr>
          <a:xfrm>
            <a:off x="3852881" y="4412052"/>
            <a:ext cx="2244151" cy="1087099"/>
            <a:chOff x="3762506" y="1807841"/>
            <a:chExt cx="2244151" cy="1087099"/>
          </a:xfrm>
        </p:grpSpPr>
        <p:sp>
          <p:nvSpPr>
            <p:cNvPr id="29" name="矩形 2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0" name="文本框 29"/>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31" name="组合 30"/>
          <p:cNvGrpSpPr/>
          <p:nvPr/>
        </p:nvGrpSpPr>
        <p:grpSpPr>
          <a:xfrm>
            <a:off x="6529560" y="2016099"/>
            <a:ext cx="2244151" cy="1087099"/>
            <a:chOff x="3762506" y="1807841"/>
            <a:chExt cx="2244151" cy="1087099"/>
          </a:xfrm>
        </p:grpSpPr>
        <p:sp>
          <p:nvSpPr>
            <p:cNvPr id="32" name="矩形 3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3" name="文本框 32"/>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34" name="组合 33"/>
          <p:cNvGrpSpPr/>
          <p:nvPr/>
        </p:nvGrpSpPr>
        <p:grpSpPr>
          <a:xfrm>
            <a:off x="9384840" y="4412052"/>
            <a:ext cx="2244151" cy="1087099"/>
            <a:chOff x="3762506" y="1807841"/>
            <a:chExt cx="2244151" cy="1087099"/>
          </a:xfrm>
        </p:grpSpPr>
        <p:sp>
          <p:nvSpPr>
            <p:cNvPr id="35" name="矩形 3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6" name="文本框 35"/>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sp>
        <p:nvSpPr>
          <p:cNvPr id="37"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4542" y="3103198"/>
            <a:ext cx="439065" cy="819515"/>
          </a:xfrm>
          <a:prstGeom prst="rect">
            <a:avLst/>
          </a:prstGeom>
        </p:spPr>
      </p:pic>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5489" y="3103198"/>
            <a:ext cx="439065" cy="819515"/>
          </a:xfrm>
          <a:prstGeom prst="rect">
            <a:avLst/>
          </a:prstGeom>
        </p:spPr>
      </p:pic>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26436" y="3103198"/>
            <a:ext cx="439065" cy="819515"/>
          </a:xfrm>
          <a:prstGeom prst="rect">
            <a:avLst/>
          </a:prstGeom>
        </p:spPr>
      </p:pic>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7384" y="3103198"/>
            <a:ext cx="439065" cy="8195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34000">
                                          <p:cBhvr additive="base">
                                            <p:cTn id="7" dur="750" fill="hold"/>
                                            <p:tgtEl>
                                              <p:spTgt spid="37"/>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par>
                                    <p:cTn id="24" presetID="53" presetClass="entr" presetSubtype="16"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par>
                                    <p:cTn id="29" presetID="53" presetClass="entr" presetSubtype="16"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Effect transition="in" filter="fade">
                                          <p:cBhvr>
                                            <p:cTn id="33" dur="500"/>
                                            <p:tgtEl>
                                              <p:spTgt spid="40"/>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heel(1)">
                                          <p:cBhvr>
                                            <p:cTn id="49" dur="2000"/>
                                            <p:tgtEl>
                                              <p:spTgt spid="25"/>
                                            </p:tgtEl>
                                          </p:cBhvr>
                                        </p:animEffect>
                                      </p:childTnLst>
                                    </p:cTn>
                                  </p:par>
                                  <p:par>
                                    <p:cTn id="50" presetID="21" presetClass="entr" presetSubtype="1"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par>
                                    <p:cTn id="53" presetID="21" presetClass="entr" presetSubtype="1"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2000"/>
                                            <p:tgtEl>
                                              <p:spTgt spid="31"/>
                                            </p:tgtEl>
                                          </p:cBhvr>
                                        </p:animEffect>
                                      </p:childTnLst>
                                    </p:cTn>
                                  </p:par>
                                  <p:par>
                                    <p:cTn id="56" presetID="21"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heel(1)">
                                          <p:cBhvr>
                                            <p:cTn id="58"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750" fill="hold"/>
                                            <p:tgtEl>
                                              <p:spTgt spid="37"/>
                                            </p:tgtEl>
                                            <p:attrNameLst>
                                              <p:attrName>ppt_x</p:attrName>
                                            </p:attrNameLst>
                                          </p:cBhvr>
                                          <p:tavLst>
                                            <p:tav tm="0">
                                              <p:val>
                                                <p:strVal val="1+#ppt_w/2"/>
                                              </p:val>
                                            </p:tav>
                                            <p:tav tm="100000">
                                              <p:val>
                                                <p:strVal val="#ppt_x"/>
                                              </p:val>
                                            </p:tav>
                                          </p:tavLst>
                                        </p:anim>
                                        <p:anim calcmode="lin" valueType="num">
                                          <p:cBhvr additive="base">
                                            <p:cTn id="8" dur="75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par>
                                    <p:cTn id="24" presetID="53" presetClass="entr" presetSubtype="16"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par>
                                    <p:cTn id="29" presetID="53" presetClass="entr" presetSubtype="16"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Effect transition="in" filter="fade">
                                          <p:cBhvr>
                                            <p:cTn id="33" dur="500"/>
                                            <p:tgtEl>
                                              <p:spTgt spid="40"/>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heel(1)">
                                          <p:cBhvr>
                                            <p:cTn id="49" dur="2000"/>
                                            <p:tgtEl>
                                              <p:spTgt spid="25"/>
                                            </p:tgtEl>
                                          </p:cBhvr>
                                        </p:animEffect>
                                      </p:childTnLst>
                                    </p:cTn>
                                  </p:par>
                                  <p:par>
                                    <p:cTn id="50" presetID="21" presetClass="entr" presetSubtype="1"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par>
                                    <p:cTn id="53" presetID="21" presetClass="entr" presetSubtype="1"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2000"/>
                                            <p:tgtEl>
                                              <p:spTgt spid="31"/>
                                            </p:tgtEl>
                                          </p:cBhvr>
                                        </p:animEffect>
                                      </p:childTnLst>
                                    </p:cTn>
                                  </p:par>
                                  <p:par>
                                    <p:cTn id="56" presetID="21"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heel(1)">
                                          <p:cBhvr>
                                            <p:cTn id="58"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37"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653141" y="1970012"/>
            <a:ext cx="805218" cy="805218"/>
          </a:xfrm>
          <a:prstGeom prst="ellipse">
            <a:avLst/>
          </a:prstGeom>
          <a:noFill/>
          <a:ln w="15875">
            <a:solidFill>
              <a:srgbClr val="87D32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ln>
                  <a:solidFill>
                    <a:srgbClr val="569C00"/>
                  </a:solidFill>
                </a:ln>
                <a:solidFill>
                  <a:srgbClr val="569C00"/>
                </a:solidFill>
                <a:latin typeface="Agency FB" panose="020B0503020202020204" pitchFamily="34" charset="0"/>
                <a:ea typeface="微软雅黑" panose="020B0503020204020204" pitchFamily="34" charset="-122"/>
              </a:rPr>
              <a:t>01</a:t>
            </a:r>
            <a:endParaRPr lang="zh-CN" altLang="en-US" sz="2800" dirty="0">
              <a:ln>
                <a:solidFill>
                  <a:srgbClr val="569C00"/>
                </a:solidFill>
              </a:ln>
              <a:solidFill>
                <a:srgbClr val="569C00"/>
              </a:solidFill>
              <a:latin typeface="Agency FB" panose="020B0503020202020204" pitchFamily="34" charset="0"/>
              <a:ea typeface="微软雅黑" panose="020B0503020204020204" pitchFamily="34" charset="-122"/>
            </a:endParaRPr>
          </a:p>
        </p:txBody>
      </p:sp>
      <p:cxnSp>
        <p:nvCxnSpPr>
          <p:cNvPr id="4" name="直接连接符 3"/>
          <p:cNvCxnSpPr>
            <a:stCxn id="3" idx="6"/>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653141" y="3289786"/>
            <a:ext cx="805218" cy="805218"/>
          </a:xfrm>
          <a:prstGeom prst="ellipse">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latin typeface="Agency FB" panose="020B0503020202020204" pitchFamily="34" charset="0"/>
                <a:ea typeface="微软雅黑" panose="020B0503020204020204" pitchFamily="34" charset="-122"/>
              </a:rPr>
              <a:t>02</a:t>
            </a:r>
            <a:endParaRPr lang="zh-CN" altLang="en-US" sz="2800" dirty="0">
              <a:solidFill>
                <a:schemeClr val="tx1">
                  <a:lumMod val="75000"/>
                  <a:lumOff val="25000"/>
                </a:schemeClr>
              </a:solidFill>
              <a:latin typeface="Agency FB" panose="020B0503020202020204" pitchFamily="34" charset="0"/>
              <a:ea typeface="微软雅黑" panose="020B0503020204020204" pitchFamily="34" charset="-122"/>
            </a:endParaRPr>
          </a:p>
        </p:txBody>
      </p:sp>
      <p:cxnSp>
        <p:nvCxnSpPr>
          <p:cNvPr id="6" name="直接连接符 5"/>
          <p:cNvCxnSpPr>
            <a:stCxn id="5" idx="6"/>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653141" y="4754292"/>
            <a:ext cx="805218" cy="805218"/>
          </a:xfrm>
          <a:prstGeom prst="ellipse">
            <a:avLst/>
          </a:prstGeom>
          <a:noFill/>
          <a:ln w="15875">
            <a:solidFill>
              <a:srgbClr val="87D32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ln>
                  <a:solidFill>
                    <a:srgbClr val="569C00"/>
                  </a:solidFill>
                </a:ln>
                <a:solidFill>
                  <a:srgbClr val="569C00"/>
                </a:solidFill>
                <a:latin typeface="Agency FB" panose="020B0503020202020204" pitchFamily="34" charset="0"/>
                <a:ea typeface="微软雅黑" panose="020B0503020204020204" pitchFamily="34" charset="-122"/>
              </a:rPr>
              <a:t>03</a:t>
            </a:r>
            <a:endParaRPr lang="zh-CN" altLang="en-US" sz="2800" dirty="0">
              <a:ln>
                <a:solidFill>
                  <a:srgbClr val="569C00"/>
                </a:solidFill>
              </a:ln>
              <a:solidFill>
                <a:srgbClr val="569C00"/>
              </a:solidFill>
              <a:latin typeface="Agency FB" panose="020B0503020202020204" pitchFamily="34" charset="0"/>
              <a:ea typeface="微软雅黑" panose="020B0503020204020204" pitchFamily="34" charset="-122"/>
            </a:endParaRPr>
          </a:p>
        </p:txBody>
      </p:sp>
      <p:cxnSp>
        <p:nvCxnSpPr>
          <p:cNvPr id="8" name="直接连接符 7"/>
          <p:cNvCxnSpPr>
            <a:stCxn id="7" idx="6"/>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6071458" y="1970012"/>
            <a:ext cx="805218" cy="805218"/>
          </a:xfrm>
          <a:prstGeom prst="ellipse">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latin typeface="Agency FB" panose="020B0503020202020204" pitchFamily="34" charset="0"/>
                <a:ea typeface="微软雅黑" panose="020B0503020204020204" pitchFamily="34" charset="-122"/>
              </a:rPr>
              <a:t>04</a:t>
            </a:r>
            <a:endParaRPr lang="zh-CN" altLang="en-US" sz="2800" dirty="0">
              <a:solidFill>
                <a:schemeClr val="tx1">
                  <a:lumMod val="75000"/>
                  <a:lumOff val="25000"/>
                </a:schemeClr>
              </a:solidFill>
              <a:latin typeface="Agency FB" panose="020B0503020202020204" pitchFamily="34" charset="0"/>
              <a:ea typeface="微软雅黑" panose="020B0503020204020204" pitchFamily="34" charset="-122"/>
            </a:endParaRPr>
          </a:p>
        </p:txBody>
      </p:sp>
      <p:cxnSp>
        <p:nvCxnSpPr>
          <p:cNvPr id="10" name="直接连接符 9"/>
          <p:cNvCxnSpPr>
            <a:stCxn id="9" idx="6"/>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6071458" y="3289786"/>
            <a:ext cx="805218" cy="805218"/>
          </a:xfrm>
          <a:prstGeom prst="ellipse">
            <a:avLst/>
          </a:prstGeom>
          <a:noFill/>
          <a:ln w="15875">
            <a:solidFill>
              <a:srgbClr val="87D32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ln>
                  <a:solidFill>
                    <a:srgbClr val="569C00"/>
                  </a:solidFill>
                </a:ln>
                <a:solidFill>
                  <a:srgbClr val="569C00"/>
                </a:solidFill>
                <a:latin typeface="Agency FB" panose="020B0503020202020204" pitchFamily="34" charset="0"/>
                <a:ea typeface="微软雅黑" panose="020B0503020204020204" pitchFamily="34" charset="-122"/>
              </a:rPr>
              <a:t>05</a:t>
            </a:r>
            <a:endParaRPr lang="zh-CN" altLang="en-US" sz="2800" dirty="0">
              <a:ln>
                <a:solidFill>
                  <a:srgbClr val="569C00"/>
                </a:solidFill>
              </a:ln>
              <a:solidFill>
                <a:srgbClr val="569C00"/>
              </a:solidFill>
              <a:latin typeface="Agency FB" panose="020B0503020202020204" pitchFamily="34" charset="0"/>
              <a:ea typeface="微软雅黑" panose="020B0503020204020204" pitchFamily="34" charset="-122"/>
            </a:endParaRPr>
          </a:p>
        </p:txBody>
      </p:sp>
      <p:cxnSp>
        <p:nvCxnSpPr>
          <p:cNvPr id="12" name="直接连接符 11"/>
          <p:cNvCxnSpPr>
            <a:stCxn id="11" idx="6"/>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071458" y="4754292"/>
            <a:ext cx="805218" cy="805218"/>
          </a:xfrm>
          <a:prstGeom prst="ellipse">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latin typeface="Agency FB" panose="020B0503020202020204" pitchFamily="34" charset="0"/>
                <a:ea typeface="微软雅黑" panose="020B0503020204020204" pitchFamily="34" charset="-122"/>
              </a:rPr>
              <a:t>06</a:t>
            </a:r>
            <a:endParaRPr lang="zh-CN" altLang="en-US" sz="2800" dirty="0">
              <a:solidFill>
                <a:schemeClr val="tx1">
                  <a:lumMod val="75000"/>
                  <a:lumOff val="25000"/>
                </a:schemeClr>
              </a:solidFill>
              <a:latin typeface="Agency FB" panose="020B0503020202020204" pitchFamily="34" charset="0"/>
              <a:ea typeface="微软雅黑" panose="020B0503020204020204" pitchFamily="34" charset="-122"/>
            </a:endParaRPr>
          </a:p>
        </p:txBody>
      </p:sp>
      <p:cxnSp>
        <p:nvCxnSpPr>
          <p:cNvPr id="14" name="直接连接符 13"/>
          <p:cNvCxnSpPr>
            <a:stCxn id="13" idx="6"/>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026142" y="2025621"/>
            <a:ext cx="3551959" cy="935397"/>
            <a:chOff x="2136461" y="1993722"/>
            <a:chExt cx="3551959" cy="935397"/>
          </a:xfrm>
        </p:grpSpPr>
        <p:sp>
          <p:nvSpPr>
            <p:cNvPr id="16" name="文本框 15"/>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17" name="文本框 16"/>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18" name="组合 17"/>
          <p:cNvGrpSpPr/>
          <p:nvPr/>
        </p:nvGrpSpPr>
        <p:grpSpPr>
          <a:xfrm>
            <a:off x="2026142" y="3411754"/>
            <a:ext cx="3551959" cy="935397"/>
            <a:chOff x="2136461" y="1993722"/>
            <a:chExt cx="3551959" cy="935397"/>
          </a:xfrm>
        </p:grpSpPr>
        <p:sp>
          <p:nvSpPr>
            <p:cNvPr id="19" name="文本框 18"/>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20" name="文本框 19"/>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21" name="组合 20"/>
          <p:cNvGrpSpPr/>
          <p:nvPr/>
        </p:nvGrpSpPr>
        <p:grpSpPr>
          <a:xfrm>
            <a:off x="2026142" y="4797887"/>
            <a:ext cx="3551959" cy="935397"/>
            <a:chOff x="2136461" y="1993722"/>
            <a:chExt cx="3551959" cy="935397"/>
          </a:xfrm>
        </p:grpSpPr>
        <p:sp>
          <p:nvSpPr>
            <p:cNvPr id="22" name="文本框 21"/>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23" name="文本框 22"/>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24" name="组合 23"/>
          <p:cNvGrpSpPr/>
          <p:nvPr/>
        </p:nvGrpSpPr>
        <p:grpSpPr>
          <a:xfrm>
            <a:off x="7469035" y="1993722"/>
            <a:ext cx="3551959" cy="935397"/>
            <a:chOff x="2136461" y="1993722"/>
            <a:chExt cx="3551959" cy="935397"/>
          </a:xfrm>
        </p:grpSpPr>
        <p:sp>
          <p:nvSpPr>
            <p:cNvPr id="25" name="文本框 24"/>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26" name="文本框 25"/>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27" name="组合 26"/>
          <p:cNvGrpSpPr/>
          <p:nvPr/>
        </p:nvGrpSpPr>
        <p:grpSpPr>
          <a:xfrm>
            <a:off x="7469035" y="3379855"/>
            <a:ext cx="3551959" cy="935397"/>
            <a:chOff x="2136461" y="1993722"/>
            <a:chExt cx="3551959" cy="935397"/>
          </a:xfrm>
        </p:grpSpPr>
        <p:sp>
          <p:nvSpPr>
            <p:cNvPr id="28" name="文本框 27"/>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29" name="文本框 28"/>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30" name="组合 29"/>
          <p:cNvGrpSpPr/>
          <p:nvPr/>
        </p:nvGrpSpPr>
        <p:grpSpPr>
          <a:xfrm>
            <a:off x="7469035" y="4765988"/>
            <a:ext cx="3551959" cy="935397"/>
            <a:chOff x="2136461" y="1993722"/>
            <a:chExt cx="3551959" cy="935397"/>
          </a:xfrm>
        </p:grpSpPr>
        <p:sp>
          <p:nvSpPr>
            <p:cNvPr id="31" name="文本框 30"/>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32" name="文本框 31"/>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sp>
        <p:nvSpPr>
          <p:cNvPr id="3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rgbClr val="569C00"/>
                </a:solidFill>
                <a:latin typeface="Agency FB" panose="020B0503020202020204" pitchFamily="34" charset="0"/>
              </a:rPr>
              <a:t>CLICK TO ADD YOUR TITLE </a:t>
            </a:r>
            <a:r>
              <a:rPr lang="en-US" altLang="zh-CN" sz="3200" b="1" dirty="0">
                <a:solidFill>
                  <a:schemeClr val="tx1">
                    <a:lumMod val="75000"/>
                    <a:lumOff val="25000"/>
                  </a:schemeClr>
                </a:solidFill>
                <a:latin typeface="Agency FB" panose="020B0503020202020204" pitchFamily="34" charset="0"/>
              </a:rPr>
              <a:t>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4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1500"/>
                                </p:stCondLst>
                                <p:childTnLst>
                                  <p:par>
                                    <p:cTn id="41" presetID="22" presetClass="entr" presetSubtype="8"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par>
                                    <p:cTn id="44" presetID="22" presetClass="entr" presetSubtype="8"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left)">
                                          <p:cBhvr>
                                            <p:cTn id="46" dur="500"/>
                                            <p:tgtEl>
                                              <p:spTgt spid="6"/>
                                            </p:tgtEl>
                                          </p:cBhvr>
                                        </p:animEffect>
                                      </p:childTnLst>
                                    </p:cTn>
                                  </p:par>
                                  <p:par>
                                    <p:cTn id="47" presetID="22" presetClass="entr" presetSubtype="8"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2000"/>
                                </p:stCondLst>
                                <p:childTnLst>
                                  <p:par>
                                    <p:cTn id="60" presetID="22" presetClass="entr" presetSubtype="1"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up)">
                                          <p:cBhvr>
                                            <p:cTn id="62" dur="500"/>
                                            <p:tgtEl>
                                              <p:spTgt spid="15"/>
                                            </p:tgtEl>
                                          </p:cBhvr>
                                        </p:animEffect>
                                      </p:childTnLst>
                                    </p:cTn>
                                  </p:par>
                                  <p:par>
                                    <p:cTn id="63" presetID="22" presetClass="entr" presetSubtype="1"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up)">
                                          <p:cBhvr>
                                            <p:cTn id="65" dur="500"/>
                                            <p:tgtEl>
                                              <p:spTgt spid="18"/>
                                            </p:tgtEl>
                                          </p:cBhvr>
                                        </p:animEffect>
                                      </p:childTnLst>
                                    </p:cTn>
                                  </p:par>
                                  <p:par>
                                    <p:cTn id="66" presetID="22" presetClass="entr" presetSubtype="1" fill="hold"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up)">
                                          <p:cBhvr>
                                            <p:cTn id="68" dur="500"/>
                                            <p:tgtEl>
                                              <p:spTgt spid="21"/>
                                            </p:tgtEl>
                                          </p:cBhvr>
                                        </p:animEffect>
                                      </p:childTnLst>
                                    </p:cTn>
                                  </p:par>
                                  <p:par>
                                    <p:cTn id="69" presetID="22" presetClass="entr" presetSubtype="1"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par>
                                    <p:cTn id="72" presetID="22" presetClass="entr" presetSubtype="1"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up)">
                                          <p:cBhvr>
                                            <p:cTn id="74" dur="500"/>
                                            <p:tgtEl>
                                              <p:spTgt spid="27"/>
                                            </p:tgtEl>
                                          </p:cBhvr>
                                        </p:animEffect>
                                      </p:childTnLst>
                                    </p:cTn>
                                  </p:par>
                                  <p:par>
                                    <p:cTn id="75" presetID="22" presetClass="entr" presetSubtype="1" fill="hold"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3" grpId="0" animBg="1"/>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1500"/>
                                </p:stCondLst>
                                <p:childTnLst>
                                  <p:par>
                                    <p:cTn id="41" presetID="22" presetClass="entr" presetSubtype="8"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par>
                                    <p:cTn id="44" presetID="22" presetClass="entr" presetSubtype="8"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left)">
                                          <p:cBhvr>
                                            <p:cTn id="46" dur="500"/>
                                            <p:tgtEl>
                                              <p:spTgt spid="6"/>
                                            </p:tgtEl>
                                          </p:cBhvr>
                                        </p:animEffect>
                                      </p:childTnLst>
                                    </p:cTn>
                                  </p:par>
                                  <p:par>
                                    <p:cTn id="47" presetID="22" presetClass="entr" presetSubtype="8"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2000"/>
                                </p:stCondLst>
                                <p:childTnLst>
                                  <p:par>
                                    <p:cTn id="60" presetID="22" presetClass="entr" presetSubtype="1"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up)">
                                          <p:cBhvr>
                                            <p:cTn id="62" dur="500"/>
                                            <p:tgtEl>
                                              <p:spTgt spid="15"/>
                                            </p:tgtEl>
                                          </p:cBhvr>
                                        </p:animEffect>
                                      </p:childTnLst>
                                    </p:cTn>
                                  </p:par>
                                  <p:par>
                                    <p:cTn id="63" presetID="22" presetClass="entr" presetSubtype="1"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up)">
                                          <p:cBhvr>
                                            <p:cTn id="65" dur="500"/>
                                            <p:tgtEl>
                                              <p:spTgt spid="18"/>
                                            </p:tgtEl>
                                          </p:cBhvr>
                                        </p:animEffect>
                                      </p:childTnLst>
                                    </p:cTn>
                                  </p:par>
                                  <p:par>
                                    <p:cTn id="66" presetID="22" presetClass="entr" presetSubtype="1" fill="hold"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up)">
                                          <p:cBhvr>
                                            <p:cTn id="68" dur="500"/>
                                            <p:tgtEl>
                                              <p:spTgt spid="21"/>
                                            </p:tgtEl>
                                          </p:cBhvr>
                                        </p:animEffect>
                                      </p:childTnLst>
                                    </p:cTn>
                                  </p:par>
                                  <p:par>
                                    <p:cTn id="69" presetID="22" presetClass="entr" presetSubtype="1"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par>
                                    <p:cTn id="72" presetID="22" presetClass="entr" presetSubtype="1"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up)">
                                          <p:cBhvr>
                                            <p:cTn id="74" dur="500"/>
                                            <p:tgtEl>
                                              <p:spTgt spid="27"/>
                                            </p:tgtEl>
                                          </p:cBhvr>
                                        </p:animEffect>
                                      </p:childTnLst>
                                    </p:cTn>
                                  </p:par>
                                  <p:par>
                                    <p:cTn id="75" presetID="22" presetClass="entr" presetSubtype="1" fill="hold"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3" grpId="0" animBg="1"/>
          <p:bldP spid="3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pic>
        <p:nvPicPr>
          <p:cNvPr id="7"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0136" y="1867077"/>
            <a:ext cx="2319450" cy="2319450"/>
          </a:xfrm>
          <a:prstGeom prst="ellipse">
            <a:avLst/>
          </a:prstGeom>
          <a:solidFill>
            <a:srgbClr val="EF5350"/>
          </a:solidFill>
          <a:ln w="177800" cmpd="thickThin">
            <a:solidFill>
              <a:srgbClr val="569C00"/>
            </a:solidFill>
            <a:prstDash val="solid"/>
          </a:ln>
          <a:effectLst/>
        </p:spPr>
      </p:pic>
      <p:pic>
        <p:nvPicPr>
          <p:cNvPr id="8"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8472" y="1800139"/>
            <a:ext cx="2295057" cy="2295057"/>
          </a:xfrm>
          <a:prstGeom prst="ellipse">
            <a:avLst/>
          </a:prstGeom>
          <a:ln w="177800" cmpd="thickThin">
            <a:solidFill>
              <a:srgbClr val="87D323"/>
            </a:solidFill>
            <a:prstDash val="solid"/>
          </a:ln>
          <a:effectLst/>
        </p:spPr>
      </p:pic>
      <p:pic>
        <p:nvPicPr>
          <p:cNvPr id="9"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02414" y="1867077"/>
            <a:ext cx="2319450" cy="2319450"/>
          </a:xfrm>
          <a:prstGeom prst="ellipse">
            <a:avLst/>
          </a:prstGeom>
          <a:ln w="177800" cmpd="thickThin">
            <a:solidFill>
              <a:srgbClr val="569C00"/>
            </a:solidFill>
            <a:prstDash val="solid"/>
          </a:ln>
          <a:effectLst/>
        </p:spPr>
      </p:pic>
      <p:grpSp>
        <p:nvGrpSpPr>
          <p:cNvPr id="10" name="组合 9"/>
          <p:cNvGrpSpPr/>
          <p:nvPr/>
        </p:nvGrpSpPr>
        <p:grpSpPr bwMode="auto">
          <a:xfrm>
            <a:off x="1407870" y="4653006"/>
            <a:ext cx="3131206" cy="1594931"/>
            <a:chOff x="6358171" y="672761"/>
            <a:chExt cx="2348774" cy="1196028"/>
          </a:xfrm>
        </p:grpSpPr>
        <p:sp>
          <p:nvSpPr>
            <p:cNvPr id="11" name="Content Placeholder 2"/>
            <p:cNvSpPr txBox="1"/>
            <p:nvPr/>
          </p:nvSpPr>
          <p:spPr>
            <a:xfrm>
              <a:off x="6468636" y="902916"/>
              <a:ext cx="2191893" cy="96587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dirty="0">
                  <a:solidFill>
                    <a:schemeClr val="tx1">
                      <a:lumMod val="65000"/>
                      <a:lumOff val="35000"/>
                    </a:schemeClr>
                  </a:solidFill>
                </a:rPr>
                <a:t>Lorem ipsum dolor sit amet, consectetur adipisicing elit, sed do eiusmod tempor incididunt ut labore et dolore magna aliqua. Ut enim ad minim </a:t>
              </a:r>
              <a:r>
                <a:rPr lang="en-US" altLang="zh-CN" dirty="0" err="1">
                  <a:solidFill>
                    <a:schemeClr val="tx1">
                      <a:lumMod val="65000"/>
                      <a:lumOff val="35000"/>
                    </a:schemeClr>
                  </a:solidFill>
                </a:rPr>
                <a:t>veniam</a:t>
              </a:r>
              <a:endParaRPr lang="en-US" altLang="zh-CN" dirty="0">
                <a:solidFill>
                  <a:schemeClr val="tx1">
                    <a:lumMod val="65000"/>
                    <a:lumOff val="35000"/>
                  </a:schemeClr>
                </a:solidFill>
                <a:cs typeface="Arial" panose="020B0604020202020204" pitchFamily="34" charset="0"/>
              </a:endParaRPr>
            </a:p>
          </p:txBody>
        </p:sp>
        <p:sp>
          <p:nvSpPr>
            <p:cNvPr id="12"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600" b="1">
                  <a:solidFill>
                    <a:srgbClr val="569C00"/>
                  </a:solidFill>
                  <a:latin typeface="华文细黑" panose="02010600040101010101" pitchFamily="2" charset="-122"/>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r>
                <a:rPr lang="en-US" altLang="zh-CN" dirty="0"/>
                <a:t>ADD YOUR TITLE</a:t>
              </a:r>
              <a:endParaRPr lang="zh-CN" altLang="en-US" dirty="0"/>
            </a:p>
          </p:txBody>
        </p:sp>
      </p:grpSp>
      <p:grpSp>
        <p:nvGrpSpPr>
          <p:cNvPr id="13" name="组合 12"/>
          <p:cNvGrpSpPr/>
          <p:nvPr/>
        </p:nvGrpSpPr>
        <p:grpSpPr bwMode="auto">
          <a:xfrm>
            <a:off x="4576373" y="4653006"/>
            <a:ext cx="3131206" cy="1492613"/>
            <a:chOff x="6358171" y="672761"/>
            <a:chExt cx="2348774" cy="1119300"/>
          </a:xfrm>
        </p:grpSpPr>
        <p:sp>
          <p:nvSpPr>
            <p:cNvPr id="14" name="Content Placeholder 2"/>
            <p:cNvSpPr txBox="1"/>
            <p:nvPr/>
          </p:nvSpPr>
          <p:spPr>
            <a:xfrm>
              <a:off x="6468636" y="902916"/>
              <a:ext cx="2191893" cy="88914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dirty="0">
                  <a:solidFill>
                    <a:schemeClr val="tx1">
                      <a:lumMod val="65000"/>
                      <a:lumOff val="35000"/>
                    </a:schemeClr>
                  </a:solidFill>
                </a:rPr>
                <a:t>Lorem ipsum dolor sit amet, consectetur adipisicing elit, sed do eiusmod tempor incididunt ut labore et dolore magna aliqua. Ut enim ad minim </a:t>
              </a:r>
              <a:r>
                <a:rPr lang="en-US" altLang="zh-CN" dirty="0" err="1">
                  <a:solidFill>
                    <a:schemeClr val="tx1">
                      <a:lumMod val="65000"/>
                      <a:lumOff val="35000"/>
                    </a:schemeClr>
                  </a:solidFill>
                </a:rPr>
                <a:t>veniam</a:t>
              </a:r>
              <a:endParaRPr lang="en-US" altLang="zh-CN" dirty="0">
                <a:solidFill>
                  <a:schemeClr val="tx1">
                    <a:lumMod val="65000"/>
                    <a:lumOff val="35000"/>
                  </a:schemeClr>
                </a:solidFill>
                <a:cs typeface="Arial" panose="020B0604020202020204" pitchFamily="34" charset="0"/>
              </a:endParaRPr>
            </a:p>
          </p:txBody>
        </p:sp>
        <p:sp>
          <p:nvSpPr>
            <p:cNvPr id="15"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b="1" dirty="0">
                  <a:solidFill>
                    <a:srgbClr val="569C00"/>
                  </a:solidFill>
                </a:rPr>
                <a:t>ADD YOUR TITLE</a:t>
              </a:r>
              <a:endParaRPr lang="zh-CN" altLang="en-US" sz="1600" b="1" dirty="0">
                <a:solidFill>
                  <a:srgbClr val="569C00"/>
                </a:solidFill>
              </a:endParaRPr>
            </a:p>
          </p:txBody>
        </p:sp>
      </p:grpSp>
      <p:grpSp>
        <p:nvGrpSpPr>
          <p:cNvPr id="16" name="组合 15"/>
          <p:cNvGrpSpPr/>
          <p:nvPr/>
        </p:nvGrpSpPr>
        <p:grpSpPr bwMode="auto">
          <a:xfrm>
            <a:off x="7670448" y="4653006"/>
            <a:ext cx="3131206" cy="1594931"/>
            <a:chOff x="6358171" y="672761"/>
            <a:chExt cx="2348774" cy="1196028"/>
          </a:xfrm>
        </p:grpSpPr>
        <p:sp>
          <p:nvSpPr>
            <p:cNvPr id="17" name="Content Placeholder 2"/>
            <p:cNvSpPr txBox="1"/>
            <p:nvPr/>
          </p:nvSpPr>
          <p:spPr>
            <a:xfrm>
              <a:off x="6468636" y="902916"/>
              <a:ext cx="2191893" cy="96587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dirty="0">
                  <a:solidFill>
                    <a:schemeClr val="tx1">
                      <a:lumMod val="65000"/>
                      <a:lumOff val="35000"/>
                    </a:schemeClr>
                  </a:solidFill>
                </a:rPr>
                <a:t>Lorem ipsum dolor sit amet, consectetur adipisicing elit, sed do eiusmod tempor incididunt ut labore et dolore magna aliqua. Ut enim ad minim </a:t>
              </a:r>
              <a:r>
                <a:rPr lang="en-US" altLang="zh-CN" dirty="0" err="1">
                  <a:solidFill>
                    <a:schemeClr val="tx1">
                      <a:lumMod val="65000"/>
                      <a:lumOff val="35000"/>
                    </a:schemeClr>
                  </a:solidFill>
                </a:rPr>
                <a:t>veniam</a:t>
              </a:r>
              <a:endParaRPr lang="en-US" altLang="zh-CN" dirty="0">
                <a:solidFill>
                  <a:schemeClr val="tx1">
                    <a:lumMod val="65000"/>
                    <a:lumOff val="35000"/>
                  </a:schemeClr>
                </a:solidFill>
                <a:cs typeface="Arial" panose="020B0604020202020204" pitchFamily="34" charset="0"/>
              </a:endParaRPr>
            </a:p>
          </p:txBody>
        </p:sp>
        <p:sp>
          <p:nvSpPr>
            <p:cNvPr id="18"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600" b="1">
                  <a:solidFill>
                    <a:srgbClr val="569C00"/>
                  </a:solidFill>
                  <a:latin typeface="华文细黑" panose="02010600040101010101" pitchFamily="2" charset="-122"/>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r>
                <a:rPr lang="en-US" altLang="zh-CN" dirty="0"/>
                <a:t>ADD YOUR TITLE</a:t>
              </a:r>
              <a:endParaRPr lang="zh-CN" altLang="en-US" dirty="0"/>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2500"/>
                                </p:stCondLst>
                                <p:childTnLst>
                                  <p:par>
                                    <p:cTn id="22" presetID="2" presetClass="entr" presetSubtype="4" decel="10000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 presetClass="entr" presetSubtype="4" decel="10000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decel="10000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2500"/>
                                </p:stCondLst>
                                <p:childTnLst>
                                  <p:par>
                                    <p:cTn id="22" presetID="2" presetClass="entr" presetSubtype="4" decel="10000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 presetClass="entr" presetSubtype="4" decel="10000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decel="10000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131" y="1455981"/>
            <a:ext cx="647739" cy="1209003"/>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1983753" y="-1221612"/>
            <a:ext cx="3010076" cy="4508540"/>
          </a:xfrm>
          <a:prstGeom prst="rect">
            <a:avLst/>
          </a:prstGeom>
        </p:spPr>
      </p:pic>
      <p:sp>
        <p:nvSpPr>
          <p:cNvPr id="15" name="TextBox 64"/>
          <p:cNvSpPr>
            <a:spLocks noChangeArrowheads="1"/>
          </p:cNvSpPr>
          <p:nvPr/>
        </p:nvSpPr>
        <p:spPr bwMode="auto">
          <a:xfrm>
            <a:off x="3940598" y="831859"/>
            <a:ext cx="5078936" cy="3770263"/>
          </a:xfrm>
          <a:prstGeom prst="rect">
            <a:avLst/>
          </a:prstGeom>
          <a:noFill/>
          <a:ln w="9525">
            <a:noFill/>
            <a:miter lim="800000"/>
          </a:ln>
        </p:spPr>
        <p:txBody>
          <a:bodyPr wrap="square" lIns="91440" tIns="45720" rIns="91440" bIns="45720">
            <a:spAutoFit/>
          </a:bodyPr>
          <a:lstStyle/>
          <a:p>
            <a:pPr algn="ctr"/>
            <a:r>
              <a:rPr lang="en-US" altLang="zh-CN" sz="23900" dirty="0" smtClean="0">
                <a:solidFill>
                  <a:srgbClr val="569C00"/>
                </a:solidFill>
                <a:effectLst>
                  <a:outerShdw blurRad="50800" dist="38100" dir="16200000" rotWithShape="0">
                    <a:prstClr val="black">
                      <a:alpha val="40000"/>
                    </a:prstClr>
                  </a:outerShdw>
                </a:effectLst>
                <a:latin typeface="Agency FB" panose="020B0503020202020204" pitchFamily="34" charset="0"/>
                <a:cs typeface="+mn-ea"/>
                <a:sym typeface="+mn-lt"/>
              </a:rPr>
              <a:t>TWO</a:t>
            </a:r>
            <a:endParaRPr lang="zh-CN" altLang="en-US" sz="23900" dirty="0">
              <a:solidFill>
                <a:srgbClr val="569C00"/>
              </a:solidFill>
              <a:effectLst>
                <a:outerShdw blurRad="50800" dist="38100" dir="16200000" rotWithShape="0">
                  <a:prstClr val="black">
                    <a:alpha val="40000"/>
                  </a:prstClr>
                </a:outerShdw>
              </a:effectLst>
              <a:latin typeface="Agency FB" panose="020B0503020202020204" pitchFamily="34" charset="0"/>
              <a:cs typeface="+mn-ea"/>
              <a:sym typeface="+mn-lt"/>
            </a:endParaRPr>
          </a:p>
        </p:txBody>
      </p:sp>
      <p:sp>
        <p:nvSpPr>
          <p:cNvPr id="14" name="TextBox 64"/>
          <p:cNvSpPr>
            <a:spLocks noChangeArrowheads="1"/>
          </p:cNvSpPr>
          <p:nvPr/>
        </p:nvSpPr>
        <p:spPr bwMode="auto">
          <a:xfrm>
            <a:off x="4641813" y="3794335"/>
            <a:ext cx="4144325" cy="830997"/>
          </a:xfrm>
          <a:prstGeom prst="rect">
            <a:avLst/>
          </a:prstGeom>
          <a:noFill/>
          <a:ln w="9525">
            <a:noFill/>
            <a:miter lim="800000"/>
          </a:ln>
        </p:spPr>
        <p:txBody>
          <a:bodyPr wrap="square" lIns="91440" tIns="45720" rIns="91440" bIns="45720">
            <a:spAutoFit/>
          </a:bodyPr>
          <a:lstStyle/>
          <a:p>
            <a:r>
              <a:rPr lang="en-US" altLang="zh-CN" sz="4800" b="1" dirty="0" smtClean="0">
                <a:solidFill>
                  <a:srgbClr val="569C00"/>
                </a:solidFill>
                <a:latin typeface="Agency FB" panose="020B0503020202020204" pitchFamily="34" charset="0"/>
                <a:cs typeface="+mn-ea"/>
                <a:sym typeface="+mn-lt"/>
              </a:rPr>
              <a:t>YOUR TITLE </a:t>
            </a:r>
            <a:r>
              <a:rPr lang="en-US" altLang="zh-CN" sz="4800" b="1" dirty="0" smtClean="0">
                <a:solidFill>
                  <a:schemeClr val="tx1">
                    <a:lumMod val="50000"/>
                    <a:lumOff val="50000"/>
                  </a:schemeClr>
                </a:solidFill>
                <a:latin typeface="Agency FB" panose="020B0503020202020204" pitchFamily="34" charset="0"/>
                <a:cs typeface="+mn-ea"/>
                <a:sym typeface="+mn-lt"/>
              </a:rPr>
              <a:t>HERE</a:t>
            </a:r>
            <a:endParaRPr lang="zh-CN" altLang="en-US" sz="4800" b="1" dirty="0">
              <a:solidFill>
                <a:schemeClr val="tx1">
                  <a:lumMod val="50000"/>
                  <a:lumOff val="50000"/>
                </a:schemeClr>
              </a:solidFill>
              <a:latin typeface="Agency FB" panose="020B0503020202020204" pitchFamily="34" charset="0"/>
              <a:cs typeface="+mn-ea"/>
              <a:sym typeface="+mn-lt"/>
            </a:endParaRPr>
          </a:p>
        </p:txBody>
      </p:sp>
      <p:sp>
        <p:nvSpPr>
          <p:cNvPr id="19" name="文本框 56"/>
          <p:cNvSpPr txBox="1">
            <a:spLocks noChangeArrowheads="1"/>
          </p:cNvSpPr>
          <p:nvPr/>
        </p:nvSpPr>
        <p:spPr bwMode="auto">
          <a:xfrm>
            <a:off x="4641813" y="4550115"/>
            <a:ext cx="392734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200" dirty="0">
                <a:solidFill>
                  <a:schemeClr val="accent2">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click to add subtitle click to add subtitle click to add subtitle click to add subtitle  click to add subtitle click to add subtitle click to add subtitle click to add subtitle  click to add subtitle click to add subtitle</a:t>
            </a:r>
            <a:endParaRPr lang="zh-CN" altLang="en-US" sz="1200" dirty="0">
              <a:solidFill>
                <a:schemeClr val="accent2">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38000" fill="hold" grpId="0" nodeType="afterEffect" p14:presetBounceEnd="64000">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14:bounceEnd="64000">
                                          <p:cBhvr additive="base">
                                            <p:cTn id="18" dur="750" fill="hold"/>
                                            <p:tgtEl>
                                              <p:spTgt spid="14"/>
                                            </p:tgtEl>
                                            <p:attrNameLst>
                                              <p:attrName>ppt_x</p:attrName>
                                            </p:attrNameLst>
                                          </p:cBhvr>
                                          <p:tavLst>
                                            <p:tav tm="0">
                                              <p:val>
                                                <p:strVal val="1+#ppt_w/2"/>
                                              </p:val>
                                            </p:tav>
                                            <p:tav tm="100000">
                                              <p:val>
                                                <p:strVal val="#ppt_x"/>
                                              </p:val>
                                            </p:tav>
                                          </p:tavLst>
                                        </p:anim>
                                        <p:anim calcmode="lin" valueType="num" p14:bounceEnd="64000">
                                          <p:cBhvr additive="base">
                                            <p:cTn id="19" dur="7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799"/>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Scale>
                                          <p:cBhvr>
                                            <p:cTn id="2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
                                            </p:tgtEl>
                                            <p:attrNameLst>
                                              <p:attrName>ppt_x</p:attrName>
                                              <p:attrName>ppt_y</p:attrName>
                                            </p:attrNameLst>
                                          </p:cBhvr>
                                        </p:animMotion>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3800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750" fill="hold"/>
                                            <p:tgtEl>
                                              <p:spTgt spid="14"/>
                                            </p:tgtEl>
                                            <p:attrNameLst>
                                              <p:attrName>ppt_x</p:attrName>
                                            </p:attrNameLst>
                                          </p:cBhvr>
                                          <p:tavLst>
                                            <p:tav tm="0">
                                              <p:val>
                                                <p:strVal val="1+#ppt_w/2"/>
                                              </p:val>
                                            </p:tav>
                                            <p:tav tm="100000">
                                              <p:val>
                                                <p:strVal val="#ppt_x"/>
                                              </p:val>
                                            </p:tav>
                                          </p:tavLst>
                                        </p:anim>
                                        <p:anim calcmode="lin" valueType="num">
                                          <p:cBhvr additive="base">
                                            <p:cTn id="19" dur="7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799"/>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Scale>
                                          <p:cBhvr>
                                            <p:cTn id="2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
                                            </p:tgtEl>
                                            <p:attrNameLst>
                                              <p:attrName>ppt_x</p:attrName>
                                              <p:attrName>ppt_y</p:attrName>
                                            </p:attrNameLst>
                                          </p:cBhvr>
                                        </p:animMotion>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3"/>
          <p:cNvSpPr>
            <a:spLocks noChangeArrowheads="1"/>
          </p:cNvSpPr>
          <p:nvPr/>
        </p:nvSpPr>
        <p:spPr bwMode="auto">
          <a:xfrm>
            <a:off x="4572000" y="5506323"/>
            <a:ext cx="703690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228600" indent="-228600" algn="just">
              <a:lnSpc>
                <a:spcPct val="150000"/>
              </a:lnSpc>
              <a:buFont typeface="Wingdings" panose="05000000000000000000" pitchFamily="2" charset="2"/>
              <a:buChar char="l"/>
            </a:pPr>
            <a:r>
              <a:rPr lang="zh-CN" altLang="en-US" sz="1100" dirty="0" smtClean="0">
                <a:solidFill>
                  <a:schemeClr val="tx1">
                    <a:lumMod val="75000"/>
                    <a:lumOff val="25000"/>
                  </a:schemeClr>
                </a:solidFill>
                <a:cs typeface="+mn-ea"/>
                <a:sym typeface="+mn-lt"/>
              </a:rPr>
              <a:t>点击</a:t>
            </a:r>
            <a:r>
              <a:rPr lang="zh-CN" altLang="en-US" sz="1100" dirty="0">
                <a:solidFill>
                  <a:schemeClr val="tx1">
                    <a:lumMod val="75000"/>
                    <a:lumOff val="25000"/>
                  </a:schemeClr>
                </a:solidFill>
                <a:cs typeface="+mn-ea"/>
                <a:sym typeface="+mn-lt"/>
              </a:rPr>
              <a:t>添加相关标题文字，点击添加相关标题文字，点击添加相关标题文字，点击添加相关标题文字，点击添加相关标题文字。</a:t>
            </a:r>
            <a:endParaRPr lang="en-GB" altLang="zh-CN" sz="1100" dirty="0">
              <a:solidFill>
                <a:schemeClr val="tx1">
                  <a:lumMod val="75000"/>
                  <a:lumOff val="25000"/>
                </a:schemeClr>
              </a:solidFill>
              <a:cs typeface="+mn-ea"/>
              <a:sym typeface="+mn-lt"/>
            </a:endParaRPr>
          </a:p>
          <a:p>
            <a:pPr marL="228600" indent="-228600" algn="just">
              <a:lnSpc>
                <a:spcPct val="150000"/>
              </a:lnSpc>
              <a:buFont typeface="Wingdings" panose="05000000000000000000" pitchFamily="2" charset="2"/>
              <a:buChar char="l"/>
            </a:pPr>
            <a:r>
              <a:rPr lang="zh-CN" altLang="en-US" sz="1100"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r>
              <a:rPr lang="zh-CN" altLang="en-US" sz="1100" dirty="0" smtClean="0">
                <a:solidFill>
                  <a:schemeClr val="tx1">
                    <a:lumMod val="75000"/>
                    <a:lumOff val="25000"/>
                  </a:schemeClr>
                </a:solidFill>
                <a:cs typeface="+mn-ea"/>
                <a:sym typeface="+mn-lt"/>
              </a:rPr>
              <a:t>。</a:t>
            </a:r>
            <a:endParaRPr lang="en-US" altLang="zh-CN" sz="1065"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endParaRPr>
          </a:p>
        </p:txBody>
      </p:sp>
      <p:sp>
        <p:nvSpPr>
          <p:cNvPr id="47" name="矩形 46"/>
          <p:cNvSpPr/>
          <p:nvPr/>
        </p:nvSpPr>
        <p:spPr>
          <a:xfrm>
            <a:off x="6443292" y="1988841"/>
            <a:ext cx="5165614" cy="3386273"/>
          </a:xfrm>
          <a:prstGeom prst="rect">
            <a:avLst/>
          </a:prstGeom>
          <a:blipFill dpi="0" rotWithShape="1">
            <a:blip r:embed="rId3"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8" name="矩形 47"/>
          <p:cNvSpPr/>
          <p:nvPr/>
        </p:nvSpPr>
        <p:spPr>
          <a:xfrm>
            <a:off x="1125953" y="1988841"/>
            <a:ext cx="5165616" cy="3386273"/>
          </a:xfrm>
          <a:prstGeom prst="rect">
            <a:avLst/>
          </a:prstGeom>
          <a:blipFill dpi="0" rotWithShape="1">
            <a:blip r:embed="rId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0" name="文本框 56"/>
          <p:cNvSpPr txBox="1">
            <a:spLocks noChangeArrowheads="1"/>
          </p:cNvSpPr>
          <p:nvPr/>
        </p:nvSpPr>
        <p:spPr bwMode="auto">
          <a:xfrm>
            <a:off x="5552073" y="997826"/>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51" name="矩形 50"/>
          <p:cNvSpPr/>
          <p:nvPr/>
        </p:nvSpPr>
        <p:spPr>
          <a:xfrm>
            <a:off x="6297648" y="1509131"/>
            <a:ext cx="4350300" cy="276999"/>
          </a:xfrm>
          <a:prstGeom prst="rect">
            <a:avLst/>
          </a:prstGeom>
        </p:spPr>
        <p:txBody>
          <a:bodyPr wrap="square">
            <a:spAutoFit/>
          </a:bodyPr>
          <a:lstStyle/>
          <a:p>
            <a:pPr algn="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rPr>
              <a:t>全心工作 奋力拼搏</a:t>
            </a:r>
          </a:p>
        </p:txBody>
      </p:sp>
      <p:sp>
        <p:nvSpPr>
          <p:cNvPr id="52" name="矩形 51"/>
          <p:cNvSpPr/>
          <p:nvPr/>
        </p:nvSpPr>
        <p:spPr>
          <a:xfrm>
            <a:off x="7003656" y="1874362"/>
            <a:ext cx="3644292" cy="588271"/>
          </a:xfrm>
          <a:prstGeom prst="rect">
            <a:avLst/>
          </a:prstGeom>
          <a:noFill/>
          <a:ln w="76200">
            <a:solidFill>
              <a:srgbClr val="87D3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500"/>
                                        <p:tgtEl>
                                          <p:spTgt spid="51"/>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800" fill="hold"/>
                                        <p:tgtEl>
                                          <p:spTgt spid="47"/>
                                        </p:tgtEl>
                                        <p:attrNameLst>
                                          <p:attrName>ppt_x</p:attrName>
                                        </p:attrNameLst>
                                      </p:cBhvr>
                                      <p:tavLst>
                                        <p:tav tm="0">
                                          <p:val>
                                            <p:strVal val="0-#ppt_w/2"/>
                                          </p:val>
                                        </p:tav>
                                        <p:tav tm="100000">
                                          <p:val>
                                            <p:strVal val="#ppt_x"/>
                                          </p:val>
                                        </p:tav>
                                      </p:tavLst>
                                    </p:anim>
                                    <p:anim calcmode="lin" valueType="num">
                                      <p:cBhvr additive="base">
                                        <p:cTn id="15" dur="800" fill="hold"/>
                                        <p:tgtEl>
                                          <p:spTgt spid="4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25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800" fill="hold"/>
                                        <p:tgtEl>
                                          <p:spTgt spid="48"/>
                                        </p:tgtEl>
                                        <p:attrNameLst>
                                          <p:attrName>ppt_x</p:attrName>
                                        </p:attrNameLst>
                                      </p:cBhvr>
                                      <p:tavLst>
                                        <p:tav tm="0">
                                          <p:val>
                                            <p:strVal val="0-#ppt_w/2"/>
                                          </p:val>
                                        </p:tav>
                                        <p:tav tm="100000">
                                          <p:val>
                                            <p:strVal val="#ppt_x"/>
                                          </p:val>
                                        </p:tav>
                                      </p:tavLst>
                                    </p:anim>
                                    <p:anim calcmode="lin" valueType="num">
                                      <p:cBhvr additive="base">
                                        <p:cTn id="19" dur="800" fill="hold"/>
                                        <p:tgtEl>
                                          <p:spTgt spid="48"/>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1000"/>
                                        <p:tgtEl>
                                          <p:spTgt spid="52"/>
                                        </p:tgtEl>
                                      </p:cBhvr>
                                    </p:animEffect>
                                    <p:anim calcmode="lin" valueType="num">
                                      <p:cBhvr>
                                        <p:cTn id="27" dur="1000" fill="hold"/>
                                        <p:tgtEl>
                                          <p:spTgt spid="52"/>
                                        </p:tgtEl>
                                        <p:attrNameLst>
                                          <p:attrName>ppt_x</p:attrName>
                                        </p:attrNameLst>
                                      </p:cBhvr>
                                      <p:tavLst>
                                        <p:tav tm="0">
                                          <p:val>
                                            <p:strVal val="#ppt_x"/>
                                          </p:val>
                                        </p:tav>
                                        <p:tav tm="100000">
                                          <p:val>
                                            <p:strVal val="#ppt_x"/>
                                          </p:val>
                                        </p:tav>
                                      </p:tavLst>
                                    </p:anim>
                                    <p:anim calcmode="lin" valueType="num">
                                      <p:cBhvr>
                                        <p:cTn id="2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animBg="1"/>
      <p:bldP spid="50" grpId="0"/>
      <p:bldP spid="51" grpId="0"/>
      <p:bldP spid="5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bwMode="auto">
          <a:xfrm>
            <a:off x="1963185" y="4266306"/>
            <a:ext cx="2163763" cy="1754983"/>
            <a:chOff x="0" y="0"/>
            <a:chExt cx="2726" cy="2211"/>
          </a:xfrm>
        </p:grpSpPr>
        <p:sp>
          <p:nvSpPr>
            <p:cNvPr id="12"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eaLnBrk="1" fontAlgn="auto" hangingPunct="1">
                <a:lnSpc>
                  <a:spcPct val="100000"/>
                </a:lnSpc>
                <a:spcBef>
                  <a:spcPts val="0"/>
                </a:spcBef>
                <a:spcAft>
                  <a:spcPts val="0"/>
                </a:spcAft>
                <a:defRPr/>
              </a:pPr>
              <a:r>
                <a:rPr lang="en-US" altLang="zh-CN" sz="2400" dirty="0">
                  <a:solidFill>
                    <a:srgbClr val="569C00"/>
                  </a:solidFill>
                  <a:latin typeface="Agency FB" panose="020B0503020202020204" pitchFamily="34" charset="0"/>
                </a:rPr>
                <a:t>Your </a:t>
              </a:r>
              <a:r>
                <a:rPr lang="en-US" altLang="zh-CN" sz="2400" dirty="0" smtClean="0">
                  <a:solidFill>
                    <a:srgbClr val="569C00"/>
                  </a:solidFill>
                  <a:latin typeface="Agency FB" panose="020B0503020202020204" pitchFamily="34" charset="0"/>
                </a:rPr>
                <a:t>Title HERE</a:t>
              </a:r>
              <a:endParaRPr lang="en-US" altLang="zh-CN" sz="2400" dirty="0">
                <a:solidFill>
                  <a:srgbClr val="569C00"/>
                </a:solidFill>
                <a:latin typeface="Agency FB" panose="020B0503020202020204" pitchFamily="34" charset="0"/>
              </a:endParaRPr>
            </a:p>
          </p:txBody>
        </p:sp>
        <p:sp>
          <p:nvSpPr>
            <p:cNvPr id="13"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indent="0" defTabSz="1450340" fontAlgn="auto">
                <a:lnSpc>
                  <a:spcPct val="150000"/>
                </a:lnSpc>
                <a:spcBef>
                  <a:spcPts val="0"/>
                </a:spcBef>
                <a:spcAft>
                  <a:spcPts val="0"/>
                </a:spcAft>
                <a:buNone/>
                <a:defRPr/>
              </a:pPr>
              <a:r>
                <a:rPr lang="en-US" altLang="zh-CN" sz="1100" dirty="0" err="1">
                  <a:solidFill>
                    <a:schemeClr val="tx1">
                      <a:lumMod val="65000"/>
                      <a:lumOff val="35000"/>
                    </a:schemeClr>
                  </a:solidFill>
                </a:rPr>
                <a:t>Lorem</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ipsum</a:t>
              </a:r>
              <a:r>
                <a:rPr lang="en-US" altLang="zh-CN" sz="1100" dirty="0">
                  <a:solidFill>
                    <a:schemeClr val="tx1">
                      <a:lumMod val="65000"/>
                      <a:lumOff val="35000"/>
                    </a:schemeClr>
                  </a:solidFill>
                </a:rPr>
                <a:t> dolor sit </a:t>
              </a:r>
              <a:r>
                <a:rPr lang="en-US" altLang="zh-CN" sz="1100" dirty="0" err="1">
                  <a:solidFill>
                    <a:schemeClr val="tx1">
                      <a:lumMod val="65000"/>
                      <a:lumOff val="35000"/>
                    </a:schemeClr>
                  </a:solidFill>
                </a:rPr>
                <a:t>amet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consectetur</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adipisicing</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elit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sed</a:t>
              </a:r>
              <a:r>
                <a:rPr lang="en-US" altLang="zh-CN" sz="1100" dirty="0">
                  <a:solidFill>
                    <a:schemeClr val="tx1">
                      <a:lumMod val="65000"/>
                      <a:lumOff val="35000"/>
                    </a:schemeClr>
                  </a:solidFill>
                </a:rPr>
                <a:t>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tempor</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incididunt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ut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labore</a:t>
              </a:r>
              <a:r>
                <a:rPr lang="en-US" altLang="zh-CN" sz="1100" dirty="0">
                  <a:solidFill>
                    <a:schemeClr val="tx1">
                      <a:lumMod val="65000"/>
                      <a:lumOff val="35000"/>
                    </a:schemeClr>
                  </a:solidFill>
                </a:rPr>
                <a:t> et </a:t>
              </a:r>
              <a:r>
                <a:rPr lang="en-US" altLang="zh-CN" sz="1100" dirty="0" err="1">
                  <a:solidFill>
                    <a:schemeClr val="tx1">
                      <a:lumMod val="65000"/>
                      <a:lumOff val="35000"/>
                    </a:schemeClr>
                  </a:solidFill>
                </a:rPr>
                <a:t>dolore</a:t>
              </a:r>
              <a:r>
                <a:rPr lang="en-US" altLang="zh-CN" sz="1100" dirty="0">
                  <a:solidFill>
                    <a:schemeClr val="tx1">
                      <a:lumMod val="65000"/>
                      <a:lumOff val="35000"/>
                    </a:schemeClr>
                  </a:solidFill>
                </a:rPr>
                <a:t> magna </a:t>
              </a:r>
              <a:r>
                <a:rPr lang="en-US" altLang="zh-CN" sz="1100" dirty="0" err="1">
                  <a:solidFill>
                    <a:schemeClr val="tx1">
                      <a:lumMod val="65000"/>
                      <a:lumOff val="35000"/>
                    </a:schemeClr>
                  </a:solidFill>
                </a:rPr>
                <a:t>aliqua</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Ut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enim</a:t>
              </a:r>
              <a:r>
                <a:rPr lang="en-US" altLang="zh-CN" sz="1100" dirty="0">
                  <a:solidFill>
                    <a:schemeClr val="tx1">
                      <a:lumMod val="65000"/>
                      <a:lumOff val="35000"/>
                    </a:schemeClr>
                  </a:solidFill>
                </a:rPr>
                <a:t> ad minim </a:t>
              </a:r>
              <a:r>
                <a:rPr lang="en-US" altLang="zh-CN" sz="1100" dirty="0" err="1">
                  <a:solidFill>
                    <a:schemeClr val="tx1">
                      <a:lumMod val="65000"/>
                      <a:lumOff val="35000"/>
                    </a:schemeClr>
                  </a:solidFill>
                </a:rPr>
                <a:t>veniam</a:t>
              </a:r>
              <a:endParaRPr lang="en-US" altLang="zh-CN" sz="1100" dirty="0">
                <a:solidFill>
                  <a:schemeClr val="tx1">
                    <a:lumMod val="65000"/>
                    <a:lumOff val="35000"/>
                  </a:schemeClr>
                </a:solidFill>
                <a:cs typeface="Arial" panose="020B0604020202020204" pitchFamily="34" charset="0"/>
              </a:endParaRPr>
            </a:p>
          </p:txBody>
        </p:sp>
      </p:grpSp>
      <p:grpSp>
        <p:nvGrpSpPr>
          <p:cNvPr id="17" name="Group 4"/>
          <p:cNvGrpSpPr/>
          <p:nvPr/>
        </p:nvGrpSpPr>
        <p:grpSpPr>
          <a:xfrm>
            <a:off x="1143342" y="3680941"/>
            <a:ext cx="9793087" cy="284515"/>
            <a:chOff x="899592" y="2852807"/>
            <a:chExt cx="7344815" cy="213386"/>
          </a:xfrm>
          <a:gradFill>
            <a:gsLst>
              <a:gs pos="0">
                <a:srgbClr val="87D323"/>
              </a:gs>
              <a:gs pos="100000">
                <a:srgbClr val="69B702"/>
              </a:gs>
            </a:gsLst>
            <a:lin ang="5400000" scaled="1"/>
          </a:gradFill>
        </p:grpSpPr>
        <p:sp>
          <p:nvSpPr>
            <p:cNvPr id="18"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fontAlgn="base">
                <a:spcBef>
                  <a:spcPct val="0"/>
                </a:spcBef>
                <a:spcAft>
                  <a:spcPct val="0"/>
                </a:spcAft>
                <a:defRPr/>
              </a:pPr>
              <a:endParaRPr lang="en-US" sz="7465" b="1" kern="0">
                <a:solidFill>
                  <a:srgbClr val="E5930D"/>
                </a:solidFill>
                <a:cs typeface="+mn-ea"/>
                <a:sym typeface="+mn-lt"/>
              </a:endParaRPr>
            </a:p>
          </p:txBody>
        </p:sp>
        <p:sp>
          <p:nvSpPr>
            <p:cNvPr id="19"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fontAlgn="base">
                <a:spcBef>
                  <a:spcPct val="0"/>
                </a:spcBef>
                <a:spcAft>
                  <a:spcPct val="0"/>
                </a:spcAft>
                <a:defRPr/>
              </a:pPr>
              <a:endParaRPr lang="en-US" sz="7465" b="1" kern="0">
                <a:solidFill>
                  <a:srgbClr val="E5930D"/>
                </a:solidFill>
                <a:cs typeface="+mn-ea"/>
                <a:sym typeface="+mn-lt"/>
              </a:endParaRPr>
            </a:p>
          </p:txBody>
        </p:sp>
        <p:sp>
          <p:nvSpPr>
            <p:cNvPr id="20"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fontAlgn="base">
                <a:spcBef>
                  <a:spcPct val="0"/>
                </a:spcBef>
                <a:spcAft>
                  <a:spcPct val="0"/>
                </a:spcAft>
                <a:defRPr/>
              </a:pPr>
              <a:endParaRPr lang="en-US" sz="7465" b="1" kern="0">
                <a:solidFill>
                  <a:srgbClr val="E5930D"/>
                </a:solidFill>
                <a:cs typeface="+mn-ea"/>
                <a:sym typeface="+mn-lt"/>
              </a:endParaRPr>
            </a:p>
          </p:txBody>
        </p:sp>
        <p:sp>
          <p:nvSpPr>
            <p:cNvPr id="21"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fontAlgn="base">
                <a:spcBef>
                  <a:spcPct val="0"/>
                </a:spcBef>
                <a:spcAft>
                  <a:spcPct val="0"/>
                </a:spcAft>
                <a:defRPr/>
              </a:pPr>
              <a:endParaRPr lang="en-US" sz="7465" b="1" kern="0">
                <a:solidFill>
                  <a:srgbClr val="E5930D"/>
                </a:solidFill>
                <a:cs typeface="+mn-ea"/>
                <a:sym typeface="+mn-lt"/>
              </a:endParaRPr>
            </a:p>
          </p:txBody>
        </p:sp>
      </p:grpSp>
      <p:sp>
        <p:nvSpPr>
          <p:cNvPr id="34" name="Rectangle 59"/>
          <p:cNvSpPr/>
          <p:nvPr/>
        </p:nvSpPr>
        <p:spPr bwMode="auto">
          <a:xfrm>
            <a:off x="1448121" y="1313342"/>
            <a:ext cx="9259879" cy="2236319"/>
          </a:xfrm>
          <a:prstGeom prst="rect">
            <a:avLst/>
          </a:prstGeom>
          <a:blipFill>
            <a:blip r:embed="rId3">
              <a:extLst>
                <a:ext uri="{BEBA8EAE-BF5A-486C-A8C5-ECC9F3942E4B}">
                  <a14:imgProps xmlns:a14="http://schemas.microsoft.com/office/drawing/2010/main">
                    <a14:imgLayer r:embed="rId4">
                      <a14:imgEffect>
                        <a14:saturation sat="0"/>
                      </a14:imgEffect>
                    </a14:imgLayer>
                  </a14:imgProps>
                </a:ext>
              </a:extLst>
            </a:blip>
            <a:srcRect/>
            <a:stretch>
              <a:fillRect/>
            </a:stretch>
          </a:blipFill>
          <a:ln w="25400" cap="flat" cmpd="sng" algn="ctr">
            <a:noFill/>
            <a:prstDash val="solid"/>
            <a:round/>
            <a:headEnd type="none" w="med" len="med"/>
            <a:tailEnd type="none" w="med" len="med"/>
          </a:ln>
          <a:effectLst/>
        </p:spPr>
        <p:txBody>
          <a:bodyPr vert="horz" wrap="square" lIns="121912" tIns="60956" rIns="121912" bIns="60956" numCol="1" rtlCol="0" anchor="t" anchorCtr="0" compatLnSpc="1"/>
          <a:lstStyle/>
          <a:p>
            <a:pPr defTabSz="1218565" fontAlgn="base">
              <a:spcBef>
                <a:spcPct val="0"/>
              </a:spcBef>
              <a:spcAft>
                <a:spcPct val="0"/>
              </a:spcAft>
            </a:pPr>
            <a:endParaRPr lang="en-US" sz="7465" b="1">
              <a:solidFill>
                <a:srgbClr val="FFFFFF"/>
              </a:solidFill>
              <a:cs typeface="+mn-ea"/>
              <a:sym typeface="+mn-lt"/>
            </a:endParaRPr>
          </a:p>
        </p:txBody>
      </p:sp>
      <p:grpSp>
        <p:nvGrpSpPr>
          <p:cNvPr id="36" name="组合 35"/>
          <p:cNvGrpSpPr/>
          <p:nvPr/>
        </p:nvGrpSpPr>
        <p:grpSpPr>
          <a:xfrm>
            <a:off x="1127173" y="4129493"/>
            <a:ext cx="807779" cy="584775"/>
            <a:chOff x="4032871" y="303978"/>
            <a:chExt cx="3806308" cy="2755498"/>
          </a:xfrm>
        </p:grpSpPr>
        <p:sp>
          <p:nvSpPr>
            <p:cNvPr id="37" name="TextBox 36"/>
            <p:cNvSpPr txBox="1">
              <a:spLocks noChangeArrowheads="1"/>
            </p:cNvSpPr>
            <p:nvPr/>
          </p:nvSpPr>
          <p:spPr bwMode="auto">
            <a:xfrm>
              <a:off x="4032871" y="303978"/>
              <a:ext cx="3806308" cy="275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smtClean="0">
                  <a:solidFill>
                    <a:srgbClr val="569C00"/>
                  </a:solidFill>
                  <a:latin typeface="Agency FB" panose="020B0503020202020204" pitchFamily="34" charset="0"/>
                  <a:ea typeface="张海山锐谐体" panose="02000000000000000000" pitchFamily="2" charset="-122"/>
                </a:rPr>
                <a:t>1 </a:t>
              </a:r>
              <a:endParaRPr lang="en-US" altLang="zh-CN" sz="3200" b="1" dirty="0">
                <a:solidFill>
                  <a:srgbClr val="569C00"/>
                </a:solidFill>
                <a:latin typeface="Agency FB" panose="020B0503020202020204" pitchFamily="34" charset="0"/>
                <a:ea typeface="张海山锐谐体" panose="02000000000000000000" pitchFamily="2" charset="-122"/>
              </a:endParaRPr>
            </a:p>
          </p:txBody>
        </p:sp>
        <p:grpSp>
          <p:nvGrpSpPr>
            <p:cNvPr id="38" name="组合 37"/>
            <p:cNvGrpSpPr/>
            <p:nvPr/>
          </p:nvGrpSpPr>
          <p:grpSpPr>
            <a:xfrm>
              <a:off x="4651214" y="324179"/>
              <a:ext cx="2715106" cy="2715106"/>
              <a:chOff x="3950535" y="1440843"/>
              <a:chExt cx="2993162" cy="2993162"/>
            </a:xfrm>
          </p:grpSpPr>
          <p:sp>
            <p:nvSpPr>
              <p:cNvPr id="39" name="椭圆 38"/>
              <p:cNvSpPr/>
              <p:nvPr/>
            </p:nvSpPr>
            <p:spPr>
              <a:xfrm rot="5400000">
                <a:off x="3950535" y="1440843"/>
                <a:ext cx="2993162" cy="2993162"/>
              </a:xfrm>
              <a:prstGeom prst="ellipse">
                <a:avLst/>
              </a:prstGeom>
              <a:noFill/>
              <a:ln>
                <a:gradFill>
                  <a:gsLst>
                    <a:gs pos="0">
                      <a:schemeClr val="accent4">
                        <a:lumMod val="75000"/>
                      </a:schemeClr>
                    </a:gs>
                    <a:gs pos="92000">
                      <a:schemeClr val="accent6">
                        <a:lumMod val="75000"/>
                      </a:schemeClr>
                    </a:gs>
                    <a:gs pos="100000">
                      <a:schemeClr val="accent1">
                        <a:lumMod val="30000"/>
                        <a:lumOff val="7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5930D"/>
                  </a:solidFill>
                </a:endParaRPr>
              </a:p>
            </p:txBody>
          </p:sp>
          <p:sp>
            <p:nvSpPr>
              <p:cNvPr id="40" name="椭圆 39"/>
              <p:cNvSpPr/>
              <p:nvPr/>
            </p:nvSpPr>
            <p:spPr>
              <a:xfrm>
                <a:off x="3978528" y="2291355"/>
                <a:ext cx="179983" cy="17998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5930D"/>
                  </a:solidFill>
                </a:endParaRPr>
              </a:p>
            </p:txBody>
          </p:sp>
        </p:grpSp>
      </p:grpSp>
      <p:grpSp>
        <p:nvGrpSpPr>
          <p:cNvPr id="41" name="组合 40"/>
          <p:cNvGrpSpPr/>
          <p:nvPr/>
        </p:nvGrpSpPr>
        <p:grpSpPr>
          <a:xfrm>
            <a:off x="4651423" y="4129493"/>
            <a:ext cx="807779" cy="584775"/>
            <a:chOff x="4077753" y="303978"/>
            <a:chExt cx="3806308" cy="2755498"/>
          </a:xfrm>
        </p:grpSpPr>
        <p:sp>
          <p:nvSpPr>
            <p:cNvPr id="42" name="TextBox 36"/>
            <p:cNvSpPr txBox="1">
              <a:spLocks noChangeArrowheads="1"/>
            </p:cNvSpPr>
            <p:nvPr/>
          </p:nvSpPr>
          <p:spPr bwMode="auto">
            <a:xfrm>
              <a:off x="4077753" y="303978"/>
              <a:ext cx="3806308" cy="275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smtClean="0">
                  <a:solidFill>
                    <a:srgbClr val="569C00"/>
                  </a:solidFill>
                  <a:latin typeface="Agency FB" panose="020B0503020202020204" pitchFamily="34" charset="0"/>
                  <a:ea typeface="张海山锐谐体" panose="02000000000000000000" pitchFamily="2" charset="-122"/>
                </a:rPr>
                <a:t>2 </a:t>
              </a:r>
              <a:endParaRPr lang="en-US" altLang="zh-CN" sz="3200" b="1" dirty="0">
                <a:solidFill>
                  <a:srgbClr val="569C00"/>
                </a:solidFill>
                <a:latin typeface="Agency FB" panose="020B0503020202020204" pitchFamily="34" charset="0"/>
                <a:ea typeface="张海山锐谐体" panose="02000000000000000000" pitchFamily="2" charset="-122"/>
              </a:endParaRPr>
            </a:p>
          </p:txBody>
        </p:sp>
        <p:grpSp>
          <p:nvGrpSpPr>
            <p:cNvPr id="43" name="组合 42"/>
            <p:cNvGrpSpPr/>
            <p:nvPr/>
          </p:nvGrpSpPr>
          <p:grpSpPr>
            <a:xfrm>
              <a:off x="4651214" y="324179"/>
              <a:ext cx="2715106" cy="2715106"/>
              <a:chOff x="3950535" y="1440843"/>
              <a:chExt cx="2993162" cy="2993162"/>
            </a:xfrm>
          </p:grpSpPr>
          <p:sp>
            <p:nvSpPr>
              <p:cNvPr id="44" name="椭圆 43"/>
              <p:cNvSpPr/>
              <p:nvPr/>
            </p:nvSpPr>
            <p:spPr>
              <a:xfrm rot="5400000">
                <a:off x="3950535" y="1440843"/>
                <a:ext cx="2993162" cy="2993162"/>
              </a:xfrm>
              <a:prstGeom prst="ellipse">
                <a:avLst/>
              </a:prstGeom>
              <a:noFill/>
              <a:ln>
                <a:gradFill>
                  <a:gsLst>
                    <a:gs pos="0">
                      <a:schemeClr val="accent4">
                        <a:lumMod val="75000"/>
                      </a:schemeClr>
                    </a:gs>
                    <a:gs pos="92000">
                      <a:schemeClr val="accent6">
                        <a:lumMod val="75000"/>
                      </a:schemeClr>
                    </a:gs>
                    <a:gs pos="100000">
                      <a:schemeClr val="accent1">
                        <a:lumMod val="30000"/>
                        <a:lumOff val="7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69C00"/>
                  </a:solidFill>
                </a:endParaRPr>
              </a:p>
            </p:txBody>
          </p:sp>
          <p:sp>
            <p:nvSpPr>
              <p:cNvPr id="45" name="椭圆 44"/>
              <p:cNvSpPr/>
              <p:nvPr/>
            </p:nvSpPr>
            <p:spPr>
              <a:xfrm>
                <a:off x="3978528" y="2291355"/>
                <a:ext cx="179983" cy="17998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69C00"/>
                  </a:solidFill>
                </a:endParaRPr>
              </a:p>
            </p:txBody>
          </p:sp>
        </p:grpSp>
      </p:grpSp>
      <p:grpSp>
        <p:nvGrpSpPr>
          <p:cNvPr id="46" name="组合 45"/>
          <p:cNvGrpSpPr/>
          <p:nvPr/>
        </p:nvGrpSpPr>
        <p:grpSpPr>
          <a:xfrm>
            <a:off x="7928023" y="4129493"/>
            <a:ext cx="807779" cy="584775"/>
            <a:chOff x="4032871" y="303978"/>
            <a:chExt cx="3806308" cy="2755498"/>
          </a:xfrm>
        </p:grpSpPr>
        <p:sp>
          <p:nvSpPr>
            <p:cNvPr id="47" name="TextBox 36"/>
            <p:cNvSpPr txBox="1">
              <a:spLocks noChangeArrowheads="1"/>
            </p:cNvSpPr>
            <p:nvPr/>
          </p:nvSpPr>
          <p:spPr bwMode="auto">
            <a:xfrm>
              <a:off x="4032871" y="303978"/>
              <a:ext cx="3806308" cy="275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smtClean="0">
                  <a:solidFill>
                    <a:srgbClr val="569C00"/>
                  </a:solidFill>
                  <a:latin typeface="Agency FB" panose="020B0503020202020204" pitchFamily="34" charset="0"/>
                  <a:ea typeface="张海山锐谐体" panose="02000000000000000000" pitchFamily="2" charset="-122"/>
                </a:rPr>
                <a:t>3</a:t>
              </a:r>
              <a:endParaRPr lang="en-US" altLang="zh-CN" sz="3200" b="1" dirty="0">
                <a:solidFill>
                  <a:srgbClr val="569C00"/>
                </a:solidFill>
                <a:latin typeface="Agency FB" panose="020B0503020202020204" pitchFamily="34" charset="0"/>
                <a:ea typeface="张海山锐谐体" panose="02000000000000000000" pitchFamily="2" charset="-122"/>
              </a:endParaRPr>
            </a:p>
          </p:txBody>
        </p:sp>
        <p:grpSp>
          <p:nvGrpSpPr>
            <p:cNvPr id="48" name="组合 47"/>
            <p:cNvGrpSpPr/>
            <p:nvPr/>
          </p:nvGrpSpPr>
          <p:grpSpPr>
            <a:xfrm>
              <a:off x="4651214" y="324179"/>
              <a:ext cx="2715106" cy="2715106"/>
              <a:chOff x="3950535" y="1440843"/>
              <a:chExt cx="2993162" cy="2993162"/>
            </a:xfrm>
          </p:grpSpPr>
          <p:sp>
            <p:nvSpPr>
              <p:cNvPr id="49" name="椭圆 48"/>
              <p:cNvSpPr/>
              <p:nvPr/>
            </p:nvSpPr>
            <p:spPr>
              <a:xfrm rot="5400000">
                <a:off x="3950535" y="1440843"/>
                <a:ext cx="2993162" cy="2993162"/>
              </a:xfrm>
              <a:prstGeom prst="ellipse">
                <a:avLst/>
              </a:prstGeom>
              <a:noFill/>
              <a:ln>
                <a:solidFill>
                  <a:srgbClr val="569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69C00"/>
                  </a:solidFill>
                </a:endParaRPr>
              </a:p>
            </p:txBody>
          </p:sp>
          <p:sp>
            <p:nvSpPr>
              <p:cNvPr id="50" name="椭圆 49"/>
              <p:cNvSpPr/>
              <p:nvPr/>
            </p:nvSpPr>
            <p:spPr>
              <a:xfrm>
                <a:off x="3978528" y="2291355"/>
                <a:ext cx="179983" cy="17998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69C00"/>
                  </a:solidFill>
                </a:endParaRPr>
              </a:p>
            </p:txBody>
          </p:sp>
        </p:grpSp>
      </p:grpSp>
      <p:grpSp>
        <p:nvGrpSpPr>
          <p:cNvPr id="51" name="Group 10"/>
          <p:cNvGrpSpPr/>
          <p:nvPr/>
        </p:nvGrpSpPr>
        <p:grpSpPr bwMode="auto">
          <a:xfrm>
            <a:off x="5399584" y="4266306"/>
            <a:ext cx="2163763" cy="1754983"/>
            <a:chOff x="0" y="0"/>
            <a:chExt cx="2726" cy="2211"/>
          </a:xfrm>
        </p:grpSpPr>
        <p:sp>
          <p:nvSpPr>
            <p:cNvPr id="52"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eaLnBrk="1" fontAlgn="auto" hangingPunct="1">
                <a:lnSpc>
                  <a:spcPct val="100000"/>
                </a:lnSpc>
                <a:spcBef>
                  <a:spcPts val="0"/>
                </a:spcBef>
                <a:spcAft>
                  <a:spcPts val="0"/>
                </a:spcAft>
                <a:defRPr/>
              </a:pPr>
              <a:r>
                <a:rPr lang="en-US" altLang="zh-CN" sz="2400" dirty="0">
                  <a:solidFill>
                    <a:srgbClr val="569C00"/>
                  </a:solidFill>
                  <a:latin typeface="Agency FB" panose="020B0503020202020204" pitchFamily="34" charset="0"/>
                </a:rPr>
                <a:t>Your </a:t>
              </a:r>
              <a:r>
                <a:rPr lang="en-US" altLang="zh-CN" sz="2400" dirty="0" smtClean="0">
                  <a:solidFill>
                    <a:srgbClr val="569C00"/>
                  </a:solidFill>
                  <a:latin typeface="Agency FB" panose="020B0503020202020204" pitchFamily="34" charset="0"/>
                </a:rPr>
                <a:t>Title HERE</a:t>
              </a:r>
              <a:endParaRPr lang="en-US" altLang="zh-CN" sz="2400" dirty="0">
                <a:solidFill>
                  <a:srgbClr val="569C00"/>
                </a:solidFill>
                <a:latin typeface="Agency FB" panose="020B0503020202020204" pitchFamily="34" charset="0"/>
              </a:endParaRPr>
            </a:p>
          </p:txBody>
        </p:sp>
        <p:sp>
          <p:nvSpPr>
            <p:cNvPr id="53"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indent="0" defTabSz="1450340" fontAlgn="auto">
                <a:lnSpc>
                  <a:spcPct val="150000"/>
                </a:lnSpc>
                <a:spcBef>
                  <a:spcPts val="0"/>
                </a:spcBef>
                <a:spcAft>
                  <a:spcPts val="0"/>
                </a:spcAft>
                <a:buNone/>
                <a:defRPr/>
              </a:pPr>
              <a:r>
                <a:rPr lang="en-US" altLang="zh-CN" sz="1100" dirty="0" err="1">
                  <a:solidFill>
                    <a:schemeClr val="tx1">
                      <a:lumMod val="65000"/>
                      <a:lumOff val="35000"/>
                    </a:schemeClr>
                  </a:solidFill>
                </a:rPr>
                <a:t>Lorem</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ipsum</a:t>
              </a:r>
              <a:r>
                <a:rPr lang="en-US" altLang="zh-CN" sz="1100" dirty="0">
                  <a:solidFill>
                    <a:schemeClr val="tx1">
                      <a:lumMod val="65000"/>
                      <a:lumOff val="35000"/>
                    </a:schemeClr>
                  </a:solidFill>
                </a:rPr>
                <a:t> dolor sit </a:t>
              </a:r>
              <a:r>
                <a:rPr lang="en-US" altLang="zh-CN" sz="1100" dirty="0" err="1">
                  <a:solidFill>
                    <a:schemeClr val="tx1">
                      <a:lumMod val="65000"/>
                      <a:lumOff val="35000"/>
                    </a:schemeClr>
                  </a:solidFill>
                </a:rPr>
                <a:t>amet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consectetur</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adipisicing</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elit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sed</a:t>
              </a:r>
              <a:r>
                <a:rPr lang="en-US" altLang="zh-CN" sz="1100" dirty="0">
                  <a:solidFill>
                    <a:schemeClr val="tx1">
                      <a:lumMod val="65000"/>
                      <a:lumOff val="35000"/>
                    </a:schemeClr>
                  </a:solidFill>
                </a:rPr>
                <a:t>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tempor</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incididunt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ut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labore</a:t>
              </a:r>
              <a:r>
                <a:rPr lang="en-US" altLang="zh-CN" sz="1100" dirty="0">
                  <a:solidFill>
                    <a:schemeClr val="tx1">
                      <a:lumMod val="65000"/>
                      <a:lumOff val="35000"/>
                    </a:schemeClr>
                  </a:solidFill>
                </a:rPr>
                <a:t> et </a:t>
              </a:r>
              <a:r>
                <a:rPr lang="en-US" altLang="zh-CN" sz="1100" dirty="0" err="1">
                  <a:solidFill>
                    <a:schemeClr val="tx1">
                      <a:lumMod val="65000"/>
                      <a:lumOff val="35000"/>
                    </a:schemeClr>
                  </a:solidFill>
                </a:rPr>
                <a:t>dolore</a:t>
              </a:r>
              <a:r>
                <a:rPr lang="en-US" altLang="zh-CN" sz="1100" dirty="0">
                  <a:solidFill>
                    <a:schemeClr val="tx1">
                      <a:lumMod val="65000"/>
                      <a:lumOff val="35000"/>
                    </a:schemeClr>
                  </a:solidFill>
                </a:rPr>
                <a:t> magna </a:t>
              </a:r>
              <a:r>
                <a:rPr lang="en-US" altLang="zh-CN" sz="1100" dirty="0" err="1">
                  <a:solidFill>
                    <a:schemeClr val="tx1">
                      <a:lumMod val="65000"/>
                      <a:lumOff val="35000"/>
                    </a:schemeClr>
                  </a:solidFill>
                </a:rPr>
                <a:t>aliqua</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Ut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enim</a:t>
              </a:r>
              <a:r>
                <a:rPr lang="en-US" altLang="zh-CN" sz="1100" dirty="0">
                  <a:solidFill>
                    <a:schemeClr val="tx1">
                      <a:lumMod val="65000"/>
                      <a:lumOff val="35000"/>
                    </a:schemeClr>
                  </a:solidFill>
                </a:rPr>
                <a:t> ad minim </a:t>
              </a:r>
              <a:r>
                <a:rPr lang="en-US" altLang="zh-CN" sz="1100" dirty="0" err="1">
                  <a:solidFill>
                    <a:schemeClr val="tx1">
                      <a:lumMod val="65000"/>
                      <a:lumOff val="35000"/>
                    </a:schemeClr>
                  </a:solidFill>
                </a:rPr>
                <a:t>veniam</a:t>
              </a:r>
              <a:endParaRPr lang="en-US" altLang="zh-CN" sz="1100" dirty="0">
                <a:solidFill>
                  <a:schemeClr val="tx1">
                    <a:lumMod val="65000"/>
                    <a:lumOff val="35000"/>
                  </a:schemeClr>
                </a:solidFill>
                <a:cs typeface="Arial" panose="020B0604020202020204" pitchFamily="34" charset="0"/>
              </a:endParaRPr>
            </a:p>
          </p:txBody>
        </p:sp>
      </p:grpSp>
      <p:grpSp>
        <p:nvGrpSpPr>
          <p:cNvPr id="54" name="Group 10"/>
          <p:cNvGrpSpPr/>
          <p:nvPr/>
        </p:nvGrpSpPr>
        <p:grpSpPr bwMode="auto">
          <a:xfrm>
            <a:off x="8835983" y="4266306"/>
            <a:ext cx="2163763" cy="1754983"/>
            <a:chOff x="0" y="0"/>
            <a:chExt cx="2726" cy="2211"/>
          </a:xfrm>
        </p:grpSpPr>
        <p:sp>
          <p:nvSpPr>
            <p:cNvPr id="55"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eaLnBrk="1" fontAlgn="auto" hangingPunct="1">
                <a:lnSpc>
                  <a:spcPct val="100000"/>
                </a:lnSpc>
                <a:spcBef>
                  <a:spcPts val="0"/>
                </a:spcBef>
                <a:spcAft>
                  <a:spcPts val="0"/>
                </a:spcAft>
                <a:defRPr/>
              </a:pPr>
              <a:r>
                <a:rPr lang="en-US" altLang="zh-CN" sz="2400" dirty="0">
                  <a:solidFill>
                    <a:srgbClr val="569C00"/>
                  </a:solidFill>
                  <a:latin typeface="Agency FB" panose="020B0503020202020204" pitchFamily="34" charset="0"/>
                </a:rPr>
                <a:t>Your </a:t>
              </a:r>
              <a:r>
                <a:rPr lang="en-US" altLang="zh-CN" sz="2400" dirty="0" smtClean="0">
                  <a:solidFill>
                    <a:srgbClr val="569C00"/>
                  </a:solidFill>
                  <a:latin typeface="Agency FB" panose="020B0503020202020204" pitchFamily="34" charset="0"/>
                </a:rPr>
                <a:t>Title HERE</a:t>
              </a:r>
              <a:endParaRPr lang="en-US" altLang="zh-CN" sz="2400" dirty="0">
                <a:solidFill>
                  <a:srgbClr val="569C00"/>
                </a:solidFill>
                <a:latin typeface="Agency FB" panose="020B0503020202020204" pitchFamily="34" charset="0"/>
              </a:endParaRPr>
            </a:p>
          </p:txBody>
        </p:sp>
        <p:sp>
          <p:nvSpPr>
            <p:cNvPr id="56"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indent="0" defTabSz="1450340" fontAlgn="auto">
                <a:lnSpc>
                  <a:spcPct val="150000"/>
                </a:lnSpc>
                <a:spcBef>
                  <a:spcPts val="0"/>
                </a:spcBef>
                <a:spcAft>
                  <a:spcPts val="0"/>
                </a:spcAft>
                <a:buNone/>
                <a:defRPr/>
              </a:pPr>
              <a:r>
                <a:rPr lang="en-US" altLang="zh-CN" sz="1100" dirty="0" err="1">
                  <a:solidFill>
                    <a:schemeClr val="tx1">
                      <a:lumMod val="65000"/>
                      <a:lumOff val="35000"/>
                    </a:schemeClr>
                  </a:solidFill>
                </a:rPr>
                <a:t>Lorem</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ipsum</a:t>
              </a:r>
              <a:r>
                <a:rPr lang="en-US" altLang="zh-CN" sz="1100" dirty="0">
                  <a:solidFill>
                    <a:schemeClr val="tx1">
                      <a:lumMod val="65000"/>
                      <a:lumOff val="35000"/>
                    </a:schemeClr>
                  </a:solidFill>
                </a:rPr>
                <a:t> dolor sit </a:t>
              </a:r>
              <a:r>
                <a:rPr lang="en-US" altLang="zh-CN" sz="1100" dirty="0" err="1">
                  <a:solidFill>
                    <a:schemeClr val="tx1">
                      <a:lumMod val="65000"/>
                      <a:lumOff val="35000"/>
                    </a:schemeClr>
                  </a:solidFill>
                </a:rPr>
                <a:t>amet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consectetur</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adipisicing</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elit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sed</a:t>
              </a:r>
              <a:r>
                <a:rPr lang="en-US" altLang="zh-CN" sz="1100" dirty="0">
                  <a:solidFill>
                    <a:schemeClr val="tx1">
                      <a:lumMod val="65000"/>
                      <a:lumOff val="35000"/>
                    </a:schemeClr>
                  </a:solidFill>
                </a:rPr>
                <a:t>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tempor</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incididunt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ut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labore</a:t>
              </a:r>
              <a:r>
                <a:rPr lang="en-US" altLang="zh-CN" sz="1100" dirty="0">
                  <a:solidFill>
                    <a:schemeClr val="tx1">
                      <a:lumMod val="65000"/>
                      <a:lumOff val="35000"/>
                    </a:schemeClr>
                  </a:solidFill>
                </a:rPr>
                <a:t> et </a:t>
              </a:r>
              <a:r>
                <a:rPr lang="en-US" altLang="zh-CN" sz="1100" dirty="0" err="1">
                  <a:solidFill>
                    <a:schemeClr val="tx1">
                      <a:lumMod val="65000"/>
                      <a:lumOff val="35000"/>
                    </a:schemeClr>
                  </a:solidFill>
                </a:rPr>
                <a:t>dolore</a:t>
              </a:r>
              <a:r>
                <a:rPr lang="en-US" altLang="zh-CN" sz="1100" dirty="0">
                  <a:solidFill>
                    <a:schemeClr val="tx1">
                      <a:lumMod val="65000"/>
                      <a:lumOff val="35000"/>
                    </a:schemeClr>
                  </a:solidFill>
                </a:rPr>
                <a:t> magna </a:t>
              </a:r>
              <a:r>
                <a:rPr lang="en-US" altLang="zh-CN" sz="1100" dirty="0" err="1">
                  <a:solidFill>
                    <a:schemeClr val="tx1">
                      <a:lumMod val="65000"/>
                      <a:lumOff val="35000"/>
                    </a:schemeClr>
                  </a:solidFill>
                </a:rPr>
                <a:t>aliqua</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Ut</a:t>
              </a:r>
              <a:r>
                <a:rPr lang="en-US" altLang="zh-CN" sz="1100" dirty="0">
                  <a:solidFill>
                    <a:schemeClr val="tx1">
                      <a:lumMod val="65000"/>
                      <a:lumOff val="35000"/>
                    </a:schemeClr>
                  </a:solidFill>
                </a:rPr>
                <a:t> </a:t>
              </a:r>
              <a:r>
                <a:rPr lang="en-US" altLang="zh-CN" sz="1100" dirty="0" err="1">
                  <a:solidFill>
                    <a:schemeClr val="tx1">
                      <a:lumMod val="65000"/>
                      <a:lumOff val="35000"/>
                    </a:schemeClr>
                  </a:solidFill>
                </a:rPr>
                <a:t>enim</a:t>
              </a:r>
              <a:r>
                <a:rPr lang="en-US" altLang="zh-CN" sz="1100" dirty="0">
                  <a:solidFill>
                    <a:schemeClr val="tx1">
                      <a:lumMod val="65000"/>
                      <a:lumOff val="35000"/>
                    </a:schemeClr>
                  </a:solidFill>
                </a:rPr>
                <a:t> ad minim </a:t>
              </a:r>
              <a:r>
                <a:rPr lang="en-US" altLang="zh-CN" sz="1100" dirty="0" err="1">
                  <a:solidFill>
                    <a:schemeClr val="tx1">
                      <a:lumMod val="65000"/>
                      <a:lumOff val="35000"/>
                    </a:schemeClr>
                  </a:solidFill>
                </a:rPr>
                <a:t>veniam</a:t>
              </a:r>
              <a:endParaRPr lang="en-US" altLang="zh-CN" sz="1100" dirty="0">
                <a:solidFill>
                  <a:schemeClr val="tx1">
                    <a:lumMod val="65000"/>
                    <a:lumOff val="35000"/>
                  </a:schemeClr>
                </a:solidFill>
                <a:cs typeface="Arial" panose="020B0604020202020204" pitchFamily="34" charset="0"/>
              </a:endParaRPr>
            </a:p>
          </p:txBody>
        </p:sp>
      </p:grpSp>
      <p:sp>
        <p:nvSpPr>
          <p:cNvPr id="57"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34000">
                                          <p:cBhvr additive="base">
                                            <p:cTn id="7" dur="750" fill="hold"/>
                                            <p:tgtEl>
                                              <p:spTgt spid="57"/>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6" presetClass="entr" presetSubtype="37"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arn(outVertical)">
                                          <p:cBhvr>
                                            <p:cTn id="12" dur="500"/>
                                            <p:tgtEl>
                                              <p:spTgt spid="34"/>
                                            </p:tgtEl>
                                          </p:cBhvr>
                                        </p:animEffect>
                                      </p:childTnLst>
                                    </p:cTn>
                                  </p:par>
                                  <p:par>
                                    <p:cTn id="13" presetID="53" presetClass="entr" presetSubtype="16"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par>
                                    <p:cTn id="18" presetID="53" presetClass="entr" presetSubtype="16"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Effect transition="in" filter="fade">
                                          <p:cBhvr>
                                            <p:cTn id="22" dur="500"/>
                                            <p:tgtEl>
                                              <p:spTgt spid="41"/>
                                            </p:tgtEl>
                                          </p:cBhvr>
                                        </p:animEffect>
                                      </p:childTnLst>
                                    </p:cTn>
                                  </p:par>
                                  <p:par>
                                    <p:cTn id="23" presetID="53" presetClass="entr" presetSubtype="16"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00"/>
                                            <p:tgtEl>
                                              <p:spTgt spid="17"/>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200"/>
                                            <p:tgtEl>
                                              <p:spTgt spid="11"/>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200"/>
                                            <p:tgtEl>
                                              <p:spTgt spid="51"/>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2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0-#ppt_w/2"/>
                                              </p:val>
                                            </p:tav>
                                            <p:tav tm="100000">
                                              <p:val>
                                                <p:strVal val="#ppt_x"/>
                                              </p:val>
                                            </p:tav>
                                          </p:tavLst>
                                        </p:anim>
                                        <p:anim calcmode="lin" valueType="num">
                                          <p:cBhvr additive="base">
                                            <p:cTn id="8" dur="75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6" presetClass="entr" presetSubtype="37"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arn(outVertical)">
                                          <p:cBhvr>
                                            <p:cTn id="12" dur="500"/>
                                            <p:tgtEl>
                                              <p:spTgt spid="34"/>
                                            </p:tgtEl>
                                          </p:cBhvr>
                                        </p:animEffect>
                                      </p:childTnLst>
                                    </p:cTn>
                                  </p:par>
                                  <p:par>
                                    <p:cTn id="13" presetID="53" presetClass="entr" presetSubtype="16"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par>
                                    <p:cTn id="18" presetID="53" presetClass="entr" presetSubtype="16"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Effect transition="in" filter="fade">
                                          <p:cBhvr>
                                            <p:cTn id="22" dur="500"/>
                                            <p:tgtEl>
                                              <p:spTgt spid="41"/>
                                            </p:tgtEl>
                                          </p:cBhvr>
                                        </p:animEffect>
                                      </p:childTnLst>
                                    </p:cTn>
                                  </p:par>
                                  <p:par>
                                    <p:cTn id="23" presetID="53" presetClass="entr" presetSubtype="16"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00"/>
                                            <p:tgtEl>
                                              <p:spTgt spid="17"/>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200"/>
                                            <p:tgtEl>
                                              <p:spTgt spid="11"/>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200"/>
                                            <p:tgtEl>
                                              <p:spTgt spid="51"/>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2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grpSp>
        <p:nvGrpSpPr>
          <p:cNvPr id="26" name="Group 3"/>
          <p:cNvGrpSpPr/>
          <p:nvPr/>
        </p:nvGrpSpPr>
        <p:grpSpPr>
          <a:xfrm>
            <a:off x="1712009" y="2680883"/>
            <a:ext cx="8767982" cy="1885672"/>
            <a:chOff x="1050566" y="2772576"/>
            <a:chExt cx="10090868" cy="2170176"/>
          </a:xfrm>
          <a:effectLst/>
        </p:grpSpPr>
        <p:sp>
          <p:nvSpPr>
            <p:cNvPr id="27" name="Block Arc 49"/>
            <p:cNvSpPr/>
            <p:nvPr/>
          </p:nvSpPr>
          <p:spPr>
            <a:xfrm>
              <a:off x="1050566" y="2786644"/>
              <a:ext cx="2156108" cy="2156108"/>
            </a:xfrm>
            <a:prstGeom prst="blockArc">
              <a:avLst>
                <a:gd name="adj1" fmla="val 10800000"/>
                <a:gd name="adj2" fmla="val 0"/>
                <a:gd name="adj3" fmla="val 8077"/>
              </a:avLst>
            </a:prstGeom>
            <a:gradFill>
              <a:gsLst>
                <a:gs pos="0">
                  <a:srgbClr val="87D323"/>
                </a:gs>
                <a:gs pos="100000">
                  <a:srgbClr val="569C0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8" name="Block Arc 50"/>
            <p:cNvSpPr/>
            <p:nvPr/>
          </p:nvSpPr>
          <p:spPr>
            <a:xfrm flipV="1">
              <a:off x="3034256" y="2772576"/>
              <a:ext cx="2156108" cy="2156108"/>
            </a:xfrm>
            <a:prstGeom prst="blockArc">
              <a:avLst>
                <a:gd name="adj1" fmla="val 10800000"/>
                <a:gd name="adj2" fmla="val 0"/>
                <a:gd name="adj3" fmla="val 8077"/>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9" name="Block Arc 51"/>
            <p:cNvSpPr/>
            <p:nvPr/>
          </p:nvSpPr>
          <p:spPr>
            <a:xfrm>
              <a:off x="5017946" y="2786644"/>
              <a:ext cx="2156108" cy="2156108"/>
            </a:xfrm>
            <a:prstGeom prst="blockArc">
              <a:avLst>
                <a:gd name="adj1" fmla="val 10800000"/>
                <a:gd name="adj2" fmla="val 0"/>
                <a:gd name="adj3" fmla="val 8077"/>
              </a:avLst>
            </a:prstGeom>
            <a:gradFill>
              <a:gsLst>
                <a:gs pos="0">
                  <a:srgbClr val="87D323"/>
                </a:gs>
                <a:gs pos="100000">
                  <a:srgbClr val="569C0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0" name="Block Arc 52"/>
            <p:cNvSpPr/>
            <p:nvPr/>
          </p:nvSpPr>
          <p:spPr>
            <a:xfrm flipV="1">
              <a:off x="7001636" y="2772576"/>
              <a:ext cx="2156108" cy="2156108"/>
            </a:xfrm>
            <a:prstGeom prst="blockArc">
              <a:avLst>
                <a:gd name="adj1" fmla="val 10800000"/>
                <a:gd name="adj2" fmla="val 0"/>
                <a:gd name="adj3" fmla="val 8077"/>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1" name="Block Arc 53"/>
            <p:cNvSpPr/>
            <p:nvPr/>
          </p:nvSpPr>
          <p:spPr>
            <a:xfrm>
              <a:off x="8985326" y="2786644"/>
              <a:ext cx="2156108" cy="2156108"/>
            </a:xfrm>
            <a:prstGeom prst="blockArc">
              <a:avLst>
                <a:gd name="adj1" fmla="val 10800000"/>
                <a:gd name="adj2" fmla="val 0"/>
                <a:gd name="adj3" fmla="val 8077"/>
              </a:avLst>
            </a:prstGeom>
            <a:gradFill>
              <a:gsLst>
                <a:gs pos="0">
                  <a:srgbClr val="87D323"/>
                </a:gs>
                <a:gs pos="100000">
                  <a:srgbClr val="569C0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2" name="Group 7"/>
          <p:cNvGrpSpPr/>
          <p:nvPr/>
        </p:nvGrpSpPr>
        <p:grpSpPr>
          <a:xfrm>
            <a:off x="7290878" y="3088851"/>
            <a:ext cx="1057512" cy="1057512"/>
            <a:chOff x="7471157" y="3242097"/>
            <a:chExt cx="1217066" cy="1217066"/>
          </a:xfrm>
          <a:effectLst/>
        </p:grpSpPr>
        <p:sp>
          <p:nvSpPr>
            <p:cNvPr id="33" name="Oval 58"/>
            <p:cNvSpPr/>
            <p:nvPr/>
          </p:nvSpPr>
          <p:spPr>
            <a:xfrm>
              <a:off x="7471157" y="3242097"/>
              <a:ext cx="1217066" cy="1217066"/>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4" name="Freeform 60"/>
            <p:cNvSpPr>
              <a:spLocks noEditPoints="1"/>
            </p:cNvSpPr>
            <p:nvPr/>
          </p:nvSpPr>
          <p:spPr bwMode="auto">
            <a:xfrm>
              <a:off x="7885731" y="3639946"/>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FCFCFC"/>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5" name="Group 8"/>
          <p:cNvGrpSpPr/>
          <p:nvPr/>
        </p:nvGrpSpPr>
        <p:grpSpPr>
          <a:xfrm>
            <a:off x="9014511" y="3088851"/>
            <a:ext cx="1057512" cy="1057512"/>
            <a:chOff x="9454847" y="3242097"/>
            <a:chExt cx="1217066" cy="1217066"/>
          </a:xfrm>
          <a:effectLst/>
        </p:grpSpPr>
        <p:sp>
          <p:nvSpPr>
            <p:cNvPr id="36" name="Oval 59"/>
            <p:cNvSpPr/>
            <p:nvPr/>
          </p:nvSpPr>
          <p:spPr>
            <a:xfrm>
              <a:off x="9454847" y="3242097"/>
              <a:ext cx="1217066" cy="1217066"/>
            </a:xfrm>
            <a:prstGeom prst="ellipse">
              <a:avLst/>
            </a:prstGeom>
            <a:gradFill>
              <a:gsLst>
                <a:gs pos="0">
                  <a:srgbClr val="87D323"/>
                </a:gs>
                <a:gs pos="100000">
                  <a:srgbClr val="569C0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7" name="Freeform 61"/>
            <p:cNvSpPr>
              <a:spLocks noEditPoints="1"/>
            </p:cNvSpPr>
            <p:nvPr/>
          </p:nvSpPr>
          <p:spPr bwMode="auto">
            <a:xfrm>
              <a:off x="9854412" y="3611644"/>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rgbClr val="FCFCFC"/>
            </a:solidFill>
            <a:ln>
              <a:noFill/>
            </a:ln>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8" name="Group 5"/>
          <p:cNvGrpSpPr/>
          <p:nvPr/>
        </p:nvGrpSpPr>
        <p:grpSpPr>
          <a:xfrm>
            <a:off x="3843611" y="3088851"/>
            <a:ext cx="1057512" cy="1057512"/>
            <a:chOff x="3503777" y="3242097"/>
            <a:chExt cx="1217066" cy="1217066"/>
          </a:xfrm>
          <a:effectLst/>
        </p:grpSpPr>
        <p:sp>
          <p:nvSpPr>
            <p:cNvPr id="39" name="Oval 56"/>
            <p:cNvSpPr/>
            <p:nvPr/>
          </p:nvSpPr>
          <p:spPr>
            <a:xfrm>
              <a:off x="3503777" y="3242097"/>
              <a:ext cx="1217066" cy="1217066"/>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0" name="Freeform 62"/>
            <p:cNvSpPr>
              <a:spLocks noEditPoints="1"/>
            </p:cNvSpPr>
            <p:nvPr/>
          </p:nvSpPr>
          <p:spPr bwMode="auto">
            <a:xfrm>
              <a:off x="3944905" y="3598612"/>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CFCFC"/>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1" name="Group 6"/>
          <p:cNvGrpSpPr/>
          <p:nvPr/>
        </p:nvGrpSpPr>
        <p:grpSpPr>
          <a:xfrm>
            <a:off x="5567244" y="3088851"/>
            <a:ext cx="1057512" cy="1057512"/>
            <a:chOff x="5487467" y="3242097"/>
            <a:chExt cx="1217066" cy="1217066"/>
          </a:xfrm>
          <a:effectLst/>
        </p:grpSpPr>
        <p:sp>
          <p:nvSpPr>
            <p:cNvPr id="42" name="Oval 57"/>
            <p:cNvSpPr/>
            <p:nvPr/>
          </p:nvSpPr>
          <p:spPr>
            <a:xfrm>
              <a:off x="5487467" y="3242097"/>
              <a:ext cx="1217066" cy="1217066"/>
            </a:xfrm>
            <a:prstGeom prst="ellipse">
              <a:avLst/>
            </a:prstGeom>
            <a:gradFill>
              <a:gsLst>
                <a:gs pos="0">
                  <a:srgbClr val="87D323"/>
                </a:gs>
                <a:gs pos="100000">
                  <a:srgbClr val="569C0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3" name="Freeform 63"/>
            <p:cNvSpPr>
              <a:spLocks noEditPoints="1"/>
            </p:cNvSpPr>
            <p:nvPr/>
          </p:nvSpPr>
          <p:spPr bwMode="auto">
            <a:xfrm>
              <a:off x="5862422" y="3626092"/>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rgbClr val="FCFCFC"/>
            </a:solidFill>
            <a:ln>
              <a:noFill/>
            </a:ln>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4" name="Group 4"/>
          <p:cNvGrpSpPr/>
          <p:nvPr/>
        </p:nvGrpSpPr>
        <p:grpSpPr>
          <a:xfrm>
            <a:off x="2119977" y="3088851"/>
            <a:ext cx="1057512" cy="1057512"/>
            <a:chOff x="1520087" y="3242097"/>
            <a:chExt cx="1217066" cy="1217066"/>
          </a:xfrm>
          <a:effectLst/>
        </p:grpSpPr>
        <p:sp>
          <p:nvSpPr>
            <p:cNvPr id="45" name="Oval 55"/>
            <p:cNvSpPr/>
            <p:nvPr/>
          </p:nvSpPr>
          <p:spPr>
            <a:xfrm>
              <a:off x="1520087" y="3242097"/>
              <a:ext cx="1217066" cy="1217066"/>
            </a:xfrm>
            <a:prstGeom prst="ellipse">
              <a:avLst/>
            </a:prstGeom>
            <a:gradFill>
              <a:gsLst>
                <a:gs pos="0">
                  <a:srgbClr val="87D323"/>
                </a:gs>
                <a:gs pos="100000">
                  <a:srgbClr val="569C0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6" name="Freeform 64"/>
            <p:cNvSpPr>
              <a:spLocks noEditPoints="1"/>
            </p:cNvSpPr>
            <p:nvPr/>
          </p:nvSpPr>
          <p:spPr bwMode="auto">
            <a:xfrm>
              <a:off x="1892065" y="3591229"/>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rgbClr val="FCFCFC"/>
            </a:solidFill>
            <a:ln>
              <a:noFill/>
            </a:ln>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7" name="Group 68"/>
          <p:cNvGrpSpPr/>
          <p:nvPr/>
        </p:nvGrpSpPr>
        <p:grpSpPr>
          <a:xfrm>
            <a:off x="2578271" y="4254143"/>
            <a:ext cx="129911" cy="456554"/>
            <a:chOff x="8243431" y="1672074"/>
            <a:chExt cx="199000" cy="699358"/>
          </a:xfrm>
          <a:solidFill>
            <a:srgbClr val="3F3F3F">
              <a:lumMod val="60000"/>
              <a:lumOff val="40000"/>
            </a:srgbClr>
          </a:solidFill>
        </p:grpSpPr>
        <p:sp>
          <p:nvSpPr>
            <p:cNvPr id="48" name="Oval 65"/>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9" name="Oval 66"/>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0" name="Oval 67"/>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51" name="Group 69"/>
          <p:cNvGrpSpPr/>
          <p:nvPr/>
        </p:nvGrpSpPr>
        <p:grpSpPr>
          <a:xfrm>
            <a:off x="6031044" y="4254143"/>
            <a:ext cx="129911" cy="456554"/>
            <a:chOff x="8243431" y="1672074"/>
            <a:chExt cx="199000" cy="699358"/>
          </a:xfrm>
          <a:solidFill>
            <a:srgbClr val="3F3F3F">
              <a:lumMod val="60000"/>
              <a:lumOff val="40000"/>
            </a:srgbClr>
          </a:solidFill>
        </p:grpSpPr>
        <p:sp>
          <p:nvSpPr>
            <p:cNvPr id="52" name="Oval 70"/>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3" name="Oval 71"/>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4" name="Oval 72"/>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55" name="Group 73"/>
          <p:cNvGrpSpPr/>
          <p:nvPr/>
        </p:nvGrpSpPr>
        <p:grpSpPr>
          <a:xfrm>
            <a:off x="9478311" y="4254143"/>
            <a:ext cx="129911" cy="456554"/>
            <a:chOff x="8243431" y="1672074"/>
            <a:chExt cx="199000" cy="699358"/>
          </a:xfrm>
          <a:solidFill>
            <a:srgbClr val="3F3F3F">
              <a:lumMod val="60000"/>
              <a:lumOff val="40000"/>
            </a:srgbClr>
          </a:solidFill>
        </p:grpSpPr>
        <p:sp>
          <p:nvSpPr>
            <p:cNvPr id="56" name="Oval 74"/>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7" name="Oval 75"/>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8" name="Oval 76"/>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59" name="Group 77"/>
          <p:cNvGrpSpPr/>
          <p:nvPr/>
        </p:nvGrpSpPr>
        <p:grpSpPr>
          <a:xfrm>
            <a:off x="4307410" y="2524516"/>
            <a:ext cx="129911" cy="456554"/>
            <a:chOff x="8243431" y="1672074"/>
            <a:chExt cx="199000" cy="699358"/>
          </a:xfrm>
          <a:solidFill>
            <a:srgbClr val="3F3F3F">
              <a:lumMod val="60000"/>
              <a:lumOff val="40000"/>
            </a:srgbClr>
          </a:solidFill>
        </p:grpSpPr>
        <p:sp>
          <p:nvSpPr>
            <p:cNvPr id="60" name="Oval 78"/>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1" name="Oval 79"/>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2" name="Oval 80"/>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3" name="Group 81"/>
          <p:cNvGrpSpPr/>
          <p:nvPr/>
        </p:nvGrpSpPr>
        <p:grpSpPr>
          <a:xfrm>
            <a:off x="7754678" y="2524516"/>
            <a:ext cx="129911" cy="456554"/>
            <a:chOff x="8243431" y="1672074"/>
            <a:chExt cx="199000" cy="699358"/>
          </a:xfrm>
          <a:solidFill>
            <a:srgbClr val="3F3F3F">
              <a:lumMod val="60000"/>
              <a:lumOff val="40000"/>
            </a:srgbClr>
          </a:solidFill>
        </p:grpSpPr>
        <p:sp>
          <p:nvSpPr>
            <p:cNvPr id="64" name="Oval 82"/>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5" name="Oval 83"/>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6" name="Oval 84"/>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82" name="组合 81"/>
          <p:cNvGrpSpPr/>
          <p:nvPr/>
        </p:nvGrpSpPr>
        <p:grpSpPr>
          <a:xfrm>
            <a:off x="1721189" y="4869917"/>
            <a:ext cx="2244151" cy="1087099"/>
            <a:chOff x="3762506" y="1807841"/>
            <a:chExt cx="2244151" cy="1087099"/>
          </a:xfrm>
        </p:grpSpPr>
        <p:sp>
          <p:nvSpPr>
            <p:cNvPr id="83" name="矩形 82"/>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4" name="文本框 83"/>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85" name="组合 84"/>
          <p:cNvGrpSpPr/>
          <p:nvPr/>
        </p:nvGrpSpPr>
        <p:grpSpPr>
          <a:xfrm>
            <a:off x="5174001" y="4869917"/>
            <a:ext cx="2244151" cy="1087099"/>
            <a:chOff x="3762506" y="1807841"/>
            <a:chExt cx="2244151" cy="1087099"/>
          </a:xfrm>
        </p:grpSpPr>
        <p:sp>
          <p:nvSpPr>
            <p:cNvPr id="86" name="矩形 8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7" name="文本框 86"/>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88" name="组合 87"/>
          <p:cNvGrpSpPr/>
          <p:nvPr/>
        </p:nvGrpSpPr>
        <p:grpSpPr>
          <a:xfrm>
            <a:off x="8626814" y="4869917"/>
            <a:ext cx="2244151" cy="1087099"/>
            <a:chOff x="3762506" y="1807841"/>
            <a:chExt cx="2244151" cy="1087099"/>
          </a:xfrm>
        </p:grpSpPr>
        <p:sp>
          <p:nvSpPr>
            <p:cNvPr id="89" name="矩形 8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0" name="文本框 89"/>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91" name="组合 90"/>
          <p:cNvGrpSpPr/>
          <p:nvPr/>
        </p:nvGrpSpPr>
        <p:grpSpPr>
          <a:xfrm>
            <a:off x="3413661" y="1373242"/>
            <a:ext cx="2244151" cy="1087099"/>
            <a:chOff x="3762506" y="1807841"/>
            <a:chExt cx="2244151" cy="1087099"/>
          </a:xfrm>
        </p:grpSpPr>
        <p:sp>
          <p:nvSpPr>
            <p:cNvPr id="92" name="矩形 9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3" name="文本框 92"/>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94" name="组合 93"/>
          <p:cNvGrpSpPr/>
          <p:nvPr/>
        </p:nvGrpSpPr>
        <p:grpSpPr>
          <a:xfrm>
            <a:off x="6976011" y="1373242"/>
            <a:ext cx="2244151" cy="1087099"/>
            <a:chOff x="3762506" y="1807841"/>
            <a:chExt cx="2244151" cy="1087099"/>
          </a:xfrm>
        </p:grpSpPr>
        <p:sp>
          <p:nvSpPr>
            <p:cNvPr id="95" name="矩形 9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6" name="文本框 95"/>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randombar(horizontal)">
                                      <p:cBhvr>
                                        <p:cTn id="7" dur="500"/>
                                        <p:tgtEl>
                                          <p:spTgt spid="1126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anim calcmode="lin" valueType="num">
                                      <p:cBhvr>
                                        <p:cTn id="16" dur="500" fill="hold"/>
                                        <p:tgtEl>
                                          <p:spTgt spid="44"/>
                                        </p:tgtEl>
                                        <p:attrNameLst>
                                          <p:attrName>ppt_x</p:attrName>
                                        </p:attrNameLst>
                                      </p:cBhvr>
                                      <p:tavLst>
                                        <p:tav tm="0">
                                          <p:val>
                                            <p:strVal val="#ppt_x"/>
                                          </p:val>
                                        </p:tav>
                                        <p:tav tm="100000">
                                          <p:val>
                                            <p:strVal val="#ppt_x"/>
                                          </p:val>
                                        </p:tav>
                                      </p:tavLst>
                                    </p:anim>
                                    <p:anim calcmode="lin" valueType="num">
                                      <p:cBhvr>
                                        <p:cTn id="17" dur="500" fill="hold"/>
                                        <p:tgtEl>
                                          <p:spTgt spid="44"/>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250"/>
                                        <p:tgtEl>
                                          <p:spTgt spid="47"/>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250"/>
                                        <p:tgtEl>
                                          <p:spTgt spid="59"/>
                                        </p:tgtEl>
                                      </p:cBhvr>
                                    </p:animEffect>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anim calcmode="lin" valueType="num">
                                      <p:cBhvr>
                                        <p:cTn id="36" dur="500" fill="hold"/>
                                        <p:tgtEl>
                                          <p:spTgt spid="41"/>
                                        </p:tgtEl>
                                        <p:attrNameLst>
                                          <p:attrName>ppt_x</p:attrName>
                                        </p:attrNameLst>
                                      </p:cBhvr>
                                      <p:tavLst>
                                        <p:tav tm="0">
                                          <p:val>
                                            <p:strVal val="#ppt_x"/>
                                          </p:val>
                                        </p:tav>
                                        <p:tav tm="100000">
                                          <p:val>
                                            <p:strVal val="#ppt_x"/>
                                          </p:val>
                                        </p:tav>
                                      </p:tavLst>
                                    </p:anim>
                                    <p:anim calcmode="lin" valueType="num">
                                      <p:cBhvr>
                                        <p:cTn id="37" dur="500" fill="hold"/>
                                        <p:tgtEl>
                                          <p:spTgt spid="41"/>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50"/>
                                        <p:tgtEl>
                                          <p:spTgt spid="51"/>
                                        </p:tgtEl>
                                      </p:cBhvr>
                                    </p:animEffect>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1000"/>
                                        <p:tgtEl>
                                          <p:spTgt spid="32"/>
                                        </p:tgtEl>
                                      </p:cBhvr>
                                    </p:animEffect>
                                    <p:anim calcmode="lin" valueType="num">
                                      <p:cBhvr>
                                        <p:cTn id="46" dur="1000" fill="hold"/>
                                        <p:tgtEl>
                                          <p:spTgt spid="32"/>
                                        </p:tgtEl>
                                        <p:attrNameLst>
                                          <p:attrName>ppt_x</p:attrName>
                                        </p:attrNameLst>
                                      </p:cBhvr>
                                      <p:tavLst>
                                        <p:tav tm="0">
                                          <p:val>
                                            <p:strVal val="#ppt_x"/>
                                          </p:val>
                                        </p:tav>
                                        <p:tav tm="100000">
                                          <p:val>
                                            <p:strVal val="#ppt_x"/>
                                          </p:val>
                                        </p:tav>
                                      </p:tavLst>
                                    </p:anim>
                                    <p:anim calcmode="lin" valueType="num">
                                      <p:cBhvr>
                                        <p:cTn id="47" dur="1000" fill="hold"/>
                                        <p:tgtEl>
                                          <p:spTgt spid="32"/>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250"/>
                                        <p:tgtEl>
                                          <p:spTgt spid="63"/>
                                        </p:tgtEl>
                                      </p:cBhvr>
                                    </p:animEffect>
                                  </p:childTnLst>
                                </p:cTn>
                              </p:par>
                            </p:childTnLst>
                          </p:cTn>
                        </p:par>
                        <p:par>
                          <p:cTn id="52" fill="hold">
                            <p:stCondLst>
                              <p:cond delay="6000"/>
                            </p:stCondLst>
                            <p:childTnLst>
                              <p:par>
                                <p:cTn id="53" presetID="47" presetClass="entr" presetSubtype="0"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anim calcmode="lin" valueType="num">
                                      <p:cBhvr>
                                        <p:cTn id="56" dur="500" fill="hold"/>
                                        <p:tgtEl>
                                          <p:spTgt spid="35"/>
                                        </p:tgtEl>
                                        <p:attrNameLst>
                                          <p:attrName>ppt_x</p:attrName>
                                        </p:attrNameLst>
                                      </p:cBhvr>
                                      <p:tavLst>
                                        <p:tav tm="0">
                                          <p:val>
                                            <p:strVal val="#ppt_x"/>
                                          </p:val>
                                        </p:tav>
                                        <p:tav tm="100000">
                                          <p:val>
                                            <p:strVal val="#ppt_x"/>
                                          </p:val>
                                        </p:tav>
                                      </p:tavLst>
                                    </p:anim>
                                    <p:anim calcmode="lin" valueType="num">
                                      <p:cBhvr>
                                        <p:cTn id="57" dur="500" fill="hold"/>
                                        <p:tgtEl>
                                          <p:spTgt spid="35"/>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10" presetClass="entr" presetSubtype="0"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250"/>
                                        <p:tgtEl>
                                          <p:spTgt spid="55"/>
                                        </p:tgtEl>
                                      </p:cBhvr>
                                    </p:animEffect>
                                  </p:childTnLst>
                                </p:cTn>
                              </p:par>
                              <p:par>
                                <p:cTn id="62" presetID="21" presetClass="entr" presetSubtype="1" fill="hold"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wheel(1)">
                                      <p:cBhvr>
                                        <p:cTn id="64" dur="2000"/>
                                        <p:tgtEl>
                                          <p:spTgt spid="82"/>
                                        </p:tgtEl>
                                      </p:cBhvr>
                                    </p:animEffect>
                                  </p:childTnLst>
                                </p:cTn>
                              </p:par>
                              <p:par>
                                <p:cTn id="65" presetID="21" presetClass="entr" presetSubtype="1" fill="hold" nodeType="with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heel(1)">
                                      <p:cBhvr>
                                        <p:cTn id="67" dur="2000"/>
                                        <p:tgtEl>
                                          <p:spTgt spid="85"/>
                                        </p:tgtEl>
                                      </p:cBhvr>
                                    </p:animEffect>
                                  </p:childTnLst>
                                </p:cTn>
                              </p:par>
                              <p:par>
                                <p:cTn id="68" presetID="21" presetClass="entr" presetSubtype="1" fill="hold" nodeType="with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wheel(1)">
                                      <p:cBhvr>
                                        <p:cTn id="70" dur="2000"/>
                                        <p:tgtEl>
                                          <p:spTgt spid="88"/>
                                        </p:tgtEl>
                                      </p:cBhvr>
                                    </p:animEffect>
                                  </p:childTnLst>
                                </p:cTn>
                              </p:par>
                              <p:par>
                                <p:cTn id="71" presetID="21" presetClass="entr" presetSubtype="1" fill="hold" nodeType="withEffect">
                                  <p:stCondLst>
                                    <p:cond delay="0"/>
                                  </p:stCondLst>
                                  <p:childTnLst>
                                    <p:set>
                                      <p:cBhvr>
                                        <p:cTn id="72" dur="1" fill="hold">
                                          <p:stCondLst>
                                            <p:cond delay="0"/>
                                          </p:stCondLst>
                                        </p:cTn>
                                        <p:tgtEl>
                                          <p:spTgt spid="91"/>
                                        </p:tgtEl>
                                        <p:attrNameLst>
                                          <p:attrName>style.visibility</p:attrName>
                                        </p:attrNameLst>
                                      </p:cBhvr>
                                      <p:to>
                                        <p:strVal val="visible"/>
                                      </p:to>
                                    </p:set>
                                    <p:animEffect transition="in" filter="wheel(1)">
                                      <p:cBhvr>
                                        <p:cTn id="73" dur="2000"/>
                                        <p:tgtEl>
                                          <p:spTgt spid="91"/>
                                        </p:tgtEl>
                                      </p:cBhvr>
                                    </p:animEffect>
                                  </p:childTnLst>
                                </p:cTn>
                              </p:par>
                              <p:par>
                                <p:cTn id="74" presetID="21" presetClass="entr" presetSubtype="1" fill="hold" nodeType="with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heel(1)">
                                      <p:cBhvr>
                                        <p:cTn id="76" dur="2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4714875" y="2333625"/>
            <a:ext cx="2762250" cy="276225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8" name="椭圆 7"/>
          <p:cNvSpPr/>
          <p:nvPr/>
        </p:nvSpPr>
        <p:spPr>
          <a:xfrm>
            <a:off x="4057650" y="1676400"/>
            <a:ext cx="4076700" cy="4076700"/>
          </a:xfrm>
          <a:prstGeom prst="ellipse">
            <a:avLst/>
          </a:prstGeom>
          <a:noFill/>
          <a:ln w="6350">
            <a:solidFill>
              <a:srgbClr val="87D3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19" name="组合 18"/>
          <p:cNvGrpSpPr/>
          <p:nvPr/>
        </p:nvGrpSpPr>
        <p:grpSpPr>
          <a:xfrm>
            <a:off x="8197527" y="2301327"/>
            <a:ext cx="2244151" cy="1087099"/>
            <a:chOff x="3762506" y="1807841"/>
            <a:chExt cx="2244151" cy="1087099"/>
          </a:xfrm>
        </p:grpSpPr>
        <p:sp>
          <p:nvSpPr>
            <p:cNvPr id="20" name="矩形 19"/>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21" name="文本框 20"/>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25" name="组合 24"/>
          <p:cNvGrpSpPr/>
          <p:nvPr/>
        </p:nvGrpSpPr>
        <p:grpSpPr>
          <a:xfrm>
            <a:off x="8197527" y="4339677"/>
            <a:ext cx="2244151" cy="1087099"/>
            <a:chOff x="3762506" y="1807841"/>
            <a:chExt cx="2244151" cy="1087099"/>
          </a:xfrm>
        </p:grpSpPr>
        <p:sp>
          <p:nvSpPr>
            <p:cNvPr id="26" name="矩形 2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27" name="文本框 26"/>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28" name="组合 27"/>
          <p:cNvGrpSpPr/>
          <p:nvPr/>
        </p:nvGrpSpPr>
        <p:grpSpPr>
          <a:xfrm>
            <a:off x="1558602" y="2301327"/>
            <a:ext cx="2244151" cy="1087099"/>
            <a:chOff x="3762506" y="1807841"/>
            <a:chExt cx="2244151" cy="1087099"/>
          </a:xfrm>
        </p:grpSpPr>
        <p:sp>
          <p:nvSpPr>
            <p:cNvPr id="29" name="矩形 2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0" name="文本框 29"/>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31" name="组合 30"/>
          <p:cNvGrpSpPr/>
          <p:nvPr/>
        </p:nvGrpSpPr>
        <p:grpSpPr>
          <a:xfrm>
            <a:off x="1558602" y="4339677"/>
            <a:ext cx="2244151" cy="1087099"/>
            <a:chOff x="3762506" y="1807841"/>
            <a:chExt cx="2244151" cy="1087099"/>
          </a:xfrm>
        </p:grpSpPr>
        <p:sp>
          <p:nvSpPr>
            <p:cNvPr id="32" name="矩形 3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3" name="文本框 32"/>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
        <p:nvSpPr>
          <p:cNvPr id="34"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7881" y="2333625"/>
            <a:ext cx="439065" cy="819515"/>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2651" y="2333625"/>
            <a:ext cx="439065" cy="819515"/>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7881" y="4312550"/>
            <a:ext cx="439065" cy="819515"/>
          </a:xfrm>
          <a:prstGeom prst="rect">
            <a:avLst/>
          </a:prstGeom>
        </p:spPr>
      </p:pic>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2651" y="4312550"/>
            <a:ext cx="439065" cy="8195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34000">
                                          <p:cBhvr additive="base">
                                            <p:cTn id="7" dur="750" fill="hold"/>
                                            <p:tgtEl>
                                              <p:spTgt spid="34"/>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par>
                                    <p:cTn id="28" presetID="53" presetClass="entr" presetSubtype="16"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2500"/>
                                </p:stCondLst>
                                <p:childTnLst>
                                  <p:par>
                                    <p:cTn id="44" presetID="8" presetClass="emph" presetSubtype="0" fill="hold" grpId="1" nodeType="afterEffect">
                                      <p:stCondLst>
                                        <p:cond delay="0"/>
                                      </p:stCondLst>
                                      <p:childTnLst>
                                        <p:animRot by="21600000">
                                          <p:cBhvr>
                                            <p:cTn id="45" dur="2000" fill="hold"/>
                                            <p:tgtEl>
                                              <p:spTgt spid="7"/>
                                            </p:tgtEl>
                                            <p:attrNameLst>
                                              <p:attrName>r</p:attrName>
                                            </p:attrNameLst>
                                          </p:cBhvr>
                                        </p:animRot>
                                      </p:childTnLst>
                                    </p:cTn>
                                  </p:par>
                                  <p:par>
                                    <p:cTn id="46" presetID="8" presetClass="emph" presetSubtype="0" fill="hold" grpId="1" nodeType="withEffect">
                                      <p:stCondLst>
                                        <p:cond delay="0"/>
                                      </p:stCondLst>
                                      <p:childTnLst>
                                        <p:animRot by="21600000">
                                          <p:cBhvr>
                                            <p:cTn id="47" dur="2000" fill="hold"/>
                                            <p:tgtEl>
                                              <p:spTgt spid="8"/>
                                            </p:tgtEl>
                                            <p:attrNameLst>
                                              <p:attrName>r</p:attrName>
                                            </p:attrNameLst>
                                          </p:cBhvr>
                                        </p:animRot>
                                      </p:childTnLst>
                                    </p:cTn>
                                  </p:par>
                                  <p:par>
                                    <p:cTn id="48" presetID="21" presetClass="entr" presetSubtype="1"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2000"/>
                                            <p:tgtEl>
                                              <p:spTgt spid="19"/>
                                            </p:tgtEl>
                                          </p:cBhvr>
                                        </p:animEffect>
                                      </p:childTnLst>
                                    </p:cTn>
                                  </p:par>
                                  <p:par>
                                    <p:cTn id="51" presetID="21" presetClass="entr" presetSubtype="1"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heel(1)">
                                          <p:cBhvr>
                                            <p:cTn id="53" dur="2000"/>
                                            <p:tgtEl>
                                              <p:spTgt spid="25"/>
                                            </p:tgtEl>
                                          </p:cBhvr>
                                        </p:animEffect>
                                      </p:childTnLst>
                                    </p:cTn>
                                  </p:par>
                                  <p:par>
                                    <p:cTn id="54" presetID="21" presetClass="entr" presetSubtype="1"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heel(1)">
                                          <p:cBhvr>
                                            <p:cTn id="56" dur="2000"/>
                                            <p:tgtEl>
                                              <p:spTgt spid="28"/>
                                            </p:tgtEl>
                                          </p:cBhvr>
                                        </p:animEffect>
                                      </p:childTnLst>
                                    </p:cTn>
                                  </p:par>
                                  <p:par>
                                    <p:cTn id="57" presetID="21" presetClass="entr" presetSubtype="1"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heel(1)">
                                          <p:cBhvr>
                                            <p:cTn id="59"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750" fill="hold"/>
                                            <p:tgtEl>
                                              <p:spTgt spid="34"/>
                                            </p:tgtEl>
                                            <p:attrNameLst>
                                              <p:attrName>ppt_x</p:attrName>
                                            </p:attrNameLst>
                                          </p:cBhvr>
                                          <p:tavLst>
                                            <p:tav tm="0">
                                              <p:val>
                                                <p:strVal val="0-#ppt_w/2"/>
                                              </p:val>
                                            </p:tav>
                                            <p:tav tm="100000">
                                              <p:val>
                                                <p:strVal val="#ppt_x"/>
                                              </p:val>
                                            </p:tav>
                                          </p:tavLst>
                                        </p:anim>
                                        <p:anim calcmode="lin" valueType="num">
                                          <p:cBhvr additive="base">
                                            <p:cTn id="8" dur="75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par>
                                    <p:cTn id="28" presetID="53" presetClass="entr" presetSubtype="16"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2500"/>
                                </p:stCondLst>
                                <p:childTnLst>
                                  <p:par>
                                    <p:cTn id="44" presetID="8" presetClass="emph" presetSubtype="0" fill="hold" grpId="1" nodeType="afterEffect">
                                      <p:stCondLst>
                                        <p:cond delay="0"/>
                                      </p:stCondLst>
                                      <p:childTnLst>
                                        <p:animRot by="21600000">
                                          <p:cBhvr>
                                            <p:cTn id="45" dur="2000" fill="hold"/>
                                            <p:tgtEl>
                                              <p:spTgt spid="7"/>
                                            </p:tgtEl>
                                            <p:attrNameLst>
                                              <p:attrName>r</p:attrName>
                                            </p:attrNameLst>
                                          </p:cBhvr>
                                        </p:animRot>
                                      </p:childTnLst>
                                    </p:cTn>
                                  </p:par>
                                  <p:par>
                                    <p:cTn id="46" presetID="8" presetClass="emph" presetSubtype="0" fill="hold" grpId="1" nodeType="withEffect">
                                      <p:stCondLst>
                                        <p:cond delay="0"/>
                                      </p:stCondLst>
                                      <p:childTnLst>
                                        <p:animRot by="21600000">
                                          <p:cBhvr>
                                            <p:cTn id="47" dur="2000" fill="hold"/>
                                            <p:tgtEl>
                                              <p:spTgt spid="8"/>
                                            </p:tgtEl>
                                            <p:attrNameLst>
                                              <p:attrName>r</p:attrName>
                                            </p:attrNameLst>
                                          </p:cBhvr>
                                        </p:animRot>
                                      </p:childTnLst>
                                    </p:cTn>
                                  </p:par>
                                  <p:par>
                                    <p:cTn id="48" presetID="21" presetClass="entr" presetSubtype="1"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2000"/>
                                            <p:tgtEl>
                                              <p:spTgt spid="19"/>
                                            </p:tgtEl>
                                          </p:cBhvr>
                                        </p:animEffect>
                                      </p:childTnLst>
                                    </p:cTn>
                                  </p:par>
                                  <p:par>
                                    <p:cTn id="51" presetID="21" presetClass="entr" presetSubtype="1"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heel(1)">
                                          <p:cBhvr>
                                            <p:cTn id="53" dur="2000"/>
                                            <p:tgtEl>
                                              <p:spTgt spid="25"/>
                                            </p:tgtEl>
                                          </p:cBhvr>
                                        </p:animEffect>
                                      </p:childTnLst>
                                    </p:cTn>
                                  </p:par>
                                  <p:par>
                                    <p:cTn id="54" presetID="21" presetClass="entr" presetSubtype="1"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heel(1)">
                                          <p:cBhvr>
                                            <p:cTn id="56" dur="2000"/>
                                            <p:tgtEl>
                                              <p:spTgt spid="28"/>
                                            </p:tgtEl>
                                          </p:cBhvr>
                                        </p:animEffect>
                                      </p:childTnLst>
                                    </p:cTn>
                                  </p:par>
                                  <p:par>
                                    <p:cTn id="57" presetID="21" presetClass="entr" presetSubtype="1"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heel(1)">
                                          <p:cBhvr>
                                            <p:cTn id="59"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3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cxnSp>
        <p:nvCxnSpPr>
          <p:cNvPr id="3" name="直接连接符 2"/>
          <p:cNvCxnSpPr/>
          <p:nvPr/>
        </p:nvCxnSpPr>
        <p:spPr>
          <a:xfrm>
            <a:off x="0" y="6536417"/>
            <a:ext cx="12192000"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图表 3"/>
          <p:cNvGraphicFramePr/>
          <p:nvPr/>
        </p:nvGraphicFramePr>
        <p:xfrm>
          <a:off x="311152" y="1476375"/>
          <a:ext cx="6642100" cy="4830763"/>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直接连接符 5"/>
          <p:cNvCxnSpPr/>
          <p:nvPr/>
        </p:nvCxnSpPr>
        <p:spPr>
          <a:xfrm>
            <a:off x="7137402" y="1335088"/>
            <a:ext cx="0" cy="4957762"/>
          </a:xfrm>
          <a:prstGeom prst="line">
            <a:avLst/>
          </a:prstGeom>
          <a:ln w="1270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bwMode="auto">
          <a:xfrm>
            <a:off x="7388227" y="3351213"/>
            <a:ext cx="1123950" cy="1123950"/>
            <a:chOff x="7489036" y="3140075"/>
            <a:chExt cx="1123950" cy="1123950"/>
          </a:xfrm>
        </p:grpSpPr>
        <p:sp>
          <p:nvSpPr>
            <p:cNvPr id="8" name="椭圆 7"/>
            <p:cNvSpPr/>
            <p:nvPr/>
          </p:nvSpPr>
          <p:spPr>
            <a:xfrm>
              <a:off x="7489036" y="3140075"/>
              <a:ext cx="1123950" cy="1123950"/>
            </a:xfrm>
            <a:prstGeom prst="ellipse">
              <a:avLst/>
            </a:prstGeom>
            <a:solidFill>
              <a:srgbClr val="3747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Freeform 252"/>
            <p:cNvSpPr>
              <a:spLocks noEditPoints="1"/>
            </p:cNvSpPr>
            <p:nvPr/>
          </p:nvSpPr>
          <p:spPr bwMode="auto">
            <a:xfrm>
              <a:off x="7857729" y="3391794"/>
              <a:ext cx="417909" cy="611386"/>
            </a:xfrm>
            <a:custGeom>
              <a:avLst/>
              <a:gdLst>
                <a:gd name="T0" fmla="*/ 91596 w 73"/>
                <a:gd name="T1" fmla="*/ 439969 h 107"/>
                <a:gd name="T2" fmla="*/ 326313 w 73"/>
                <a:gd name="T3" fmla="*/ 439969 h 107"/>
                <a:gd name="T4" fmla="*/ 297689 w 73"/>
                <a:gd name="T5" fmla="*/ 577103 h 107"/>
                <a:gd name="T6" fmla="*/ 257615 w 73"/>
                <a:gd name="T7" fmla="*/ 577103 h 107"/>
                <a:gd name="T8" fmla="*/ 211817 w 73"/>
                <a:gd name="T9" fmla="*/ 611386 h 107"/>
                <a:gd name="T10" fmla="*/ 166019 w 73"/>
                <a:gd name="T11" fmla="*/ 577103 h 107"/>
                <a:gd name="T12" fmla="*/ 120220 w 73"/>
                <a:gd name="T13" fmla="*/ 577103 h 107"/>
                <a:gd name="T14" fmla="*/ 91596 w 73"/>
                <a:gd name="T15" fmla="*/ 439969 h 107"/>
                <a:gd name="T16" fmla="*/ 291964 w 73"/>
                <a:gd name="T17" fmla="*/ 165703 h 107"/>
                <a:gd name="T18" fmla="*/ 297689 w 73"/>
                <a:gd name="T19" fmla="*/ 199986 h 107"/>
                <a:gd name="T20" fmla="*/ 291964 w 73"/>
                <a:gd name="T21" fmla="*/ 211414 h 107"/>
                <a:gd name="T22" fmla="*/ 303413 w 73"/>
                <a:gd name="T23" fmla="*/ 217128 h 107"/>
                <a:gd name="T24" fmla="*/ 297689 w 73"/>
                <a:gd name="T25" fmla="*/ 239983 h 107"/>
                <a:gd name="T26" fmla="*/ 286239 w 73"/>
                <a:gd name="T27" fmla="*/ 239983 h 107"/>
                <a:gd name="T28" fmla="*/ 297689 w 73"/>
                <a:gd name="T29" fmla="*/ 245697 h 107"/>
                <a:gd name="T30" fmla="*/ 291964 w 73"/>
                <a:gd name="T31" fmla="*/ 268553 h 107"/>
                <a:gd name="T32" fmla="*/ 286239 w 73"/>
                <a:gd name="T33" fmla="*/ 274267 h 107"/>
                <a:gd name="T34" fmla="*/ 291964 w 73"/>
                <a:gd name="T35" fmla="*/ 279981 h 107"/>
                <a:gd name="T36" fmla="*/ 286239 w 73"/>
                <a:gd name="T37" fmla="*/ 302836 h 107"/>
                <a:gd name="T38" fmla="*/ 269065 w 73"/>
                <a:gd name="T39" fmla="*/ 308550 h 107"/>
                <a:gd name="T40" fmla="*/ 166019 w 73"/>
                <a:gd name="T41" fmla="*/ 279981 h 107"/>
                <a:gd name="T42" fmla="*/ 120220 w 73"/>
                <a:gd name="T43" fmla="*/ 279981 h 107"/>
                <a:gd name="T44" fmla="*/ 120220 w 73"/>
                <a:gd name="T45" fmla="*/ 182844 h 107"/>
                <a:gd name="T46" fmla="*/ 160294 w 73"/>
                <a:gd name="T47" fmla="*/ 177131 h 107"/>
                <a:gd name="T48" fmla="*/ 240441 w 73"/>
                <a:gd name="T49" fmla="*/ 91422 h 107"/>
                <a:gd name="T50" fmla="*/ 217542 w 73"/>
                <a:gd name="T51" fmla="*/ 171417 h 107"/>
                <a:gd name="T52" fmla="*/ 291964 w 73"/>
                <a:gd name="T53" fmla="*/ 165703 h 107"/>
                <a:gd name="T54" fmla="*/ 85872 w 73"/>
                <a:gd name="T55" fmla="*/ 405686 h 107"/>
                <a:gd name="T56" fmla="*/ 143120 w 73"/>
                <a:gd name="T57" fmla="*/ 405686 h 107"/>
                <a:gd name="T58" fmla="*/ 97321 w 73"/>
                <a:gd name="T59" fmla="*/ 274267 h 107"/>
                <a:gd name="T60" fmla="*/ 62973 w 73"/>
                <a:gd name="T61" fmla="*/ 165703 h 107"/>
                <a:gd name="T62" fmla="*/ 131670 w 73"/>
                <a:gd name="T63" fmla="*/ 74281 h 107"/>
                <a:gd name="T64" fmla="*/ 211817 w 73"/>
                <a:gd name="T65" fmla="*/ 62853 h 107"/>
                <a:gd name="T66" fmla="*/ 286239 w 73"/>
                <a:gd name="T67" fmla="*/ 79994 h 107"/>
                <a:gd name="T68" fmla="*/ 354936 w 73"/>
                <a:gd name="T69" fmla="*/ 165703 h 107"/>
                <a:gd name="T70" fmla="*/ 320588 w 73"/>
                <a:gd name="T71" fmla="*/ 274267 h 107"/>
                <a:gd name="T72" fmla="*/ 274789 w 73"/>
                <a:gd name="T73" fmla="*/ 405686 h 107"/>
                <a:gd name="T74" fmla="*/ 332037 w 73"/>
                <a:gd name="T75" fmla="*/ 405686 h 107"/>
                <a:gd name="T76" fmla="*/ 372111 w 73"/>
                <a:gd name="T77" fmla="*/ 297122 h 107"/>
                <a:gd name="T78" fmla="*/ 406459 w 73"/>
                <a:gd name="T79" fmla="*/ 154275 h 107"/>
                <a:gd name="T80" fmla="*/ 314863 w 73"/>
                <a:gd name="T81" fmla="*/ 28569 h 107"/>
                <a:gd name="T82" fmla="*/ 211817 w 73"/>
                <a:gd name="T83" fmla="*/ 5714 h 107"/>
                <a:gd name="T84" fmla="*/ 108771 w 73"/>
                <a:gd name="T85" fmla="*/ 22856 h 107"/>
                <a:gd name="T86" fmla="*/ 11450 w 73"/>
                <a:gd name="T87" fmla="*/ 154275 h 107"/>
                <a:gd name="T88" fmla="*/ 45798 w 73"/>
                <a:gd name="T89" fmla="*/ 297122 h 107"/>
                <a:gd name="T90" fmla="*/ 85872 w 73"/>
                <a:gd name="T91" fmla="*/ 405686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0" name="组合 9"/>
          <p:cNvGrpSpPr/>
          <p:nvPr/>
        </p:nvGrpSpPr>
        <p:grpSpPr bwMode="auto">
          <a:xfrm>
            <a:off x="7388227" y="5145088"/>
            <a:ext cx="1123950" cy="1123950"/>
            <a:chOff x="7489036" y="4857235"/>
            <a:chExt cx="1123950" cy="1123950"/>
          </a:xfrm>
        </p:grpSpPr>
        <p:sp>
          <p:nvSpPr>
            <p:cNvPr id="11" name="椭圆 10"/>
            <p:cNvSpPr/>
            <p:nvPr/>
          </p:nvSpPr>
          <p:spPr>
            <a:xfrm>
              <a:off x="7489036" y="4857235"/>
              <a:ext cx="1123950" cy="112395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Freeform 273"/>
            <p:cNvSpPr>
              <a:spLocks noEditPoints="1"/>
            </p:cNvSpPr>
            <p:nvPr/>
          </p:nvSpPr>
          <p:spPr bwMode="auto">
            <a:xfrm>
              <a:off x="7781429" y="5193487"/>
              <a:ext cx="595908" cy="451446"/>
            </a:xfrm>
            <a:custGeom>
              <a:avLst/>
              <a:gdLst>
                <a:gd name="T0" fmla="*/ 91678 w 104"/>
                <a:gd name="T1" fmla="*/ 11429 h 79"/>
                <a:gd name="T2" fmla="*/ 154707 w 104"/>
                <a:gd name="T3" fmla="*/ 22858 h 79"/>
                <a:gd name="T4" fmla="*/ 108868 w 104"/>
                <a:gd name="T5" fmla="*/ 274296 h 79"/>
                <a:gd name="T6" fmla="*/ 22920 w 104"/>
                <a:gd name="T7" fmla="*/ 257153 h 79"/>
                <a:gd name="T8" fmla="*/ 91678 w 104"/>
                <a:gd name="T9" fmla="*/ 11429 h 79"/>
                <a:gd name="T10" fmla="*/ 103138 w 104"/>
                <a:gd name="T11" fmla="*/ 371443 h 79"/>
                <a:gd name="T12" fmla="*/ 91678 w 104"/>
                <a:gd name="T13" fmla="*/ 411444 h 79"/>
                <a:gd name="T14" fmla="*/ 578718 w 104"/>
                <a:gd name="T15" fmla="*/ 411444 h 79"/>
                <a:gd name="T16" fmla="*/ 595908 w 104"/>
                <a:gd name="T17" fmla="*/ 411444 h 79"/>
                <a:gd name="T18" fmla="*/ 595908 w 104"/>
                <a:gd name="T19" fmla="*/ 388586 h 79"/>
                <a:gd name="T20" fmla="*/ 595908 w 104"/>
                <a:gd name="T21" fmla="*/ 148577 h 79"/>
                <a:gd name="T22" fmla="*/ 595908 w 104"/>
                <a:gd name="T23" fmla="*/ 137148 h 79"/>
                <a:gd name="T24" fmla="*/ 590178 w 104"/>
                <a:gd name="T25" fmla="*/ 131434 h 79"/>
                <a:gd name="T26" fmla="*/ 515690 w 104"/>
                <a:gd name="T27" fmla="*/ 57145 h 79"/>
                <a:gd name="T28" fmla="*/ 509960 w 104"/>
                <a:gd name="T29" fmla="*/ 51431 h 79"/>
                <a:gd name="T30" fmla="*/ 498500 w 104"/>
                <a:gd name="T31" fmla="*/ 51431 h 79"/>
                <a:gd name="T32" fmla="*/ 177626 w 104"/>
                <a:gd name="T33" fmla="*/ 51431 h 79"/>
                <a:gd name="T34" fmla="*/ 177626 w 104"/>
                <a:gd name="T35" fmla="*/ 97147 h 79"/>
                <a:gd name="T36" fmla="*/ 481310 w 104"/>
                <a:gd name="T37" fmla="*/ 97147 h 79"/>
                <a:gd name="T38" fmla="*/ 475580 w 104"/>
                <a:gd name="T39" fmla="*/ 160006 h 79"/>
                <a:gd name="T40" fmla="*/ 475580 w 104"/>
                <a:gd name="T41" fmla="*/ 171435 h 79"/>
                <a:gd name="T42" fmla="*/ 487040 w 104"/>
                <a:gd name="T43" fmla="*/ 171435 h 79"/>
                <a:gd name="T44" fmla="*/ 555799 w 104"/>
                <a:gd name="T45" fmla="*/ 165721 h 79"/>
                <a:gd name="T46" fmla="*/ 555799 w 104"/>
                <a:gd name="T47" fmla="*/ 371443 h 79"/>
                <a:gd name="T48" fmla="*/ 103138 w 104"/>
                <a:gd name="T49" fmla="*/ 371443 h 79"/>
                <a:gd name="T50" fmla="*/ 544339 w 104"/>
                <a:gd name="T51" fmla="*/ 148577 h 79"/>
                <a:gd name="T52" fmla="*/ 492770 w 104"/>
                <a:gd name="T53" fmla="*/ 148577 h 79"/>
                <a:gd name="T54" fmla="*/ 498500 w 104"/>
                <a:gd name="T55" fmla="*/ 102861 h 79"/>
                <a:gd name="T56" fmla="*/ 544339 w 104"/>
                <a:gd name="T57" fmla="*/ 148577 h 79"/>
                <a:gd name="T58" fmla="*/ 183356 w 104"/>
                <a:gd name="T59" fmla="*/ 245724 h 79"/>
                <a:gd name="T60" fmla="*/ 424011 w 104"/>
                <a:gd name="T61" fmla="*/ 245724 h 79"/>
                <a:gd name="T62" fmla="*/ 424011 w 104"/>
                <a:gd name="T63" fmla="*/ 257153 h 79"/>
                <a:gd name="T64" fmla="*/ 183356 w 104"/>
                <a:gd name="T65" fmla="*/ 257153 h 79"/>
                <a:gd name="T66" fmla="*/ 183356 w 104"/>
                <a:gd name="T67" fmla="*/ 245724 h 79"/>
                <a:gd name="T68" fmla="*/ 183356 w 104"/>
                <a:gd name="T69" fmla="*/ 182864 h 79"/>
                <a:gd name="T70" fmla="*/ 406822 w 104"/>
                <a:gd name="T71" fmla="*/ 182864 h 79"/>
                <a:gd name="T72" fmla="*/ 406822 w 104"/>
                <a:gd name="T73" fmla="*/ 200008 h 79"/>
                <a:gd name="T74" fmla="*/ 183356 w 104"/>
                <a:gd name="T75" fmla="*/ 200008 h 79"/>
                <a:gd name="T76" fmla="*/ 183356 w 104"/>
                <a:gd name="T77" fmla="*/ 182864 h 79"/>
                <a:gd name="T78" fmla="*/ 183356 w 104"/>
                <a:gd name="T79" fmla="*/ 125719 h 79"/>
                <a:gd name="T80" fmla="*/ 406822 w 104"/>
                <a:gd name="T81" fmla="*/ 125719 h 79"/>
                <a:gd name="T82" fmla="*/ 406822 w 104"/>
                <a:gd name="T83" fmla="*/ 142863 h 79"/>
                <a:gd name="T84" fmla="*/ 183356 w 104"/>
                <a:gd name="T85" fmla="*/ 142863 h 79"/>
                <a:gd name="T86" fmla="*/ 183356 w 104"/>
                <a:gd name="T87" fmla="*/ 125719 h 79"/>
                <a:gd name="T88" fmla="*/ 17190 w 104"/>
                <a:gd name="T89" fmla="*/ 377157 h 79"/>
                <a:gd name="T90" fmla="*/ 51569 w 104"/>
                <a:gd name="T91" fmla="*/ 388586 h 79"/>
                <a:gd name="T92" fmla="*/ 51569 w 104"/>
                <a:gd name="T93" fmla="*/ 422873 h 79"/>
                <a:gd name="T94" fmla="*/ 28649 w 104"/>
                <a:gd name="T95" fmla="*/ 451446 h 79"/>
                <a:gd name="T96" fmla="*/ 11460 w 104"/>
                <a:gd name="T97" fmla="*/ 445731 h 79"/>
                <a:gd name="T98" fmla="*/ 0 w 104"/>
                <a:gd name="T99" fmla="*/ 411444 h 79"/>
                <a:gd name="T100" fmla="*/ 17190 w 104"/>
                <a:gd name="T101" fmla="*/ 377157 h 79"/>
                <a:gd name="T102" fmla="*/ 22920 w 104"/>
                <a:gd name="T103" fmla="*/ 274296 h 79"/>
                <a:gd name="T104" fmla="*/ 11460 w 104"/>
                <a:gd name="T105" fmla="*/ 371443 h 79"/>
                <a:gd name="T106" fmla="*/ 68759 w 104"/>
                <a:gd name="T107" fmla="*/ 382872 h 79"/>
                <a:gd name="T108" fmla="*/ 97408 w 104"/>
                <a:gd name="T109" fmla="*/ 291440 h 79"/>
                <a:gd name="T110" fmla="*/ 22920 w 104"/>
                <a:gd name="T111" fmla="*/ 274296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组合 12"/>
          <p:cNvGrpSpPr/>
          <p:nvPr/>
        </p:nvGrpSpPr>
        <p:grpSpPr bwMode="auto">
          <a:xfrm>
            <a:off x="7388227" y="1557338"/>
            <a:ext cx="1123950" cy="1123950"/>
            <a:chOff x="7489036" y="1422916"/>
            <a:chExt cx="1123950" cy="1123950"/>
          </a:xfrm>
        </p:grpSpPr>
        <p:sp>
          <p:nvSpPr>
            <p:cNvPr id="14" name="椭圆 13"/>
            <p:cNvSpPr/>
            <p:nvPr/>
          </p:nvSpPr>
          <p:spPr>
            <a:xfrm>
              <a:off x="7489036" y="1422916"/>
              <a:ext cx="1123950" cy="1123950"/>
            </a:xfrm>
            <a:prstGeom prst="ellipse">
              <a:avLst/>
            </a:prstGeom>
            <a:solidFill>
              <a:srgbClr val="569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Freeform 274"/>
            <p:cNvSpPr>
              <a:spLocks noEditPoints="1"/>
            </p:cNvSpPr>
            <p:nvPr/>
          </p:nvSpPr>
          <p:spPr bwMode="auto">
            <a:xfrm>
              <a:off x="7773695" y="1706285"/>
              <a:ext cx="554633" cy="557212"/>
            </a:xfrm>
            <a:custGeom>
              <a:avLst/>
              <a:gdLst>
                <a:gd name="T0" fmla="*/ 280175 w 97"/>
                <a:gd name="T1" fmla="*/ 0 h 97"/>
                <a:gd name="T2" fmla="*/ 474583 w 97"/>
                <a:gd name="T3" fmla="*/ 80422 h 97"/>
                <a:gd name="T4" fmla="*/ 554633 w 97"/>
                <a:gd name="T5" fmla="*/ 281478 h 97"/>
                <a:gd name="T6" fmla="*/ 474583 w 97"/>
                <a:gd name="T7" fmla="*/ 476790 h 97"/>
                <a:gd name="T8" fmla="*/ 280175 w 97"/>
                <a:gd name="T9" fmla="*/ 557212 h 97"/>
                <a:gd name="T10" fmla="*/ 80050 w 97"/>
                <a:gd name="T11" fmla="*/ 476790 h 97"/>
                <a:gd name="T12" fmla="*/ 0 w 97"/>
                <a:gd name="T13" fmla="*/ 281478 h 97"/>
                <a:gd name="T14" fmla="*/ 80050 w 97"/>
                <a:gd name="T15" fmla="*/ 80422 h 97"/>
                <a:gd name="T16" fmla="*/ 280175 w 97"/>
                <a:gd name="T17" fmla="*/ 0 h 97"/>
                <a:gd name="T18" fmla="*/ 314483 w 97"/>
                <a:gd name="T19" fmla="*/ 269989 h 97"/>
                <a:gd name="T20" fmla="*/ 308765 w 97"/>
                <a:gd name="T21" fmla="*/ 258500 h 97"/>
                <a:gd name="T22" fmla="*/ 388815 w 97"/>
                <a:gd name="T23" fmla="*/ 137867 h 97"/>
                <a:gd name="T24" fmla="*/ 371661 w 97"/>
                <a:gd name="T25" fmla="*/ 120634 h 97"/>
                <a:gd name="T26" fmla="*/ 285893 w 97"/>
                <a:gd name="T27" fmla="*/ 247012 h 97"/>
                <a:gd name="T28" fmla="*/ 257304 w 97"/>
                <a:gd name="T29" fmla="*/ 247012 h 97"/>
                <a:gd name="T30" fmla="*/ 240150 w 97"/>
                <a:gd name="T31" fmla="*/ 298712 h 97"/>
                <a:gd name="T32" fmla="*/ 291611 w 97"/>
                <a:gd name="T33" fmla="*/ 321689 h 97"/>
                <a:gd name="T34" fmla="*/ 297329 w 97"/>
                <a:gd name="T35" fmla="*/ 315945 h 97"/>
                <a:gd name="T36" fmla="*/ 394533 w 97"/>
                <a:gd name="T37" fmla="*/ 350412 h 97"/>
                <a:gd name="T38" fmla="*/ 405968 w 97"/>
                <a:gd name="T39" fmla="*/ 321689 h 97"/>
                <a:gd name="T40" fmla="*/ 314483 w 97"/>
                <a:gd name="T41" fmla="*/ 287223 h 97"/>
                <a:gd name="T42" fmla="*/ 314483 w 97"/>
                <a:gd name="T43" fmla="*/ 269989 h 97"/>
                <a:gd name="T44" fmla="*/ 423122 w 97"/>
                <a:gd name="T45" fmla="*/ 137867 h 97"/>
                <a:gd name="T46" fmla="*/ 280175 w 97"/>
                <a:gd name="T47" fmla="*/ 74678 h 97"/>
                <a:gd name="T48" fmla="*/ 131511 w 97"/>
                <a:gd name="T49" fmla="*/ 137867 h 97"/>
                <a:gd name="T50" fmla="*/ 74332 w 97"/>
                <a:gd name="T51" fmla="*/ 281478 h 97"/>
                <a:gd name="T52" fmla="*/ 131511 w 97"/>
                <a:gd name="T53" fmla="*/ 425090 h 97"/>
                <a:gd name="T54" fmla="*/ 280175 w 97"/>
                <a:gd name="T55" fmla="*/ 482534 h 97"/>
                <a:gd name="T56" fmla="*/ 423122 w 97"/>
                <a:gd name="T57" fmla="*/ 425090 h 97"/>
                <a:gd name="T58" fmla="*/ 480301 w 97"/>
                <a:gd name="T59" fmla="*/ 281478 h 97"/>
                <a:gd name="T60" fmla="*/ 423122 w 97"/>
                <a:gd name="T61" fmla="*/ 137867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6" name="文本框 15"/>
          <p:cNvSpPr txBox="1">
            <a:spLocks noChangeArrowheads="1"/>
          </p:cNvSpPr>
          <p:nvPr/>
        </p:nvSpPr>
        <p:spPr bwMode="auto">
          <a:xfrm>
            <a:off x="8567740" y="1484313"/>
            <a:ext cx="1873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Arial" panose="020B0604020202020204" pitchFamily="34" charset="0"/>
                <a:cs typeface="Arial" panose="020B0604020202020204" pitchFamily="34" charset="0"/>
              </a:rPr>
              <a:t>ADD YOUR TITLE</a:t>
            </a:r>
            <a:endParaRPr lang="zh-CN" altLang="en-US" sz="1600">
              <a:latin typeface="Arial" panose="020B0604020202020204" pitchFamily="34" charset="0"/>
              <a:cs typeface="Arial" panose="020B0604020202020204" pitchFamily="34" charset="0"/>
            </a:endParaRPr>
          </a:p>
        </p:txBody>
      </p:sp>
      <p:sp>
        <p:nvSpPr>
          <p:cNvPr id="17" name="矩形 16"/>
          <p:cNvSpPr/>
          <p:nvPr/>
        </p:nvSpPr>
        <p:spPr>
          <a:xfrm>
            <a:off x="8567740" y="1743075"/>
            <a:ext cx="3248025" cy="938213"/>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8" name="文本框 17"/>
          <p:cNvSpPr txBox="1">
            <a:spLocks noChangeArrowheads="1"/>
          </p:cNvSpPr>
          <p:nvPr/>
        </p:nvSpPr>
        <p:spPr bwMode="auto">
          <a:xfrm>
            <a:off x="8567740" y="3271838"/>
            <a:ext cx="1873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Arial" panose="020B0604020202020204" pitchFamily="34" charset="0"/>
                <a:cs typeface="Arial" panose="020B0604020202020204" pitchFamily="34" charset="0"/>
              </a:rPr>
              <a:t>ADD YOUR TITLE</a:t>
            </a:r>
            <a:endParaRPr lang="zh-CN" altLang="en-US" sz="1600">
              <a:latin typeface="Arial" panose="020B0604020202020204" pitchFamily="34" charset="0"/>
              <a:cs typeface="Arial" panose="020B0604020202020204" pitchFamily="34" charset="0"/>
            </a:endParaRPr>
          </a:p>
        </p:txBody>
      </p:sp>
      <p:sp>
        <p:nvSpPr>
          <p:cNvPr id="19" name="矩形 18"/>
          <p:cNvSpPr/>
          <p:nvPr/>
        </p:nvSpPr>
        <p:spPr>
          <a:xfrm>
            <a:off x="8567740" y="3530600"/>
            <a:ext cx="3248025" cy="938213"/>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20" name="文本框 19"/>
          <p:cNvSpPr txBox="1">
            <a:spLocks noChangeArrowheads="1"/>
          </p:cNvSpPr>
          <p:nvPr/>
        </p:nvSpPr>
        <p:spPr bwMode="auto">
          <a:xfrm>
            <a:off x="8567740" y="5057775"/>
            <a:ext cx="1873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Arial" panose="020B0604020202020204" pitchFamily="34" charset="0"/>
                <a:cs typeface="Arial" panose="020B0604020202020204" pitchFamily="34" charset="0"/>
              </a:rPr>
              <a:t>ADD YOUR TITLE</a:t>
            </a:r>
            <a:endParaRPr lang="zh-CN" altLang="en-US" sz="1600">
              <a:latin typeface="Arial" panose="020B0604020202020204" pitchFamily="34" charset="0"/>
              <a:cs typeface="Arial" panose="020B0604020202020204" pitchFamily="34" charset="0"/>
            </a:endParaRPr>
          </a:p>
        </p:txBody>
      </p:sp>
      <p:sp>
        <p:nvSpPr>
          <p:cNvPr id="21" name="矩形 20"/>
          <p:cNvSpPr/>
          <p:nvPr/>
        </p:nvSpPr>
        <p:spPr>
          <a:xfrm>
            <a:off x="8567740" y="5316538"/>
            <a:ext cx="3248025" cy="939800"/>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2000"/>
                                </p:stCondLst>
                                <p:childTnLst>
                                  <p:par>
                                    <p:cTn id="18" presetID="23" presetClass="entr" presetSubtype="16"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500"/>
                                            <p:tgtEl>
                                              <p:spTgt spid="20"/>
                                            </p:tgtEl>
                                          </p:cBhvr>
                                        </p:animEffect>
                                      </p:childTnLst>
                                    </p:cTn>
                                  </p:par>
                                </p:childTnLst>
                              </p:cTn>
                            </p:par>
                            <p:par>
                              <p:cTn id="40" fill="hold">
                                <p:stCondLst>
                                  <p:cond delay="3000"/>
                                </p:stCondLst>
                                <p:childTnLst>
                                  <p:par>
                                    <p:cTn id="41" presetID="14" presetClass="entr" presetSubtype="1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randombar(horizontal)">
                                          <p:cBhvr>
                                            <p:cTn id="43" dur="500"/>
                                            <p:tgtEl>
                                              <p:spTgt spid="17"/>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randombar(horizontal)">
                                          <p:cBhvr>
                                            <p:cTn id="46" dur="500"/>
                                            <p:tgtEl>
                                              <p:spTgt spid="19"/>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Graphic spid="4" grpId="0">
            <p:bldAsOne/>
          </p:bldGraphic>
          <p:bldP spid="16"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2000"/>
                                </p:stCondLst>
                                <p:childTnLst>
                                  <p:par>
                                    <p:cTn id="18" presetID="23" presetClass="entr" presetSubtype="16"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500"/>
                                            <p:tgtEl>
                                              <p:spTgt spid="20"/>
                                            </p:tgtEl>
                                          </p:cBhvr>
                                        </p:animEffect>
                                      </p:childTnLst>
                                    </p:cTn>
                                  </p:par>
                                </p:childTnLst>
                              </p:cTn>
                            </p:par>
                            <p:par>
                              <p:cTn id="40" fill="hold">
                                <p:stCondLst>
                                  <p:cond delay="3000"/>
                                </p:stCondLst>
                                <p:childTnLst>
                                  <p:par>
                                    <p:cTn id="41" presetID="14" presetClass="entr" presetSubtype="1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randombar(horizontal)">
                                          <p:cBhvr>
                                            <p:cTn id="43" dur="500"/>
                                            <p:tgtEl>
                                              <p:spTgt spid="17"/>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randombar(horizontal)">
                                          <p:cBhvr>
                                            <p:cTn id="46" dur="500"/>
                                            <p:tgtEl>
                                              <p:spTgt spid="19"/>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Graphic spid="4" grpId="0">
            <p:bldAsOne/>
          </p:bldGraphic>
          <p:bldP spid="16" grpId="0"/>
          <p:bldP spid="17" grpId="0"/>
          <p:bldP spid="18" grpId="0"/>
          <p:bldP spid="19" grpId="0"/>
          <p:bldP spid="20" grpId="0"/>
          <p:bldP spid="2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123374" y="1906437"/>
            <a:ext cx="529846" cy="425368"/>
            <a:chOff x="-4786313" y="6102350"/>
            <a:chExt cx="450850" cy="361950"/>
          </a:xfrm>
        </p:grpSpPr>
        <p:sp>
          <p:nvSpPr>
            <p:cNvPr id="5" name="Freeform 16"/>
            <p:cNvSpPr/>
            <p:nvPr/>
          </p:nvSpPr>
          <p:spPr bwMode="auto">
            <a:xfrm>
              <a:off x="-4786313" y="6238875"/>
              <a:ext cx="450850" cy="225425"/>
            </a:xfrm>
            <a:custGeom>
              <a:avLst/>
              <a:gdLst>
                <a:gd name="T0" fmla="*/ 0 w 284"/>
                <a:gd name="T1" fmla="*/ 0 h 142"/>
                <a:gd name="T2" fmla="*/ 0 w 284"/>
                <a:gd name="T3" fmla="*/ 142 h 142"/>
                <a:gd name="T4" fmla="*/ 284 w 284"/>
                <a:gd name="T5" fmla="*/ 142 h 142"/>
                <a:gd name="T6" fmla="*/ 284 w 284"/>
                <a:gd name="T7" fmla="*/ 0 h 142"/>
              </a:gdLst>
              <a:ahLst/>
              <a:cxnLst>
                <a:cxn ang="0">
                  <a:pos x="T0" y="T1"/>
                </a:cxn>
                <a:cxn ang="0">
                  <a:pos x="T2" y="T3"/>
                </a:cxn>
                <a:cxn ang="0">
                  <a:pos x="T4" y="T5"/>
                </a:cxn>
                <a:cxn ang="0">
                  <a:pos x="T6" y="T7"/>
                </a:cxn>
              </a:cxnLst>
              <a:rect l="0" t="0" r="r" b="b"/>
              <a:pathLst>
                <a:path w="284" h="142">
                  <a:moveTo>
                    <a:pt x="0" y="0"/>
                  </a:moveTo>
                  <a:lnTo>
                    <a:pt x="0" y="142"/>
                  </a:lnTo>
                  <a:lnTo>
                    <a:pt x="284" y="142"/>
                  </a:lnTo>
                  <a:lnTo>
                    <a:pt x="284" y="0"/>
                  </a:ln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Rectangle 17"/>
            <p:cNvSpPr>
              <a:spLocks noChangeArrowheads="1"/>
            </p:cNvSpPr>
            <p:nvPr/>
          </p:nvSpPr>
          <p:spPr bwMode="auto">
            <a:xfrm>
              <a:off x="-4786313" y="6102350"/>
              <a:ext cx="450850" cy="90488"/>
            </a:xfrm>
            <a:prstGeom prst="rect">
              <a:avLst/>
            </a:pr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Line 18"/>
            <p:cNvSpPr>
              <a:spLocks noChangeShapeType="1"/>
            </p:cNvSpPr>
            <p:nvPr/>
          </p:nvSpPr>
          <p:spPr bwMode="auto">
            <a:xfrm>
              <a:off x="-4741863" y="6148388"/>
              <a:ext cx="30163" cy="0"/>
            </a:xfrm>
            <a:prstGeom prst="line">
              <a:avLst/>
            </a:prstGeom>
            <a:noFill/>
            <a:ln w="28575" cap="flat">
              <a:solidFill>
                <a:srgbClr val="569C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 name="Line 19"/>
            <p:cNvSpPr>
              <a:spLocks noChangeShapeType="1"/>
            </p:cNvSpPr>
            <p:nvPr/>
          </p:nvSpPr>
          <p:spPr bwMode="auto">
            <a:xfrm>
              <a:off x="-4695826" y="6148388"/>
              <a:ext cx="30163" cy="0"/>
            </a:xfrm>
            <a:prstGeom prst="line">
              <a:avLst/>
            </a:prstGeom>
            <a:noFill/>
            <a:ln w="28575" cap="flat">
              <a:solidFill>
                <a:srgbClr val="569C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20"/>
            <p:cNvSpPr>
              <a:spLocks noChangeShapeType="1"/>
            </p:cNvSpPr>
            <p:nvPr/>
          </p:nvSpPr>
          <p:spPr bwMode="auto">
            <a:xfrm>
              <a:off x="-4651376" y="6148388"/>
              <a:ext cx="30163" cy="0"/>
            </a:xfrm>
            <a:prstGeom prst="line">
              <a:avLst/>
            </a:prstGeom>
            <a:noFill/>
            <a:ln w="28575" cap="flat">
              <a:solidFill>
                <a:srgbClr val="569C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Rectangle 21"/>
            <p:cNvSpPr>
              <a:spLocks noChangeArrowheads="1"/>
            </p:cNvSpPr>
            <p:nvPr/>
          </p:nvSpPr>
          <p:spPr bwMode="auto">
            <a:xfrm>
              <a:off x="-4725988" y="6253163"/>
              <a:ext cx="90488" cy="150813"/>
            </a:xfrm>
            <a:prstGeom prst="rect">
              <a:avLst/>
            </a:pr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 name="Rectangle 22"/>
            <p:cNvSpPr>
              <a:spLocks noChangeArrowheads="1"/>
            </p:cNvSpPr>
            <p:nvPr/>
          </p:nvSpPr>
          <p:spPr bwMode="auto">
            <a:xfrm>
              <a:off x="-4575176" y="6253163"/>
              <a:ext cx="179388" cy="150813"/>
            </a:xfrm>
            <a:prstGeom prst="rect">
              <a:avLst/>
            </a:pr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2143482" y="1845803"/>
            <a:ext cx="354472" cy="546636"/>
            <a:chOff x="-3478213" y="2344738"/>
            <a:chExt cx="301625" cy="465138"/>
          </a:xfrm>
        </p:grpSpPr>
        <p:sp>
          <p:nvSpPr>
            <p:cNvPr id="13" name="Freeform 8"/>
            <p:cNvSpPr/>
            <p:nvPr/>
          </p:nvSpPr>
          <p:spPr bwMode="auto">
            <a:xfrm>
              <a:off x="-3478213" y="2344738"/>
              <a:ext cx="301625" cy="315913"/>
            </a:xfrm>
            <a:custGeom>
              <a:avLst/>
              <a:gdLst>
                <a:gd name="T0" fmla="*/ 56 w 80"/>
                <a:gd name="T1" fmla="*/ 84 h 84"/>
                <a:gd name="T2" fmla="*/ 65 w 80"/>
                <a:gd name="T3" fmla="*/ 65 h 84"/>
                <a:gd name="T4" fmla="*/ 65 w 80"/>
                <a:gd name="T5" fmla="*/ 15 h 84"/>
                <a:gd name="T6" fmla="*/ 15 w 80"/>
                <a:gd name="T7" fmla="*/ 15 h 84"/>
                <a:gd name="T8" fmla="*/ 15 w 80"/>
                <a:gd name="T9" fmla="*/ 65 h 84"/>
                <a:gd name="T10" fmla="*/ 24 w 80"/>
                <a:gd name="T11" fmla="*/ 84 h 84"/>
              </a:gdLst>
              <a:ahLst/>
              <a:cxnLst>
                <a:cxn ang="0">
                  <a:pos x="T0" y="T1"/>
                </a:cxn>
                <a:cxn ang="0">
                  <a:pos x="T2" y="T3"/>
                </a:cxn>
                <a:cxn ang="0">
                  <a:pos x="T4" y="T5"/>
                </a:cxn>
                <a:cxn ang="0">
                  <a:pos x="T6" y="T7"/>
                </a:cxn>
                <a:cxn ang="0">
                  <a:pos x="T8" y="T9"/>
                </a:cxn>
                <a:cxn ang="0">
                  <a:pos x="T10" y="T11"/>
                </a:cxn>
              </a:cxnLst>
              <a:rect l="0" t="0" r="r" b="b"/>
              <a:pathLst>
                <a:path w="80" h="84">
                  <a:moveTo>
                    <a:pt x="56" y="84"/>
                  </a:moveTo>
                  <a:cubicBezTo>
                    <a:pt x="65" y="65"/>
                    <a:pt x="65" y="65"/>
                    <a:pt x="65" y="65"/>
                  </a:cubicBezTo>
                  <a:cubicBezTo>
                    <a:pt x="80" y="51"/>
                    <a:pt x="80" y="29"/>
                    <a:pt x="65" y="15"/>
                  </a:cubicBezTo>
                  <a:cubicBezTo>
                    <a:pt x="51" y="0"/>
                    <a:pt x="29" y="0"/>
                    <a:pt x="15" y="15"/>
                  </a:cubicBezTo>
                  <a:cubicBezTo>
                    <a:pt x="0" y="29"/>
                    <a:pt x="0" y="51"/>
                    <a:pt x="15" y="65"/>
                  </a:cubicBezTo>
                  <a:cubicBezTo>
                    <a:pt x="24" y="84"/>
                    <a:pt x="24" y="84"/>
                    <a:pt x="24" y="84"/>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 name="Line 9"/>
            <p:cNvSpPr>
              <a:spLocks noChangeShapeType="1"/>
            </p:cNvSpPr>
            <p:nvPr/>
          </p:nvSpPr>
          <p:spPr bwMode="auto">
            <a:xfrm flipV="1">
              <a:off x="-3387726" y="2689225"/>
              <a:ext cx="120650" cy="15875"/>
            </a:xfrm>
            <a:prstGeom prst="line">
              <a:avLst/>
            </a:prstGeom>
            <a:noFill/>
            <a:ln w="28575" cap="flat">
              <a:solidFill>
                <a:srgbClr val="569C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 name="Line 10"/>
            <p:cNvSpPr>
              <a:spLocks noChangeShapeType="1"/>
            </p:cNvSpPr>
            <p:nvPr/>
          </p:nvSpPr>
          <p:spPr bwMode="auto">
            <a:xfrm flipV="1">
              <a:off x="-3387726" y="2735263"/>
              <a:ext cx="120650" cy="14288"/>
            </a:xfrm>
            <a:prstGeom prst="line">
              <a:avLst/>
            </a:prstGeom>
            <a:noFill/>
            <a:ln w="28575" cap="flat">
              <a:solidFill>
                <a:srgbClr val="569C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3357563" y="2779713"/>
              <a:ext cx="60325" cy="30163"/>
            </a:xfrm>
            <a:custGeom>
              <a:avLst/>
              <a:gdLst>
                <a:gd name="T0" fmla="*/ 16 w 16"/>
                <a:gd name="T1" fmla="*/ 0 h 8"/>
                <a:gd name="T2" fmla="*/ 8 w 16"/>
                <a:gd name="T3" fmla="*/ 8 h 8"/>
                <a:gd name="T4" fmla="*/ 0 w 16"/>
                <a:gd name="T5" fmla="*/ 0 h 8"/>
              </a:gdLst>
              <a:ahLst/>
              <a:cxnLst>
                <a:cxn ang="0">
                  <a:pos x="T0" y="T1"/>
                </a:cxn>
                <a:cxn ang="0">
                  <a:pos x="T2" y="T3"/>
                </a:cxn>
                <a:cxn ang="0">
                  <a:pos x="T4" y="T5"/>
                </a:cxn>
              </a:cxnLst>
              <a:rect l="0" t="0" r="r" b="b"/>
              <a:pathLst>
                <a:path w="16" h="8">
                  <a:moveTo>
                    <a:pt x="16" y="0"/>
                  </a:moveTo>
                  <a:cubicBezTo>
                    <a:pt x="16" y="4"/>
                    <a:pt x="12" y="8"/>
                    <a:pt x="8" y="8"/>
                  </a:cubicBezTo>
                  <a:cubicBezTo>
                    <a:pt x="3" y="8"/>
                    <a:pt x="0" y="4"/>
                    <a:pt x="0" y="0"/>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3403601" y="2419350"/>
              <a:ext cx="76200" cy="74613"/>
            </a:xfrm>
            <a:custGeom>
              <a:avLst/>
              <a:gdLst>
                <a:gd name="T0" fmla="*/ 0 w 20"/>
                <a:gd name="T1" fmla="*/ 20 h 20"/>
                <a:gd name="T2" fmla="*/ 20 w 20"/>
                <a:gd name="T3" fmla="*/ 0 h 20"/>
              </a:gdLst>
              <a:ahLst/>
              <a:cxnLst>
                <a:cxn ang="0">
                  <a:pos x="T0" y="T1"/>
                </a:cxn>
                <a:cxn ang="0">
                  <a:pos x="T2" y="T3"/>
                </a:cxn>
              </a:cxnLst>
              <a:rect l="0" t="0" r="r" b="b"/>
              <a:pathLst>
                <a:path w="20" h="20">
                  <a:moveTo>
                    <a:pt x="0" y="20"/>
                  </a:moveTo>
                  <a:cubicBezTo>
                    <a:pt x="0" y="9"/>
                    <a:pt x="9" y="0"/>
                    <a:pt x="20" y="0"/>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4586787" y="1851402"/>
            <a:ext cx="535440" cy="535440"/>
            <a:chOff x="-1087438" y="2359025"/>
            <a:chExt cx="455612" cy="455613"/>
          </a:xfrm>
        </p:grpSpPr>
        <p:sp>
          <p:nvSpPr>
            <p:cNvPr id="19" name="Oval 13"/>
            <p:cNvSpPr>
              <a:spLocks noChangeArrowheads="1"/>
            </p:cNvSpPr>
            <p:nvPr/>
          </p:nvSpPr>
          <p:spPr bwMode="auto">
            <a:xfrm>
              <a:off x="-1087438" y="2359025"/>
              <a:ext cx="361950" cy="360363"/>
            </a:xfrm>
            <a:prstGeom prst="ellipse">
              <a:avLst/>
            </a:pr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771526" y="2674938"/>
              <a:ext cx="139700" cy="139700"/>
            </a:xfrm>
            <a:custGeom>
              <a:avLst/>
              <a:gdLst>
                <a:gd name="T0" fmla="*/ 0 w 37"/>
                <a:gd name="T1" fmla="*/ 12 h 37"/>
                <a:gd name="T2" fmla="*/ 22 w 37"/>
                <a:gd name="T3" fmla="*/ 34 h 37"/>
                <a:gd name="T4" fmla="*/ 34 w 37"/>
                <a:gd name="T5" fmla="*/ 34 h 37"/>
                <a:gd name="T6" fmla="*/ 34 w 37"/>
                <a:gd name="T7" fmla="*/ 22 h 37"/>
                <a:gd name="T8" fmla="*/ 12 w 37"/>
                <a:gd name="T9" fmla="*/ 0 h 37"/>
              </a:gdLst>
              <a:ahLst/>
              <a:cxnLst>
                <a:cxn ang="0">
                  <a:pos x="T0" y="T1"/>
                </a:cxn>
                <a:cxn ang="0">
                  <a:pos x="T2" y="T3"/>
                </a:cxn>
                <a:cxn ang="0">
                  <a:pos x="T4" y="T5"/>
                </a:cxn>
                <a:cxn ang="0">
                  <a:pos x="T6" y="T7"/>
                </a:cxn>
                <a:cxn ang="0">
                  <a:pos x="T8" y="T9"/>
                </a:cxn>
              </a:cxnLst>
              <a:rect l="0" t="0" r="r" b="b"/>
              <a:pathLst>
                <a:path w="37" h="37">
                  <a:moveTo>
                    <a:pt x="0" y="12"/>
                  </a:moveTo>
                  <a:cubicBezTo>
                    <a:pt x="22" y="34"/>
                    <a:pt x="22" y="34"/>
                    <a:pt x="22" y="34"/>
                  </a:cubicBezTo>
                  <a:cubicBezTo>
                    <a:pt x="25" y="37"/>
                    <a:pt x="31" y="37"/>
                    <a:pt x="34" y="34"/>
                  </a:cubicBezTo>
                  <a:cubicBezTo>
                    <a:pt x="37" y="31"/>
                    <a:pt x="37" y="25"/>
                    <a:pt x="34" y="22"/>
                  </a:cubicBezTo>
                  <a:cubicBezTo>
                    <a:pt x="12" y="0"/>
                    <a:pt x="12" y="0"/>
                    <a:pt x="12" y="0"/>
                  </a:cubicBezTo>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a:off x="-1022351" y="2463800"/>
              <a:ext cx="41275" cy="150813"/>
            </a:xfrm>
            <a:custGeom>
              <a:avLst/>
              <a:gdLst>
                <a:gd name="T0" fmla="*/ 11 w 11"/>
                <a:gd name="T1" fmla="*/ 40 h 40"/>
                <a:gd name="T2" fmla="*/ 11 w 11"/>
                <a:gd name="T3" fmla="*/ 0 h 40"/>
              </a:gdLst>
              <a:ahLst/>
              <a:cxnLst>
                <a:cxn ang="0">
                  <a:pos x="T0" y="T1"/>
                </a:cxn>
                <a:cxn ang="0">
                  <a:pos x="T2" y="T3"/>
                </a:cxn>
              </a:cxnLst>
              <a:rect l="0" t="0" r="r" b="b"/>
              <a:pathLst>
                <a:path w="11" h="40">
                  <a:moveTo>
                    <a:pt x="11" y="40"/>
                  </a:moveTo>
                  <a:cubicBezTo>
                    <a:pt x="0" y="29"/>
                    <a:pt x="0" y="11"/>
                    <a:pt x="11" y="0"/>
                  </a:cubicBezTo>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9727124" y="1854200"/>
            <a:ext cx="389924" cy="529844"/>
            <a:chOff x="-1027113" y="1111250"/>
            <a:chExt cx="331788" cy="450850"/>
          </a:xfrm>
        </p:grpSpPr>
        <p:sp>
          <p:nvSpPr>
            <p:cNvPr id="23" name="Freeform 5"/>
            <p:cNvSpPr/>
            <p:nvPr/>
          </p:nvSpPr>
          <p:spPr bwMode="auto">
            <a:xfrm>
              <a:off x="-1027113" y="1111250"/>
              <a:ext cx="331788" cy="277813"/>
            </a:xfrm>
            <a:custGeom>
              <a:avLst/>
              <a:gdLst>
                <a:gd name="T0" fmla="*/ 16 w 88"/>
                <a:gd name="T1" fmla="*/ 74 h 74"/>
                <a:gd name="T2" fmla="*/ 16 w 88"/>
                <a:gd name="T3" fmla="*/ 16 h 74"/>
                <a:gd name="T4" fmla="*/ 72 w 88"/>
                <a:gd name="T5" fmla="*/ 16 h 74"/>
                <a:gd name="T6" fmla="*/ 72 w 88"/>
                <a:gd name="T7" fmla="*/ 74 h 74"/>
              </a:gdLst>
              <a:ahLst/>
              <a:cxnLst>
                <a:cxn ang="0">
                  <a:pos x="T0" y="T1"/>
                </a:cxn>
                <a:cxn ang="0">
                  <a:pos x="T2" y="T3"/>
                </a:cxn>
                <a:cxn ang="0">
                  <a:pos x="T4" y="T5"/>
                </a:cxn>
                <a:cxn ang="0">
                  <a:pos x="T6" y="T7"/>
                </a:cxn>
              </a:cxnLst>
              <a:rect l="0" t="0" r="r" b="b"/>
              <a:pathLst>
                <a:path w="88" h="74">
                  <a:moveTo>
                    <a:pt x="16" y="74"/>
                  </a:moveTo>
                  <a:cubicBezTo>
                    <a:pt x="0" y="58"/>
                    <a:pt x="0" y="32"/>
                    <a:pt x="16" y="16"/>
                  </a:cubicBezTo>
                  <a:cubicBezTo>
                    <a:pt x="31" y="0"/>
                    <a:pt x="57" y="0"/>
                    <a:pt x="72" y="16"/>
                  </a:cubicBezTo>
                  <a:cubicBezTo>
                    <a:pt x="88" y="32"/>
                    <a:pt x="88" y="58"/>
                    <a:pt x="72" y="74"/>
                  </a:cubicBezTo>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4" name="Freeform 6"/>
            <p:cNvSpPr/>
            <p:nvPr/>
          </p:nvSpPr>
          <p:spPr bwMode="auto">
            <a:xfrm>
              <a:off x="-936626" y="1441450"/>
              <a:ext cx="150813" cy="120650"/>
            </a:xfrm>
            <a:custGeom>
              <a:avLst/>
              <a:gdLst>
                <a:gd name="T0" fmla="*/ 95 w 95"/>
                <a:gd name="T1" fmla="*/ 0 h 76"/>
                <a:gd name="T2" fmla="*/ 47 w 95"/>
                <a:gd name="T3" fmla="*/ 76 h 76"/>
                <a:gd name="T4" fmla="*/ 0 w 95"/>
                <a:gd name="T5" fmla="*/ 0 h 76"/>
              </a:gdLst>
              <a:ahLst/>
              <a:cxnLst>
                <a:cxn ang="0">
                  <a:pos x="T0" y="T1"/>
                </a:cxn>
                <a:cxn ang="0">
                  <a:pos x="T2" y="T3"/>
                </a:cxn>
                <a:cxn ang="0">
                  <a:pos x="T4" y="T5"/>
                </a:cxn>
              </a:cxnLst>
              <a:rect l="0" t="0" r="r" b="b"/>
              <a:pathLst>
                <a:path w="95" h="76">
                  <a:moveTo>
                    <a:pt x="95" y="0"/>
                  </a:moveTo>
                  <a:lnTo>
                    <a:pt x="47" y="76"/>
                  </a:lnTo>
                  <a:lnTo>
                    <a:pt x="0" y="0"/>
                  </a:lnTo>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5" name="Oval 7"/>
            <p:cNvSpPr>
              <a:spLocks noChangeArrowheads="1"/>
            </p:cNvSpPr>
            <p:nvPr/>
          </p:nvSpPr>
          <p:spPr bwMode="auto">
            <a:xfrm>
              <a:off x="-936626" y="1201738"/>
              <a:ext cx="150813" cy="150813"/>
            </a:xfrm>
            <a:prstGeom prst="ellipse">
              <a:avLst/>
            </a:pr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1115209" y="2553878"/>
            <a:ext cx="2411015" cy="1003837"/>
            <a:chOff x="1023661" y="4566643"/>
            <a:chExt cx="2411015" cy="1003837"/>
          </a:xfrm>
        </p:grpSpPr>
        <p:sp>
          <p:nvSpPr>
            <p:cNvPr id="27" name="文本框 26"/>
            <p:cNvSpPr txBox="1"/>
            <p:nvPr/>
          </p:nvSpPr>
          <p:spPr>
            <a:xfrm>
              <a:off x="1475596" y="4566643"/>
              <a:ext cx="1507144" cy="338554"/>
            </a:xfrm>
            <a:prstGeom prst="rect">
              <a:avLst/>
            </a:prstGeom>
            <a:noFill/>
          </p:spPr>
          <p:txBody>
            <a:bodyPr wrap="none" rtlCol="0">
              <a:spAutoFit/>
            </a:bodyPr>
            <a:lstStyle/>
            <a:p>
              <a:pPr algn="ctr"/>
              <a:r>
                <a:rPr lang="en-US" altLang="zh-CN" sz="1600" b="1" dirty="0">
                  <a:solidFill>
                    <a:schemeClr val="tx1">
                      <a:lumMod val="75000"/>
                      <a:lumOff val="25000"/>
                    </a:schemeClr>
                  </a:solidFill>
                  <a:latin typeface="Arial" panose="020B0604020202020204" pitchFamily="34" charset="0"/>
                  <a:cs typeface="Arial" panose="020B0604020202020204" pitchFamily="34" charset="0"/>
                </a:rPr>
                <a:t>Good Service</a:t>
              </a:r>
              <a:endParaRPr lang="zh-CN" alt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8" name="矩形 27"/>
            <p:cNvSpPr/>
            <p:nvPr/>
          </p:nvSpPr>
          <p:spPr>
            <a:xfrm>
              <a:off x="1023661" y="4862594"/>
              <a:ext cx="2411015" cy="707886"/>
            </a:xfrm>
            <a:prstGeom prst="rect">
              <a:avLst/>
            </a:prstGeom>
          </p:spPr>
          <p:txBody>
            <a:bodyPr wrap="square">
              <a:spAutoFit/>
            </a:bodyPr>
            <a:lstStyle/>
            <a:p>
              <a:pPr algn="ctr">
                <a:lnSpc>
                  <a:spcPts val="1600"/>
                </a:lnSpc>
              </a:pPr>
              <a:r>
                <a:rPr lang="en-US" altLang="zh-CN" sz="1200" spc="110" dirty="0">
                  <a:solidFill>
                    <a:schemeClr val="tx1">
                      <a:lumMod val="75000"/>
                      <a:lumOff val="25000"/>
                    </a:schemeClr>
                  </a:solidFill>
                  <a:latin typeface="Calibri" panose="020F0502020204030204" pitchFamily="34" charset="0"/>
                  <a:cs typeface="Arial" panose="020B0604020202020204" pitchFamily="34" charset="0"/>
                </a:rPr>
                <a:t>But all sunshine without shade, all pleasure without pain, is not life at</a:t>
              </a:r>
              <a:endParaRPr lang="zh-CN" altLang="en-US" sz="1200" spc="110" dirty="0">
                <a:solidFill>
                  <a:schemeClr val="tx1">
                    <a:lumMod val="75000"/>
                    <a:lumOff val="25000"/>
                  </a:schemeClr>
                </a:solidFill>
                <a:latin typeface="Calibri" panose="020F0502020204030204" pitchFamily="34" charset="0"/>
                <a:cs typeface="Arial" panose="020B0604020202020204" pitchFamily="34" charset="0"/>
              </a:endParaRPr>
            </a:p>
          </p:txBody>
        </p:sp>
      </p:grpSp>
      <p:grpSp>
        <p:nvGrpSpPr>
          <p:cNvPr id="29" name="组合 28"/>
          <p:cNvGrpSpPr/>
          <p:nvPr/>
        </p:nvGrpSpPr>
        <p:grpSpPr>
          <a:xfrm>
            <a:off x="3593962" y="2553878"/>
            <a:ext cx="2411015" cy="1003837"/>
            <a:chOff x="1023661" y="4566643"/>
            <a:chExt cx="2411015" cy="1003837"/>
          </a:xfrm>
        </p:grpSpPr>
        <p:sp>
          <p:nvSpPr>
            <p:cNvPr id="30" name="文本框 29"/>
            <p:cNvSpPr txBox="1"/>
            <p:nvPr/>
          </p:nvSpPr>
          <p:spPr>
            <a:xfrm>
              <a:off x="1475596" y="4566643"/>
              <a:ext cx="1507144" cy="338554"/>
            </a:xfrm>
            <a:prstGeom prst="rect">
              <a:avLst/>
            </a:prstGeom>
            <a:noFill/>
          </p:spPr>
          <p:txBody>
            <a:bodyPr wrap="none" rtlCol="0">
              <a:spAutoFit/>
            </a:bodyPr>
            <a:lstStyle/>
            <a:p>
              <a:pPr algn="ctr"/>
              <a:r>
                <a:rPr lang="en-US" altLang="zh-CN" sz="1600" b="1" dirty="0">
                  <a:solidFill>
                    <a:schemeClr val="tx1">
                      <a:lumMod val="75000"/>
                      <a:lumOff val="25000"/>
                    </a:schemeClr>
                  </a:solidFill>
                  <a:latin typeface="Arial" panose="020B0604020202020204" pitchFamily="34" charset="0"/>
                  <a:cs typeface="Arial" panose="020B0604020202020204" pitchFamily="34" charset="0"/>
                </a:rPr>
                <a:t>Good Service</a:t>
              </a:r>
              <a:endParaRPr lang="zh-CN" alt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1" name="矩形 30"/>
            <p:cNvSpPr/>
            <p:nvPr/>
          </p:nvSpPr>
          <p:spPr>
            <a:xfrm>
              <a:off x="1023661" y="4862594"/>
              <a:ext cx="2411015" cy="707886"/>
            </a:xfrm>
            <a:prstGeom prst="rect">
              <a:avLst/>
            </a:prstGeom>
          </p:spPr>
          <p:txBody>
            <a:bodyPr wrap="square">
              <a:spAutoFit/>
            </a:bodyPr>
            <a:lstStyle/>
            <a:p>
              <a:pPr algn="ctr">
                <a:lnSpc>
                  <a:spcPts val="1600"/>
                </a:lnSpc>
              </a:pPr>
              <a:r>
                <a:rPr lang="en-US" altLang="zh-CN" sz="1200" spc="110" dirty="0">
                  <a:solidFill>
                    <a:schemeClr val="tx1">
                      <a:lumMod val="75000"/>
                      <a:lumOff val="25000"/>
                    </a:schemeClr>
                  </a:solidFill>
                  <a:latin typeface="Calibri" panose="020F0502020204030204" pitchFamily="34" charset="0"/>
                  <a:cs typeface="Arial" panose="020B0604020202020204" pitchFamily="34" charset="0"/>
                </a:rPr>
                <a:t>But all sunshine without shade, all pleasure without pain, is not life at</a:t>
              </a:r>
              <a:endParaRPr lang="zh-CN" altLang="en-US" sz="1200" spc="110" dirty="0">
                <a:solidFill>
                  <a:schemeClr val="tx1">
                    <a:lumMod val="75000"/>
                    <a:lumOff val="25000"/>
                  </a:schemeClr>
                </a:solidFill>
                <a:latin typeface="Calibri" panose="020F0502020204030204" pitchFamily="34" charset="0"/>
                <a:cs typeface="Arial" panose="020B0604020202020204" pitchFamily="34" charset="0"/>
              </a:endParaRPr>
            </a:p>
          </p:txBody>
        </p:sp>
      </p:grpSp>
      <p:grpSp>
        <p:nvGrpSpPr>
          <p:cNvPr id="32" name="组合 31"/>
          <p:cNvGrpSpPr/>
          <p:nvPr/>
        </p:nvGrpSpPr>
        <p:grpSpPr>
          <a:xfrm>
            <a:off x="6182789" y="2553878"/>
            <a:ext cx="2411015" cy="1003837"/>
            <a:chOff x="1023661" y="4566643"/>
            <a:chExt cx="2411015" cy="1003837"/>
          </a:xfrm>
        </p:grpSpPr>
        <p:sp>
          <p:nvSpPr>
            <p:cNvPr id="33" name="文本框 32"/>
            <p:cNvSpPr txBox="1"/>
            <p:nvPr/>
          </p:nvSpPr>
          <p:spPr>
            <a:xfrm>
              <a:off x="1475596" y="4566643"/>
              <a:ext cx="1507144" cy="338554"/>
            </a:xfrm>
            <a:prstGeom prst="rect">
              <a:avLst/>
            </a:prstGeom>
            <a:noFill/>
          </p:spPr>
          <p:txBody>
            <a:bodyPr wrap="none" rtlCol="0">
              <a:spAutoFit/>
            </a:bodyPr>
            <a:lstStyle/>
            <a:p>
              <a:pPr algn="ctr"/>
              <a:r>
                <a:rPr lang="en-US" altLang="zh-CN" sz="1600" b="1" dirty="0">
                  <a:solidFill>
                    <a:schemeClr val="tx1">
                      <a:lumMod val="75000"/>
                      <a:lumOff val="25000"/>
                    </a:schemeClr>
                  </a:solidFill>
                  <a:latin typeface="Arial" panose="020B0604020202020204" pitchFamily="34" charset="0"/>
                  <a:cs typeface="Arial" panose="020B0604020202020204" pitchFamily="34" charset="0"/>
                </a:rPr>
                <a:t>Good Service</a:t>
              </a:r>
              <a:endParaRPr lang="zh-CN" alt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4" name="矩形 33"/>
            <p:cNvSpPr/>
            <p:nvPr/>
          </p:nvSpPr>
          <p:spPr>
            <a:xfrm>
              <a:off x="1023661" y="4862594"/>
              <a:ext cx="2411015" cy="707886"/>
            </a:xfrm>
            <a:prstGeom prst="rect">
              <a:avLst/>
            </a:prstGeom>
          </p:spPr>
          <p:txBody>
            <a:bodyPr wrap="square">
              <a:spAutoFit/>
            </a:bodyPr>
            <a:lstStyle/>
            <a:p>
              <a:pPr algn="ctr">
                <a:lnSpc>
                  <a:spcPts val="1600"/>
                </a:lnSpc>
              </a:pPr>
              <a:r>
                <a:rPr lang="en-US" altLang="zh-CN" sz="1200" spc="110" dirty="0">
                  <a:solidFill>
                    <a:schemeClr val="tx1">
                      <a:lumMod val="75000"/>
                      <a:lumOff val="25000"/>
                    </a:schemeClr>
                  </a:solidFill>
                  <a:latin typeface="Calibri" panose="020F0502020204030204" pitchFamily="34" charset="0"/>
                  <a:cs typeface="Arial" panose="020B0604020202020204" pitchFamily="34" charset="0"/>
                </a:rPr>
                <a:t>But all sunshine without shade, all pleasure without pain, is not life at</a:t>
              </a:r>
              <a:endParaRPr lang="zh-CN" altLang="en-US" sz="1200" spc="110" dirty="0">
                <a:solidFill>
                  <a:schemeClr val="tx1">
                    <a:lumMod val="75000"/>
                    <a:lumOff val="25000"/>
                  </a:schemeClr>
                </a:solidFill>
                <a:latin typeface="Calibri" panose="020F0502020204030204" pitchFamily="34" charset="0"/>
                <a:cs typeface="Arial" panose="020B0604020202020204" pitchFamily="34" charset="0"/>
              </a:endParaRPr>
            </a:p>
          </p:txBody>
        </p:sp>
      </p:grpSp>
      <p:grpSp>
        <p:nvGrpSpPr>
          <p:cNvPr id="35" name="组合 34"/>
          <p:cNvGrpSpPr/>
          <p:nvPr/>
        </p:nvGrpSpPr>
        <p:grpSpPr>
          <a:xfrm>
            <a:off x="8716577" y="2553878"/>
            <a:ext cx="2411015" cy="1003837"/>
            <a:chOff x="1023661" y="4566643"/>
            <a:chExt cx="2411015" cy="1003837"/>
          </a:xfrm>
        </p:grpSpPr>
        <p:sp>
          <p:nvSpPr>
            <p:cNvPr id="36" name="文本框 35"/>
            <p:cNvSpPr txBox="1"/>
            <p:nvPr/>
          </p:nvSpPr>
          <p:spPr>
            <a:xfrm>
              <a:off x="1475596" y="4566643"/>
              <a:ext cx="1507144" cy="338554"/>
            </a:xfrm>
            <a:prstGeom prst="rect">
              <a:avLst/>
            </a:prstGeom>
            <a:noFill/>
          </p:spPr>
          <p:txBody>
            <a:bodyPr wrap="none" rtlCol="0">
              <a:spAutoFit/>
            </a:bodyPr>
            <a:lstStyle/>
            <a:p>
              <a:pPr algn="ctr"/>
              <a:r>
                <a:rPr lang="en-US" altLang="zh-CN" sz="1600" b="1" dirty="0">
                  <a:solidFill>
                    <a:schemeClr val="tx1">
                      <a:lumMod val="75000"/>
                      <a:lumOff val="25000"/>
                    </a:schemeClr>
                  </a:solidFill>
                  <a:latin typeface="Arial" panose="020B0604020202020204" pitchFamily="34" charset="0"/>
                  <a:cs typeface="Arial" panose="020B0604020202020204" pitchFamily="34" charset="0"/>
                </a:rPr>
                <a:t>Good Service</a:t>
              </a:r>
              <a:endParaRPr lang="zh-CN" alt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7" name="矩形 36"/>
            <p:cNvSpPr/>
            <p:nvPr/>
          </p:nvSpPr>
          <p:spPr>
            <a:xfrm>
              <a:off x="1023661" y="4862594"/>
              <a:ext cx="2411015" cy="707886"/>
            </a:xfrm>
            <a:prstGeom prst="rect">
              <a:avLst/>
            </a:prstGeom>
          </p:spPr>
          <p:txBody>
            <a:bodyPr wrap="square">
              <a:spAutoFit/>
            </a:bodyPr>
            <a:lstStyle/>
            <a:p>
              <a:pPr algn="ctr">
                <a:lnSpc>
                  <a:spcPts val="1600"/>
                </a:lnSpc>
              </a:pPr>
              <a:r>
                <a:rPr lang="en-US" altLang="zh-CN" sz="1200" spc="110" dirty="0">
                  <a:solidFill>
                    <a:schemeClr val="tx1">
                      <a:lumMod val="75000"/>
                      <a:lumOff val="25000"/>
                    </a:schemeClr>
                  </a:solidFill>
                  <a:latin typeface="Calibri" panose="020F0502020204030204" pitchFamily="34" charset="0"/>
                  <a:cs typeface="Arial" panose="020B0604020202020204" pitchFamily="34" charset="0"/>
                </a:rPr>
                <a:t>But all sunshine without shade, all pleasure without pain, is not life at</a:t>
              </a:r>
              <a:endParaRPr lang="zh-CN" altLang="en-US" sz="1200" spc="110" dirty="0">
                <a:solidFill>
                  <a:schemeClr val="tx1">
                    <a:lumMod val="75000"/>
                    <a:lumOff val="25000"/>
                  </a:schemeClr>
                </a:solidFill>
                <a:latin typeface="Calibri" panose="020F0502020204030204" pitchFamily="34" charset="0"/>
                <a:cs typeface="Arial" panose="020B0604020202020204" pitchFamily="34" charset="0"/>
              </a:endParaRPr>
            </a:p>
          </p:txBody>
        </p:sp>
      </p:grpSp>
      <p:grpSp>
        <p:nvGrpSpPr>
          <p:cNvPr id="38" name="组合 37"/>
          <p:cNvGrpSpPr/>
          <p:nvPr/>
        </p:nvGrpSpPr>
        <p:grpSpPr>
          <a:xfrm>
            <a:off x="7168119" y="3975760"/>
            <a:ext cx="434168" cy="501234"/>
            <a:chOff x="-2435225" y="-236537"/>
            <a:chExt cx="390525" cy="450850"/>
          </a:xfrm>
        </p:grpSpPr>
        <p:sp>
          <p:nvSpPr>
            <p:cNvPr id="39" name="Freeform 9"/>
            <p:cNvSpPr/>
            <p:nvPr/>
          </p:nvSpPr>
          <p:spPr bwMode="auto">
            <a:xfrm>
              <a:off x="-2435225" y="-236537"/>
              <a:ext cx="390525" cy="450850"/>
            </a:xfrm>
            <a:custGeom>
              <a:avLst/>
              <a:gdLst>
                <a:gd name="T0" fmla="*/ 0 w 246"/>
                <a:gd name="T1" fmla="*/ 48 h 284"/>
                <a:gd name="T2" fmla="*/ 0 w 246"/>
                <a:gd name="T3" fmla="*/ 284 h 284"/>
                <a:gd name="T4" fmla="*/ 246 w 246"/>
                <a:gd name="T5" fmla="*/ 284 h 284"/>
                <a:gd name="T6" fmla="*/ 246 w 246"/>
                <a:gd name="T7" fmla="*/ 0 h 284"/>
                <a:gd name="T8" fmla="*/ 47 w 246"/>
                <a:gd name="T9" fmla="*/ 0 h 284"/>
              </a:gdLst>
              <a:ahLst/>
              <a:cxnLst>
                <a:cxn ang="0">
                  <a:pos x="T0" y="T1"/>
                </a:cxn>
                <a:cxn ang="0">
                  <a:pos x="T2" y="T3"/>
                </a:cxn>
                <a:cxn ang="0">
                  <a:pos x="T4" y="T5"/>
                </a:cxn>
                <a:cxn ang="0">
                  <a:pos x="T6" y="T7"/>
                </a:cxn>
                <a:cxn ang="0">
                  <a:pos x="T8" y="T9"/>
                </a:cxn>
              </a:cxnLst>
              <a:rect l="0" t="0" r="r" b="b"/>
              <a:pathLst>
                <a:path w="246" h="284">
                  <a:moveTo>
                    <a:pt x="0" y="48"/>
                  </a:moveTo>
                  <a:lnTo>
                    <a:pt x="0" y="284"/>
                  </a:lnTo>
                  <a:lnTo>
                    <a:pt x="246" y="284"/>
                  </a:lnTo>
                  <a:lnTo>
                    <a:pt x="246" y="0"/>
                  </a:lnTo>
                  <a:lnTo>
                    <a:pt x="47" y="0"/>
                  </a:lnTo>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0" name="Line 10"/>
            <p:cNvSpPr>
              <a:spLocks noChangeShapeType="1"/>
            </p:cNvSpPr>
            <p:nvPr/>
          </p:nvSpPr>
          <p:spPr bwMode="auto">
            <a:xfrm flipH="1">
              <a:off x="-2374900" y="95250"/>
              <a:ext cx="269875" cy="0"/>
            </a:xfrm>
            <a:prstGeom prst="line">
              <a:avLst/>
            </a:prstGeom>
            <a:noFill/>
            <a:ln w="28575" cap="flat">
              <a:solidFill>
                <a:srgbClr val="87D323"/>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 name="Line 11"/>
            <p:cNvSpPr>
              <a:spLocks noChangeShapeType="1"/>
            </p:cNvSpPr>
            <p:nvPr/>
          </p:nvSpPr>
          <p:spPr bwMode="auto">
            <a:xfrm flipH="1">
              <a:off x="-2374900" y="153988"/>
              <a:ext cx="269875" cy="0"/>
            </a:xfrm>
            <a:prstGeom prst="line">
              <a:avLst/>
            </a:prstGeom>
            <a:noFill/>
            <a:ln w="28575" cap="flat">
              <a:solidFill>
                <a:srgbClr val="87D323"/>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 name="Oval 12"/>
            <p:cNvSpPr>
              <a:spLocks noChangeArrowheads="1"/>
            </p:cNvSpPr>
            <p:nvPr/>
          </p:nvSpPr>
          <p:spPr bwMode="auto">
            <a:xfrm>
              <a:off x="-2284413" y="-176212"/>
              <a:ext cx="88900" cy="90488"/>
            </a:xfrm>
            <a:prstGeom prst="ellipse">
              <a:avLst/>
            </a:pr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3" name="Freeform 13"/>
            <p:cNvSpPr/>
            <p:nvPr/>
          </p:nvSpPr>
          <p:spPr bwMode="auto">
            <a:xfrm>
              <a:off x="-2314575" y="-55562"/>
              <a:ext cx="149225" cy="90488"/>
            </a:xfrm>
            <a:custGeom>
              <a:avLst/>
              <a:gdLst>
                <a:gd name="T0" fmla="*/ 28 w 94"/>
                <a:gd name="T1" fmla="*/ 0 h 57"/>
                <a:gd name="T2" fmla="*/ 9 w 94"/>
                <a:gd name="T3" fmla="*/ 7 h 57"/>
                <a:gd name="T4" fmla="*/ 0 w 94"/>
                <a:gd name="T5" fmla="*/ 57 h 57"/>
                <a:gd name="T6" fmla="*/ 94 w 94"/>
                <a:gd name="T7" fmla="*/ 57 h 57"/>
                <a:gd name="T8" fmla="*/ 85 w 94"/>
                <a:gd name="T9" fmla="*/ 7 h 57"/>
                <a:gd name="T10" fmla="*/ 66 w 94"/>
                <a:gd name="T11" fmla="*/ 0 h 57"/>
              </a:gdLst>
              <a:ahLst/>
              <a:cxnLst>
                <a:cxn ang="0">
                  <a:pos x="T0" y="T1"/>
                </a:cxn>
                <a:cxn ang="0">
                  <a:pos x="T2" y="T3"/>
                </a:cxn>
                <a:cxn ang="0">
                  <a:pos x="T4" y="T5"/>
                </a:cxn>
                <a:cxn ang="0">
                  <a:pos x="T6" y="T7"/>
                </a:cxn>
                <a:cxn ang="0">
                  <a:pos x="T8" y="T9"/>
                </a:cxn>
                <a:cxn ang="0">
                  <a:pos x="T10" y="T11"/>
                </a:cxn>
              </a:cxnLst>
              <a:rect l="0" t="0" r="r" b="b"/>
              <a:pathLst>
                <a:path w="94" h="57">
                  <a:moveTo>
                    <a:pt x="28" y="0"/>
                  </a:moveTo>
                  <a:lnTo>
                    <a:pt x="9" y="7"/>
                  </a:lnTo>
                  <a:lnTo>
                    <a:pt x="0" y="57"/>
                  </a:lnTo>
                  <a:lnTo>
                    <a:pt x="94" y="57"/>
                  </a:lnTo>
                  <a:lnTo>
                    <a:pt x="85" y="7"/>
                  </a:lnTo>
                  <a:lnTo>
                    <a:pt x="66" y="0"/>
                  </a:lnTo>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9671464" y="4035824"/>
            <a:ext cx="501236" cy="400634"/>
            <a:chOff x="-6162675" y="2271713"/>
            <a:chExt cx="450850" cy="360363"/>
          </a:xfrm>
        </p:grpSpPr>
        <p:sp>
          <p:nvSpPr>
            <p:cNvPr id="45" name="Freeform 14"/>
            <p:cNvSpPr/>
            <p:nvPr/>
          </p:nvSpPr>
          <p:spPr bwMode="auto">
            <a:xfrm>
              <a:off x="-6057900" y="2271713"/>
              <a:ext cx="165100" cy="360363"/>
            </a:xfrm>
            <a:custGeom>
              <a:avLst/>
              <a:gdLst>
                <a:gd name="T0" fmla="*/ 0 w 104"/>
                <a:gd name="T1" fmla="*/ 66 h 227"/>
                <a:gd name="T2" fmla="*/ 104 w 104"/>
                <a:gd name="T3" fmla="*/ 0 h 227"/>
                <a:gd name="T4" fmla="*/ 104 w 104"/>
                <a:gd name="T5" fmla="*/ 227 h 227"/>
                <a:gd name="T6" fmla="*/ 0 w 104"/>
                <a:gd name="T7" fmla="*/ 161 h 227"/>
              </a:gdLst>
              <a:ahLst/>
              <a:cxnLst>
                <a:cxn ang="0">
                  <a:pos x="T0" y="T1"/>
                </a:cxn>
                <a:cxn ang="0">
                  <a:pos x="T2" y="T3"/>
                </a:cxn>
                <a:cxn ang="0">
                  <a:pos x="T4" y="T5"/>
                </a:cxn>
                <a:cxn ang="0">
                  <a:pos x="T6" y="T7"/>
                </a:cxn>
              </a:cxnLst>
              <a:rect l="0" t="0" r="r" b="b"/>
              <a:pathLst>
                <a:path w="104" h="227">
                  <a:moveTo>
                    <a:pt x="0" y="66"/>
                  </a:moveTo>
                  <a:lnTo>
                    <a:pt x="104" y="0"/>
                  </a:lnTo>
                  <a:lnTo>
                    <a:pt x="104" y="227"/>
                  </a:lnTo>
                  <a:lnTo>
                    <a:pt x="0" y="161"/>
                  </a:ln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6" name="Line 15"/>
            <p:cNvSpPr>
              <a:spLocks noChangeShapeType="1"/>
            </p:cNvSpPr>
            <p:nvPr/>
          </p:nvSpPr>
          <p:spPr bwMode="auto">
            <a:xfrm flipV="1">
              <a:off x="-6027738" y="2392363"/>
              <a:ext cx="74612" cy="44450"/>
            </a:xfrm>
            <a:prstGeom prst="line">
              <a:avLst/>
            </a:prstGeom>
            <a:noFill/>
            <a:ln w="28575" cap="flat">
              <a:solidFill>
                <a:srgbClr val="569C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Rectangle 16"/>
            <p:cNvSpPr>
              <a:spLocks noChangeArrowheads="1"/>
            </p:cNvSpPr>
            <p:nvPr/>
          </p:nvSpPr>
          <p:spPr bwMode="auto">
            <a:xfrm>
              <a:off x="-6162675" y="2376488"/>
              <a:ext cx="58737" cy="150813"/>
            </a:xfrm>
            <a:prstGeom prst="rect">
              <a:avLst/>
            </a:pr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8" name="Freeform 17"/>
            <p:cNvSpPr/>
            <p:nvPr/>
          </p:nvSpPr>
          <p:spPr bwMode="auto">
            <a:xfrm>
              <a:off x="-5848350" y="2376488"/>
              <a:ext cx="76200" cy="150813"/>
            </a:xfrm>
            <a:custGeom>
              <a:avLst/>
              <a:gdLst>
                <a:gd name="T0" fmla="*/ 0 w 20"/>
                <a:gd name="T1" fmla="*/ 0 h 40"/>
                <a:gd name="T2" fmla="*/ 20 w 20"/>
                <a:gd name="T3" fmla="*/ 20 h 40"/>
                <a:gd name="T4" fmla="*/ 0 w 20"/>
                <a:gd name="T5" fmla="*/ 40 h 40"/>
              </a:gdLst>
              <a:ahLst/>
              <a:cxnLst>
                <a:cxn ang="0">
                  <a:pos x="T0" y="T1"/>
                </a:cxn>
                <a:cxn ang="0">
                  <a:pos x="T2" y="T3"/>
                </a:cxn>
                <a:cxn ang="0">
                  <a:pos x="T4" y="T5"/>
                </a:cxn>
              </a:cxnLst>
              <a:rect l="0" t="0" r="r" b="b"/>
              <a:pathLst>
                <a:path w="20" h="40">
                  <a:moveTo>
                    <a:pt x="0" y="0"/>
                  </a:moveTo>
                  <a:cubicBezTo>
                    <a:pt x="11" y="0"/>
                    <a:pt x="20" y="9"/>
                    <a:pt x="20" y="20"/>
                  </a:cubicBezTo>
                  <a:cubicBezTo>
                    <a:pt x="20" y="31"/>
                    <a:pt x="11" y="40"/>
                    <a:pt x="0" y="40"/>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9" name="Freeform 18"/>
            <p:cNvSpPr/>
            <p:nvPr/>
          </p:nvSpPr>
          <p:spPr bwMode="auto">
            <a:xfrm>
              <a:off x="-5848350" y="2317750"/>
              <a:ext cx="136525" cy="269875"/>
            </a:xfrm>
            <a:custGeom>
              <a:avLst/>
              <a:gdLst>
                <a:gd name="T0" fmla="*/ 0 w 36"/>
                <a:gd name="T1" fmla="*/ 0 h 72"/>
                <a:gd name="T2" fmla="*/ 36 w 36"/>
                <a:gd name="T3" fmla="*/ 36 h 72"/>
                <a:gd name="T4" fmla="*/ 0 w 36"/>
                <a:gd name="T5" fmla="*/ 72 h 72"/>
              </a:gdLst>
              <a:ahLst/>
              <a:cxnLst>
                <a:cxn ang="0">
                  <a:pos x="T0" y="T1"/>
                </a:cxn>
                <a:cxn ang="0">
                  <a:pos x="T2" y="T3"/>
                </a:cxn>
                <a:cxn ang="0">
                  <a:pos x="T4" y="T5"/>
                </a:cxn>
              </a:cxnLst>
              <a:rect l="0" t="0" r="r" b="b"/>
              <a:pathLst>
                <a:path w="36" h="72">
                  <a:moveTo>
                    <a:pt x="0" y="0"/>
                  </a:moveTo>
                  <a:cubicBezTo>
                    <a:pt x="20" y="0"/>
                    <a:pt x="36" y="16"/>
                    <a:pt x="36" y="36"/>
                  </a:cubicBezTo>
                  <a:cubicBezTo>
                    <a:pt x="36" y="56"/>
                    <a:pt x="20" y="72"/>
                    <a:pt x="0" y="72"/>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0" name="Freeform 19"/>
            <p:cNvSpPr/>
            <p:nvPr/>
          </p:nvSpPr>
          <p:spPr bwMode="auto">
            <a:xfrm>
              <a:off x="-5848350" y="2436813"/>
              <a:ext cx="15875" cy="30163"/>
            </a:xfrm>
            <a:custGeom>
              <a:avLst/>
              <a:gdLst>
                <a:gd name="T0" fmla="*/ 0 w 4"/>
                <a:gd name="T1" fmla="*/ 0 h 8"/>
                <a:gd name="T2" fmla="*/ 4 w 4"/>
                <a:gd name="T3" fmla="*/ 4 h 8"/>
                <a:gd name="T4" fmla="*/ 0 w 4"/>
                <a:gd name="T5" fmla="*/ 8 h 8"/>
              </a:gdLst>
              <a:ahLst/>
              <a:cxnLst>
                <a:cxn ang="0">
                  <a:pos x="T0" y="T1"/>
                </a:cxn>
                <a:cxn ang="0">
                  <a:pos x="T2" y="T3"/>
                </a:cxn>
                <a:cxn ang="0">
                  <a:pos x="T4" y="T5"/>
                </a:cxn>
              </a:cxnLst>
              <a:rect l="0" t="0" r="r" b="b"/>
              <a:pathLst>
                <a:path w="4" h="8">
                  <a:moveTo>
                    <a:pt x="0" y="0"/>
                  </a:moveTo>
                  <a:cubicBezTo>
                    <a:pt x="2" y="0"/>
                    <a:pt x="4" y="2"/>
                    <a:pt x="4" y="4"/>
                  </a:cubicBezTo>
                  <a:cubicBezTo>
                    <a:pt x="4" y="6"/>
                    <a:pt x="2" y="8"/>
                    <a:pt x="0" y="8"/>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2134566" y="3972696"/>
            <a:ext cx="367100" cy="513586"/>
            <a:chOff x="-4870450" y="7140575"/>
            <a:chExt cx="330200" cy="461963"/>
          </a:xfrm>
        </p:grpSpPr>
        <p:sp>
          <p:nvSpPr>
            <p:cNvPr id="52" name="Freeform 28"/>
            <p:cNvSpPr/>
            <p:nvPr/>
          </p:nvSpPr>
          <p:spPr bwMode="auto">
            <a:xfrm>
              <a:off x="-4870450" y="7362825"/>
              <a:ext cx="330200" cy="239713"/>
            </a:xfrm>
            <a:custGeom>
              <a:avLst/>
              <a:gdLst>
                <a:gd name="T0" fmla="*/ 88 w 88"/>
                <a:gd name="T1" fmla="*/ 0 h 64"/>
                <a:gd name="T2" fmla="*/ 88 w 88"/>
                <a:gd name="T3" fmla="*/ 20 h 64"/>
                <a:gd name="T4" fmla="*/ 44 w 88"/>
                <a:gd name="T5" fmla="*/ 64 h 64"/>
                <a:gd name="T6" fmla="*/ 0 w 88"/>
                <a:gd name="T7" fmla="*/ 20 h 64"/>
                <a:gd name="T8" fmla="*/ 0 w 88"/>
                <a:gd name="T9" fmla="*/ 0 h 64"/>
                <a:gd name="T10" fmla="*/ 88 w 88"/>
                <a:gd name="T11" fmla="*/ 0 h 64"/>
              </a:gdLst>
              <a:ahLst/>
              <a:cxnLst>
                <a:cxn ang="0">
                  <a:pos x="T0" y="T1"/>
                </a:cxn>
                <a:cxn ang="0">
                  <a:pos x="T2" y="T3"/>
                </a:cxn>
                <a:cxn ang="0">
                  <a:pos x="T4" y="T5"/>
                </a:cxn>
                <a:cxn ang="0">
                  <a:pos x="T6" y="T7"/>
                </a:cxn>
                <a:cxn ang="0">
                  <a:pos x="T8" y="T9"/>
                </a:cxn>
                <a:cxn ang="0">
                  <a:pos x="T10" y="T11"/>
                </a:cxn>
              </a:cxnLst>
              <a:rect l="0" t="0" r="r" b="b"/>
              <a:pathLst>
                <a:path w="88" h="64">
                  <a:moveTo>
                    <a:pt x="88" y="0"/>
                  </a:moveTo>
                  <a:cubicBezTo>
                    <a:pt x="88" y="20"/>
                    <a:pt x="88" y="20"/>
                    <a:pt x="88" y="20"/>
                  </a:cubicBezTo>
                  <a:cubicBezTo>
                    <a:pt x="88" y="44"/>
                    <a:pt x="68" y="64"/>
                    <a:pt x="44" y="64"/>
                  </a:cubicBezTo>
                  <a:cubicBezTo>
                    <a:pt x="20" y="64"/>
                    <a:pt x="0" y="44"/>
                    <a:pt x="0" y="20"/>
                  </a:cubicBezTo>
                  <a:cubicBezTo>
                    <a:pt x="0" y="0"/>
                    <a:pt x="0" y="0"/>
                    <a:pt x="0" y="0"/>
                  </a:cubicBezTo>
                  <a:lnTo>
                    <a:pt x="88" y="0"/>
                  </a:lnTo>
                  <a:close/>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3" name="Freeform 29"/>
            <p:cNvSpPr/>
            <p:nvPr/>
          </p:nvSpPr>
          <p:spPr bwMode="auto">
            <a:xfrm>
              <a:off x="-4735513" y="7437438"/>
              <a:ext cx="60325" cy="90488"/>
            </a:xfrm>
            <a:custGeom>
              <a:avLst/>
              <a:gdLst>
                <a:gd name="T0" fmla="*/ 16 w 16"/>
                <a:gd name="T1" fmla="*/ 16 h 24"/>
                <a:gd name="T2" fmla="*/ 8 w 16"/>
                <a:gd name="T3" fmla="*/ 24 h 24"/>
                <a:gd name="T4" fmla="*/ 0 w 16"/>
                <a:gd name="T5" fmla="*/ 16 h 24"/>
                <a:gd name="T6" fmla="*/ 0 w 16"/>
                <a:gd name="T7" fmla="*/ 16 h 24"/>
                <a:gd name="T8" fmla="*/ 0 w 16"/>
                <a:gd name="T9" fmla="*/ 8 h 24"/>
                <a:gd name="T10" fmla="*/ 8 w 16"/>
                <a:gd name="T11" fmla="*/ 0 h 24"/>
                <a:gd name="T12" fmla="*/ 16 w 16"/>
                <a:gd name="T13" fmla="*/ 8 h 24"/>
                <a:gd name="T14" fmla="*/ 16 w 16"/>
                <a:gd name="T15" fmla="*/ 1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4">
                  <a:moveTo>
                    <a:pt x="16" y="16"/>
                  </a:moveTo>
                  <a:cubicBezTo>
                    <a:pt x="16" y="20"/>
                    <a:pt x="12" y="24"/>
                    <a:pt x="8" y="24"/>
                  </a:cubicBezTo>
                  <a:cubicBezTo>
                    <a:pt x="4" y="24"/>
                    <a:pt x="0" y="20"/>
                    <a:pt x="0" y="16"/>
                  </a:cubicBezTo>
                  <a:cubicBezTo>
                    <a:pt x="0" y="16"/>
                    <a:pt x="0" y="16"/>
                    <a:pt x="0" y="16"/>
                  </a:cubicBezTo>
                  <a:cubicBezTo>
                    <a:pt x="0" y="8"/>
                    <a:pt x="0" y="8"/>
                    <a:pt x="0" y="8"/>
                  </a:cubicBezTo>
                  <a:cubicBezTo>
                    <a:pt x="0" y="4"/>
                    <a:pt x="4" y="0"/>
                    <a:pt x="8" y="0"/>
                  </a:cubicBezTo>
                  <a:cubicBezTo>
                    <a:pt x="12" y="0"/>
                    <a:pt x="16" y="4"/>
                    <a:pt x="16" y="8"/>
                  </a:cubicBezTo>
                  <a:cubicBezTo>
                    <a:pt x="16" y="16"/>
                    <a:pt x="16" y="16"/>
                    <a:pt x="16" y="16"/>
                  </a:cubicBezTo>
                  <a:close/>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4" name="Freeform 30"/>
            <p:cNvSpPr/>
            <p:nvPr/>
          </p:nvSpPr>
          <p:spPr bwMode="auto">
            <a:xfrm>
              <a:off x="-4826000" y="7140575"/>
              <a:ext cx="233362" cy="177800"/>
            </a:xfrm>
            <a:custGeom>
              <a:avLst/>
              <a:gdLst>
                <a:gd name="T0" fmla="*/ 62 w 62"/>
                <a:gd name="T1" fmla="*/ 23 h 47"/>
                <a:gd name="T2" fmla="*/ 49 w 62"/>
                <a:gd name="T3" fmla="*/ 11 h 47"/>
                <a:gd name="T4" fmla="*/ 11 w 62"/>
                <a:gd name="T5" fmla="*/ 11 h 47"/>
                <a:gd name="T6" fmla="*/ 7 w 62"/>
                <a:gd name="T7" fmla="*/ 47 h 47"/>
              </a:gdLst>
              <a:ahLst/>
              <a:cxnLst>
                <a:cxn ang="0">
                  <a:pos x="T0" y="T1"/>
                </a:cxn>
                <a:cxn ang="0">
                  <a:pos x="T2" y="T3"/>
                </a:cxn>
                <a:cxn ang="0">
                  <a:pos x="T4" y="T5"/>
                </a:cxn>
                <a:cxn ang="0">
                  <a:pos x="T6" y="T7"/>
                </a:cxn>
              </a:cxnLst>
              <a:rect l="0" t="0" r="r" b="b"/>
              <a:pathLst>
                <a:path w="62" h="47">
                  <a:moveTo>
                    <a:pt x="62" y="23"/>
                  </a:moveTo>
                  <a:cubicBezTo>
                    <a:pt x="49" y="11"/>
                    <a:pt x="49" y="11"/>
                    <a:pt x="49" y="11"/>
                  </a:cubicBezTo>
                  <a:cubicBezTo>
                    <a:pt x="39" y="0"/>
                    <a:pt x="22" y="1"/>
                    <a:pt x="11" y="11"/>
                  </a:cubicBezTo>
                  <a:cubicBezTo>
                    <a:pt x="1" y="21"/>
                    <a:pt x="0" y="36"/>
                    <a:pt x="7" y="47"/>
                  </a:cubicBezTo>
                </a:path>
              </a:pathLst>
            </a:custGeom>
            <a:noFill/>
            <a:ln w="28575" cap="flat">
              <a:solidFill>
                <a:srgbClr val="87D32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55" name="组合 54"/>
          <p:cNvGrpSpPr/>
          <p:nvPr/>
        </p:nvGrpSpPr>
        <p:grpSpPr>
          <a:xfrm>
            <a:off x="4567507" y="4066472"/>
            <a:ext cx="501236" cy="400634"/>
            <a:chOff x="-4930775" y="8429625"/>
            <a:chExt cx="450849" cy="360363"/>
          </a:xfrm>
        </p:grpSpPr>
        <p:sp>
          <p:nvSpPr>
            <p:cNvPr id="56" name="Line 34"/>
            <p:cNvSpPr>
              <a:spLocks noChangeShapeType="1"/>
            </p:cNvSpPr>
            <p:nvPr/>
          </p:nvSpPr>
          <p:spPr bwMode="auto">
            <a:xfrm>
              <a:off x="-4840288" y="8729663"/>
              <a:ext cx="0" cy="0"/>
            </a:xfrm>
            <a:prstGeom prst="line">
              <a:avLst/>
            </a:prstGeom>
            <a:noFill/>
            <a:ln w="28575" cap="flat">
              <a:solidFill>
                <a:srgbClr val="569C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 name="Freeform 35"/>
            <p:cNvSpPr/>
            <p:nvPr/>
          </p:nvSpPr>
          <p:spPr bwMode="auto">
            <a:xfrm>
              <a:off x="-4779963" y="8429625"/>
              <a:ext cx="300037" cy="300038"/>
            </a:xfrm>
            <a:custGeom>
              <a:avLst/>
              <a:gdLst>
                <a:gd name="T0" fmla="*/ 0 w 80"/>
                <a:gd name="T1" fmla="*/ 40 h 80"/>
                <a:gd name="T2" fmla="*/ 0 w 80"/>
                <a:gd name="T3" fmla="*/ 36 h 80"/>
                <a:gd name="T4" fmla="*/ 41 w 80"/>
                <a:gd name="T5" fmla="*/ 0 h 80"/>
                <a:gd name="T6" fmla="*/ 40 w 80"/>
                <a:gd name="T7" fmla="*/ 0 h 80"/>
                <a:gd name="T8" fmla="*/ 80 w 80"/>
                <a:gd name="T9" fmla="*/ 40 h 80"/>
                <a:gd name="T10" fmla="*/ 40 w 80"/>
                <a:gd name="T11" fmla="*/ 80 h 80"/>
              </a:gdLst>
              <a:ahLst/>
              <a:cxnLst>
                <a:cxn ang="0">
                  <a:pos x="T0" y="T1"/>
                </a:cxn>
                <a:cxn ang="0">
                  <a:pos x="T2" y="T3"/>
                </a:cxn>
                <a:cxn ang="0">
                  <a:pos x="T4" y="T5"/>
                </a:cxn>
                <a:cxn ang="0">
                  <a:pos x="T6" y="T7"/>
                </a:cxn>
                <a:cxn ang="0">
                  <a:pos x="T8" y="T9"/>
                </a:cxn>
                <a:cxn ang="0">
                  <a:pos x="T10" y="T11"/>
                </a:cxn>
              </a:cxnLst>
              <a:rect l="0" t="0" r="r" b="b"/>
              <a:pathLst>
                <a:path w="80" h="80">
                  <a:moveTo>
                    <a:pt x="0" y="40"/>
                  </a:moveTo>
                  <a:cubicBezTo>
                    <a:pt x="0" y="39"/>
                    <a:pt x="0" y="37"/>
                    <a:pt x="0" y="36"/>
                  </a:cubicBezTo>
                  <a:cubicBezTo>
                    <a:pt x="2" y="16"/>
                    <a:pt x="20" y="0"/>
                    <a:pt x="41" y="0"/>
                  </a:cubicBezTo>
                  <a:cubicBezTo>
                    <a:pt x="40" y="0"/>
                    <a:pt x="40" y="0"/>
                    <a:pt x="40" y="0"/>
                  </a:cubicBezTo>
                  <a:cubicBezTo>
                    <a:pt x="62" y="0"/>
                    <a:pt x="80" y="18"/>
                    <a:pt x="80" y="40"/>
                  </a:cubicBezTo>
                  <a:cubicBezTo>
                    <a:pt x="80" y="62"/>
                    <a:pt x="62" y="80"/>
                    <a:pt x="40" y="80"/>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9" name="Freeform 36"/>
            <p:cNvSpPr/>
            <p:nvPr/>
          </p:nvSpPr>
          <p:spPr bwMode="auto">
            <a:xfrm>
              <a:off x="-4719638" y="8488363"/>
              <a:ext cx="88900" cy="90488"/>
            </a:xfrm>
            <a:custGeom>
              <a:avLst/>
              <a:gdLst>
                <a:gd name="T0" fmla="*/ 24 w 24"/>
                <a:gd name="T1" fmla="*/ 0 h 24"/>
                <a:gd name="T2" fmla="*/ 0 w 24"/>
                <a:gd name="T3" fmla="*/ 22 h 24"/>
                <a:gd name="T4" fmla="*/ 0 w 24"/>
                <a:gd name="T5" fmla="*/ 22 h 24"/>
                <a:gd name="T6" fmla="*/ 0 w 24"/>
                <a:gd name="T7" fmla="*/ 24 h 24"/>
              </a:gdLst>
              <a:ahLst/>
              <a:cxnLst>
                <a:cxn ang="0">
                  <a:pos x="T0" y="T1"/>
                </a:cxn>
                <a:cxn ang="0">
                  <a:pos x="T2" y="T3"/>
                </a:cxn>
                <a:cxn ang="0">
                  <a:pos x="T4" y="T5"/>
                </a:cxn>
                <a:cxn ang="0">
                  <a:pos x="T6" y="T7"/>
                </a:cxn>
              </a:cxnLst>
              <a:rect l="0" t="0" r="r" b="b"/>
              <a:pathLst>
                <a:path w="24" h="24">
                  <a:moveTo>
                    <a:pt x="24" y="0"/>
                  </a:moveTo>
                  <a:cubicBezTo>
                    <a:pt x="12" y="0"/>
                    <a:pt x="1" y="10"/>
                    <a:pt x="0" y="22"/>
                  </a:cubicBezTo>
                  <a:cubicBezTo>
                    <a:pt x="0" y="22"/>
                    <a:pt x="0" y="22"/>
                    <a:pt x="0" y="22"/>
                  </a:cubicBezTo>
                  <a:cubicBezTo>
                    <a:pt x="0" y="23"/>
                    <a:pt x="0" y="23"/>
                    <a:pt x="0" y="24"/>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0" name="Freeform 37"/>
            <p:cNvSpPr/>
            <p:nvPr/>
          </p:nvSpPr>
          <p:spPr bwMode="auto">
            <a:xfrm>
              <a:off x="-4930775" y="8518525"/>
              <a:ext cx="150812" cy="211138"/>
            </a:xfrm>
            <a:custGeom>
              <a:avLst/>
              <a:gdLst>
                <a:gd name="T0" fmla="*/ 28 w 40"/>
                <a:gd name="T1" fmla="*/ 0 h 56"/>
                <a:gd name="T2" fmla="*/ 0 w 40"/>
                <a:gd name="T3" fmla="*/ 28 h 56"/>
                <a:gd name="T4" fmla="*/ 28 w 40"/>
                <a:gd name="T5" fmla="*/ 56 h 56"/>
                <a:gd name="T6" fmla="*/ 40 w 40"/>
                <a:gd name="T7" fmla="*/ 56 h 56"/>
              </a:gdLst>
              <a:ahLst/>
              <a:cxnLst>
                <a:cxn ang="0">
                  <a:pos x="T0" y="T1"/>
                </a:cxn>
                <a:cxn ang="0">
                  <a:pos x="T2" y="T3"/>
                </a:cxn>
                <a:cxn ang="0">
                  <a:pos x="T4" y="T5"/>
                </a:cxn>
                <a:cxn ang="0">
                  <a:pos x="T6" y="T7"/>
                </a:cxn>
              </a:cxnLst>
              <a:rect l="0" t="0" r="r" b="b"/>
              <a:pathLst>
                <a:path w="40" h="56">
                  <a:moveTo>
                    <a:pt x="28" y="0"/>
                  </a:moveTo>
                  <a:cubicBezTo>
                    <a:pt x="13" y="0"/>
                    <a:pt x="0" y="13"/>
                    <a:pt x="0" y="28"/>
                  </a:cubicBezTo>
                  <a:cubicBezTo>
                    <a:pt x="0" y="43"/>
                    <a:pt x="13" y="56"/>
                    <a:pt x="28" y="56"/>
                  </a:cubicBezTo>
                  <a:cubicBezTo>
                    <a:pt x="40" y="56"/>
                    <a:pt x="40" y="56"/>
                    <a:pt x="40" y="56"/>
                  </a:cubicBez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 name="Line 38"/>
            <p:cNvSpPr>
              <a:spLocks noChangeShapeType="1"/>
            </p:cNvSpPr>
            <p:nvPr/>
          </p:nvSpPr>
          <p:spPr bwMode="auto">
            <a:xfrm flipV="1">
              <a:off x="-4705350" y="8669338"/>
              <a:ext cx="0" cy="120650"/>
            </a:xfrm>
            <a:prstGeom prst="line">
              <a:avLst/>
            </a:prstGeom>
            <a:noFill/>
            <a:ln w="28575" cap="flat">
              <a:solidFill>
                <a:srgbClr val="569C00"/>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 name="Freeform 39"/>
            <p:cNvSpPr/>
            <p:nvPr/>
          </p:nvSpPr>
          <p:spPr bwMode="auto">
            <a:xfrm>
              <a:off x="-4749800" y="8672513"/>
              <a:ext cx="88900" cy="41275"/>
            </a:xfrm>
            <a:custGeom>
              <a:avLst/>
              <a:gdLst>
                <a:gd name="T0" fmla="*/ 0 w 56"/>
                <a:gd name="T1" fmla="*/ 26 h 26"/>
                <a:gd name="T2" fmla="*/ 28 w 56"/>
                <a:gd name="T3" fmla="*/ 0 h 26"/>
                <a:gd name="T4" fmla="*/ 56 w 56"/>
                <a:gd name="T5" fmla="*/ 26 h 26"/>
              </a:gdLst>
              <a:ahLst/>
              <a:cxnLst>
                <a:cxn ang="0">
                  <a:pos x="T0" y="T1"/>
                </a:cxn>
                <a:cxn ang="0">
                  <a:pos x="T2" y="T3"/>
                </a:cxn>
                <a:cxn ang="0">
                  <a:pos x="T4" y="T5"/>
                </a:cxn>
              </a:cxnLst>
              <a:rect l="0" t="0" r="r" b="b"/>
              <a:pathLst>
                <a:path w="56" h="26">
                  <a:moveTo>
                    <a:pt x="0" y="26"/>
                  </a:moveTo>
                  <a:lnTo>
                    <a:pt x="28" y="0"/>
                  </a:lnTo>
                  <a:lnTo>
                    <a:pt x="56" y="26"/>
                  </a:lnTo>
                </a:path>
              </a:pathLst>
            </a:custGeom>
            <a:noFill/>
            <a:ln w="28575" cap="flat">
              <a:solidFill>
                <a:srgbClr val="569C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1115209" y="4661808"/>
            <a:ext cx="2411015" cy="1003837"/>
            <a:chOff x="1023661" y="4566643"/>
            <a:chExt cx="2411015" cy="1003837"/>
          </a:xfrm>
        </p:grpSpPr>
        <p:sp>
          <p:nvSpPr>
            <p:cNvPr id="64" name="文本框 63"/>
            <p:cNvSpPr txBox="1"/>
            <p:nvPr/>
          </p:nvSpPr>
          <p:spPr>
            <a:xfrm>
              <a:off x="1475596" y="4566643"/>
              <a:ext cx="1507144" cy="338554"/>
            </a:xfrm>
            <a:prstGeom prst="rect">
              <a:avLst/>
            </a:prstGeom>
            <a:noFill/>
          </p:spPr>
          <p:txBody>
            <a:bodyPr wrap="none" rtlCol="0">
              <a:spAutoFit/>
            </a:bodyPr>
            <a:lstStyle/>
            <a:p>
              <a:pPr algn="ctr"/>
              <a:r>
                <a:rPr lang="en-US" altLang="zh-CN" sz="1600" b="1" dirty="0">
                  <a:solidFill>
                    <a:schemeClr val="tx1">
                      <a:lumMod val="75000"/>
                      <a:lumOff val="25000"/>
                    </a:schemeClr>
                  </a:solidFill>
                  <a:latin typeface="Arial" panose="020B0604020202020204" pitchFamily="34" charset="0"/>
                  <a:cs typeface="Arial" panose="020B0604020202020204" pitchFamily="34" charset="0"/>
                </a:rPr>
                <a:t>Good Service</a:t>
              </a:r>
              <a:endParaRPr lang="zh-CN" alt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5" name="矩形 64"/>
            <p:cNvSpPr/>
            <p:nvPr/>
          </p:nvSpPr>
          <p:spPr>
            <a:xfrm>
              <a:off x="1023661" y="4862594"/>
              <a:ext cx="2411015" cy="707886"/>
            </a:xfrm>
            <a:prstGeom prst="rect">
              <a:avLst/>
            </a:prstGeom>
          </p:spPr>
          <p:txBody>
            <a:bodyPr wrap="square">
              <a:spAutoFit/>
            </a:bodyPr>
            <a:lstStyle/>
            <a:p>
              <a:pPr algn="ctr">
                <a:lnSpc>
                  <a:spcPts val="1600"/>
                </a:lnSpc>
              </a:pPr>
              <a:r>
                <a:rPr lang="en-US" altLang="zh-CN" sz="1200" spc="110" dirty="0">
                  <a:solidFill>
                    <a:schemeClr val="tx1">
                      <a:lumMod val="75000"/>
                      <a:lumOff val="25000"/>
                    </a:schemeClr>
                  </a:solidFill>
                  <a:latin typeface="Calibri" panose="020F0502020204030204" pitchFamily="34" charset="0"/>
                  <a:cs typeface="Arial" panose="020B0604020202020204" pitchFamily="34" charset="0"/>
                </a:rPr>
                <a:t>But all sunshine without shade, all pleasure without pain, is not life at</a:t>
              </a:r>
              <a:endParaRPr lang="zh-CN" altLang="en-US" sz="1200" spc="110" dirty="0">
                <a:solidFill>
                  <a:schemeClr val="tx1">
                    <a:lumMod val="75000"/>
                    <a:lumOff val="25000"/>
                  </a:schemeClr>
                </a:solidFill>
                <a:latin typeface="Calibri" panose="020F0502020204030204" pitchFamily="34" charset="0"/>
                <a:cs typeface="Arial" panose="020B0604020202020204" pitchFamily="34" charset="0"/>
              </a:endParaRPr>
            </a:p>
          </p:txBody>
        </p:sp>
      </p:grpSp>
      <p:grpSp>
        <p:nvGrpSpPr>
          <p:cNvPr id="66" name="组合 65"/>
          <p:cNvGrpSpPr/>
          <p:nvPr/>
        </p:nvGrpSpPr>
        <p:grpSpPr>
          <a:xfrm>
            <a:off x="3593962" y="4661808"/>
            <a:ext cx="2411015" cy="1003837"/>
            <a:chOff x="1023661" y="4566643"/>
            <a:chExt cx="2411015" cy="1003837"/>
          </a:xfrm>
        </p:grpSpPr>
        <p:sp>
          <p:nvSpPr>
            <p:cNvPr id="67" name="文本框 66"/>
            <p:cNvSpPr txBox="1"/>
            <p:nvPr/>
          </p:nvSpPr>
          <p:spPr>
            <a:xfrm>
              <a:off x="1475596" y="4566643"/>
              <a:ext cx="1507144" cy="338554"/>
            </a:xfrm>
            <a:prstGeom prst="rect">
              <a:avLst/>
            </a:prstGeom>
            <a:noFill/>
          </p:spPr>
          <p:txBody>
            <a:bodyPr wrap="none" rtlCol="0">
              <a:spAutoFit/>
            </a:bodyPr>
            <a:lstStyle/>
            <a:p>
              <a:pPr algn="ctr"/>
              <a:r>
                <a:rPr lang="en-US" altLang="zh-CN" sz="1600" b="1" dirty="0">
                  <a:solidFill>
                    <a:schemeClr val="tx1">
                      <a:lumMod val="75000"/>
                      <a:lumOff val="25000"/>
                    </a:schemeClr>
                  </a:solidFill>
                  <a:latin typeface="Arial" panose="020B0604020202020204" pitchFamily="34" charset="0"/>
                  <a:cs typeface="Arial" panose="020B0604020202020204" pitchFamily="34" charset="0"/>
                </a:rPr>
                <a:t>Good Service</a:t>
              </a:r>
              <a:endParaRPr lang="zh-CN" alt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8" name="矩形 67"/>
            <p:cNvSpPr/>
            <p:nvPr/>
          </p:nvSpPr>
          <p:spPr>
            <a:xfrm>
              <a:off x="1023661" y="4862594"/>
              <a:ext cx="2411015" cy="707886"/>
            </a:xfrm>
            <a:prstGeom prst="rect">
              <a:avLst/>
            </a:prstGeom>
          </p:spPr>
          <p:txBody>
            <a:bodyPr wrap="square">
              <a:spAutoFit/>
            </a:bodyPr>
            <a:lstStyle/>
            <a:p>
              <a:pPr algn="ctr">
                <a:lnSpc>
                  <a:spcPts val="1600"/>
                </a:lnSpc>
              </a:pPr>
              <a:r>
                <a:rPr lang="en-US" altLang="zh-CN" sz="1200" spc="110" dirty="0">
                  <a:solidFill>
                    <a:schemeClr val="tx1">
                      <a:lumMod val="75000"/>
                      <a:lumOff val="25000"/>
                    </a:schemeClr>
                  </a:solidFill>
                  <a:latin typeface="Calibri" panose="020F0502020204030204" pitchFamily="34" charset="0"/>
                  <a:cs typeface="Arial" panose="020B0604020202020204" pitchFamily="34" charset="0"/>
                </a:rPr>
                <a:t>But all sunshine without shade, all pleasure without pain, is not life at</a:t>
              </a:r>
              <a:endParaRPr lang="zh-CN" altLang="en-US" sz="1200" spc="110" dirty="0">
                <a:solidFill>
                  <a:schemeClr val="tx1">
                    <a:lumMod val="75000"/>
                    <a:lumOff val="25000"/>
                  </a:schemeClr>
                </a:solidFill>
                <a:latin typeface="Calibri" panose="020F0502020204030204" pitchFamily="34" charset="0"/>
                <a:cs typeface="Arial" panose="020B0604020202020204" pitchFamily="34" charset="0"/>
              </a:endParaRPr>
            </a:p>
          </p:txBody>
        </p:sp>
      </p:grpSp>
      <p:grpSp>
        <p:nvGrpSpPr>
          <p:cNvPr id="69" name="组合 68"/>
          <p:cNvGrpSpPr/>
          <p:nvPr/>
        </p:nvGrpSpPr>
        <p:grpSpPr>
          <a:xfrm>
            <a:off x="6182789" y="4661808"/>
            <a:ext cx="2411015" cy="1003837"/>
            <a:chOff x="1023661" y="4566643"/>
            <a:chExt cx="2411015" cy="1003837"/>
          </a:xfrm>
        </p:grpSpPr>
        <p:sp>
          <p:nvSpPr>
            <p:cNvPr id="70" name="文本框 69"/>
            <p:cNvSpPr txBox="1"/>
            <p:nvPr/>
          </p:nvSpPr>
          <p:spPr>
            <a:xfrm>
              <a:off x="1475596" y="4566643"/>
              <a:ext cx="1507144" cy="338554"/>
            </a:xfrm>
            <a:prstGeom prst="rect">
              <a:avLst/>
            </a:prstGeom>
            <a:noFill/>
          </p:spPr>
          <p:txBody>
            <a:bodyPr wrap="none" rtlCol="0">
              <a:spAutoFit/>
            </a:bodyPr>
            <a:lstStyle/>
            <a:p>
              <a:pPr algn="ctr"/>
              <a:r>
                <a:rPr lang="en-US" altLang="zh-CN" sz="1600" b="1" dirty="0">
                  <a:solidFill>
                    <a:schemeClr val="tx1">
                      <a:lumMod val="75000"/>
                      <a:lumOff val="25000"/>
                    </a:schemeClr>
                  </a:solidFill>
                  <a:latin typeface="Arial" panose="020B0604020202020204" pitchFamily="34" charset="0"/>
                  <a:cs typeface="Arial" panose="020B0604020202020204" pitchFamily="34" charset="0"/>
                </a:rPr>
                <a:t>Good Service</a:t>
              </a:r>
              <a:endParaRPr lang="zh-CN" alt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1" name="矩形 70"/>
            <p:cNvSpPr/>
            <p:nvPr/>
          </p:nvSpPr>
          <p:spPr>
            <a:xfrm>
              <a:off x="1023661" y="4862594"/>
              <a:ext cx="2411015" cy="707886"/>
            </a:xfrm>
            <a:prstGeom prst="rect">
              <a:avLst/>
            </a:prstGeom>
          </p:spPr>
          <p:txBody>
            <a:bodyPr wrap="square">
              <a:spAutoFit/>
            </a:bodyPr>
            <a:lstStyle/>
            <a:p>
              <a:pPr algn="ctr">
                <a:lnSpc>
                  <a:spcPts val="1600"/>
                </a:lnSpc>
              </a:pPr>
              <a:r>
                <a:rPr lang="en-US" altLang="zh-CN" sz="1200" spc="110" dirty="0">
                  <a:solidFill>
                    <a:schemeClr val="tx1">
                      <a:lumMod val="75000"/>
                      <a:lumOff val="25000"/>
                    </a:schemeClr>
                  </a:solidFill>
                  <a:latin typeface="Calibri" panose="020F0502020204030204" pitchFamily="34" charset="0"/>
                  <a:cs typeface="Arial" panose="020B0604020202020204" pitchFamily="34" charset="0"/>
                </a:rPr>
                <a:t>But all sunshine without shade, all pleasure without pain, is not life at</a:t>
              </a:r>
              <a:endParaRPr lang="zh-CN" altLang="en-US" sz="1200" spc="110" dirty="0">
                <a:solidFill>
                  <a:schemeClr val="tx1">
                    <a:lumMod val="75000"/>
                    <a:lumOff val="25000"/>
                  </a:schemeClr>
                </a:solidFill>
                <a:latin typeface="Calibri" panose="020F0502020204030204" pitchFamily="34" charset="0"/>
                <a:cs typeface="Arial" panose="020B0604020202020204" pitchFamily="34" charset="0"/>
              </a:endParaRPr>
            </a:p>
          </p:txBody>
        </p:sp>
      </p:grpSp>
      <p:grpSp>
        <p:nvGrpSpPr>
          <p:cNvPr id="72" name="组合 71"/>
          <p:cNvGrpSpPr/>
          <p:nvPr/>
        </p:nvGrpSpPr>
        <p:grpSpPr>
          <a:xfrm>
            <a:off x="8716577" y="4661808"/>
            <a:ext cx="2411015" cy="1003837"/>
            <a:chOff x="1023661" y="4566643"/>
            <a:chExt cx="2411015" cy="1003837"/>
          </a:xfrm>
        </p:grpSpPr>
        <p:sp>
          <p:nvSpPr>
            <p:cNvPr id="73" name="文本框 72"/>
            <p:cNvSpPr txBox="1"/>
            <p:nvPr/>
          </p:nvSpPr>
          <p:spPr>
            <a:xfrm>
              <a:off x="1475596" y="4566643"/>
              <a:ext cx="1507144" cy="338554"/>
            </a:xfrm>
            <a:prstGeom prst="rect">
              <a:avLst/>
            </a:prstGeom>
            <a:noFill/>
          </p:spPr>
          <p:txBody>
            <a:bodyPr wrap="none" rtlCol="0">
              <a:spAutoFit/>
            </a:bodyPr>
            <a:lstStyle/>
            <a:p>
              <a:pPr algn="ctr"/>
              <a:r>
                <a:rPr lang="en-US" altLang="zh-CN" sz="1600" b="1" dirty="0">
                  <a:solidFill>
                    <a:schemeClr val="tx1">
                      <a:lumMod val="75000"/>
                      <a:lumOff val="25000"/>
                    </a:schemeClr>
                  </a:solidFill>
                  <a:latin typeface="Arial" panose="020B0604020202020204" pitchFamily="34" charset="0"/>
                  <a:cs typeface="Arial" panose="020B0604020202020204" pitchFamily="34" charset="0"/>
                </a:rPr>
                <a:t>Good Service</a:t>
              </a:r>
              <a:endParaRPr lang="zh-CN" alt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4" name="矩形 73"/>
            <p:cNvSpPr/>
            <p:nvPr/>
          </p:nvSpPr>
          <p:spPr>
            <a:xfrm>
              <a:off x="1023661" y="4862594"/>
              <a:ext cx="2411015" cy="707886"/>
            </a:xfrm>
            <a:prstGeom prst="rect">
              <a:avLst/>
            </a:prstGeom>
          </p:spPr>
          <p:txBody>
            <a:bodyPr wrap="square">
              <a:spAutoFit/>
            </a:bodyPr>
            <a:lstStyle/>
            <a:p>
              <a:pPr algn="ctr">
                <a:lnSpc>
                  <a:spcPts val="1600"/>
                </a:lnSpc>
              </a:pPr>
              <a:r>
                <a:rPr lang="en-US" altLang="zh-CN" sz="1200" spc="110" dirty="0">
                  <a:solidFill>
                    <a:schemeClr val="tx1">
                      <a:lumMod val="75000"/>
                      <a:lumOff val="25000"/>
                    </a:schemeClr>
                  </a:solidFill>
                  <a:latin typeface="Calibri" panose="020F0502020204030204" pitchFamily="34" charset="0"/>
                  <a:cs typeface="Arial" panose="020B0604020202020204" pitchFamily="34" charset="0"/>
                </a:rPr>
                <a:t>But all sunshine without shade, all pleasure without pain, is not life at</a:t>
              </a:r>
              <a:endParaRPr lang="zh-CN" altLang="en-US" sz="1200" spc="110" dirty="0">
                <a:solidFill>
                  <a:schemeClr val="tx1">
                    <a:lumMod val="75000"/>
                    <a:lumOff val="25000"/>
                  </a:schemeClr>
                </a:solidFill>
                <a:latin typeface="Calibri" panose="020F0502020204030204" pitchFamily="34" charset="0"/>
                <a:cs typeface="Arial" panose="020B0604020202020204" pitchFamily="34" charset="0"/>
              </a:endParaRPr>
            </a:p>
          </p:txBody>
        </p:sp>
      </p:grpSp>
      <p:grpSp>
        <p:nvGrpSpPr>
          <p:cNvPr id="75" name="组合 74"/>
          <p:cNvGrpSpPr/>
          <p:nvPr/>
        </p:nvGrpSpPr>
        <p:grpSpPr>
          <a:xfrm>
            <a:off x="5922034" y="6018548"/>
            <a:ext cx="347933" cy="64798"/>
            <a:chOff x="4096970" y="6101098"/>
            <a:chExt cx="347933" cy="64798"/>
          </a:xfrm>
          <a:solidFill>
            <a:schemeClr val="tx1">
              <a:lumMod val="50000"/>
              <a:lumOff val="50000"/>
              <a:alpha val="70000"/>
            </a:schemeClr>
          </a:solidFill>
        </p:grpSpPr>
        <p:sp>
          <p:nvSpPr>
            <p:cNvPr id="76" name="椭圆 75"/>
            <p:cNvSpPr/>
            <p:nvPr/>
          </p:nvSpPr>
          <p:spPr>
            <a:xfrm>
              <a:off x="4096970" y="6101098"/>
              <a:ext cx="64798" cy="6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4238538" y="6101098"/>
              <a:ext cx="64798" cy="6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4380105" y="6101098"/>
              <a:ext cx="64798" cy="6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up)">
                                          <p:cBhvr>
                                            <p:cTn id="18" dur="500"/>
                                            <p:tgtEl>
                                              <p:spTgt spid="26"/>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childTnLst>
                              </p:cTn>
                            </p:par>
                            <p:par>
                              <p:cTn id="55" fill="hold">
                                <p:stCondLst>
                                  <p:cond delay="5500"/>
                                </p:stCondLst>
                                <p:childTnLst>
                                  <p:par>
                                    <p:cTn id="56" presetID="22" presetClass="entr" presetSubtype="1" fill="hold"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wipe(up)">
                                          <p:cBhvr>
                                            <p:cTn id="58" dur="500"/>
                                            <p:tgtEl>
                                              <p:spTgt spid="63"/>
                                            </p:tgtEl>
                                          </p:cBhvr>
                                        </p:animEffect>
                                      </p:childTnLst>
                                    </p:cTn>
                                  </p:par>
                                </p:childTnLst>
                              </p:cTn>
                            </p:par>
                            <p:par>
                              <p:cTn id="59" fill="hold">
                                <p:stCondLst>
                                  <p:cond delay="6000"/>
                                </p:stCondLst>
                                <p:childTnLst>
                                  <p:par>
                                    <p:cTn id="60" presetID="53" presetClass="entr" presetSubtype="16"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Effect transition="in" filter="fade">
                                          <p:cBhvr>
                                            <p:cTn id="64" dur="500"/>
                                            <p:tgtEl>
                                              <p:spTgt spid="55"/>
                                            </p:tgtEl>
                                          </p:cBhvr>
                                        </p:animEffect>
                                      </p:childTnLst>
                                    </p:cTn>
                                  </p:par>
                                </p:childTnLst>
                              </p:cTn>
                            </p:par>
                            <p:par>
                              <p:cTn id="65" fill="hold">
                                <p:stCondLst>
                                  <p:cond delay="6500"/>
                                </p:stCondLst>
                                <p:childTnLst>
                                  <p:par>
                                    <p:cTn id="66" presetID="22" presetClass="entr" presetSubtype="1"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up)">
                                          <p:cBhvr>
                                            <p:cTn id="68" dur="500"/>
                                            <p:tgtEl>
                                              <p:spTgt spid="66"/>
                                            </p:tgtEl>
                                          </p:cBhvr>
                                        </p:animEffect>
                                      </p:childTnLst>
                                    </p:cTn>
                                  </p:par>
                                </p:childTnLst>
                              </p:cTn>
                            </p:par>
                            <p:par>
                              <p:cTn id="69" fill="hold">
                                <p:stCondLst>
                                  <p:cond delay="7000"/>
                                </p:stCondLst>
                                <p:childTnLst>
                                  <p:par>
                                    <p:cTn id="70" presetID="53" presetClass="entr" presetSubtype="16" fill="hold"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p:cTn id="72" dur="500" fill="hold"/>
                                            <p:tgtEl>
                                              <p:spTgt spid="38"/>
                                            </p:tgtEl>
                                            <p:attrNameLst>
                                              <p:attrName>ppt_w</p:attrName>
                                            </p:attrNameLst>
                                          </p:cBhvr>
                                          <p:tavLst>
                                            <p:tav tm="0">
                                              <p:val>
                                                <p:fltVal val="0"/>
                                              </p:val>
                                            </p:tav>
                                            <p:tav tm="100000">
                                              <p:val>
                                                <p:strVal val="#ppt_w"/>
                                              </p:val>
                                            </p:tav>
                                          </p:tavLst>
                                        </p:anim>
                                        <p:anim calcmode="lin" valueType="num">
                                          <p:cBhvr>
                                            <p:cTn id="73" dur="500" fill="hold"/>
                                            <p:tgtEl>
                                              <p:spTgt spid="38"/>
                                            </p:tgtEl>
                                            <p:attrNameLst>
                                              <p:attrName>ppt_h</p:attrName>
                                            </p:attrNameLst>
                                          </p:cBhvr>
                                          <p:tavLst>
                                            <p:tav tm="0">
                                              <p:val>
                                                <p:fltVal val="0"/>
                                              </p:val>
                                            </p:tav>
                                            <p:tav tm="100000">
                                              <p:val>
                                                <p:strVal val="#ppt_h"/>
                                              </p:val>
                                            </p:tav>
                                          </p:tavLst>
                                        </p:anim>
                                        <p:animEffect transition="in" filter="fade">
                                          <p:cBhvr>
                                            <p:cTn id="74" dur="500"/>
                                            <p:tgtEl>
                                              <p:spTgt spid="38"/>
                                            </p:tgtEl>
                                          </p:cBhvr>
                                        </p:animEffect>
                                      </p:childTnLst>
                                    </p:cTn>
                                  </p:par>
                                </p:childTnLst>
                              </p:cTn>
                            </p:par>
                            <p:par>
                              <p:cTn id="75" fill="hold">
                                <p:stCondLst>
                                  <p:cond delay="7500"/>
                                </p:stCondLst>
                                <p:childTnLst>
                                  <p:par>
                                    <p:cTn id="76" presetID="22" presetClass="entr" presetSubtype="1" fill="hold"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up)">
                                          <p:cBhvr>
                                            <p:cTn id="78" dur="500"/>
                                            <p:tgtEl>
                                              <p:spTgt spid="69"/>
                                            </p:tgtEl>
                                          </p:cBhvr>
                                        </p:animEffect>
                                      </p:childTnLst>
                                    </p:cTn>
                                  </p:par>
                                </p:childTnLst>
                              </p:cTn>
                            </p:par>
                            <p:par>
                              <p:cTn id="79" fill="hold">
                                <p:stCondLst>
                                  <p:cond delay="8000"/>
                                </p:stCondLst>
                                <p:childTnLst>
                                  <p:par>
                                    <p:cTn id="80" presetID="53" presetClass="entr" presetSubtype="16" fill="hold" nodeType="afterEffect">
                                      <p:stCondLst>
                                        <p:cond delay="0"/>
                                      </p:stCondLst>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ppt_w</p:attrName>
                                            </p:attrNameLst>
                                          </p:cBhvr>
                                          <p:tavLst>
                                            <p:tav tm="0">
                                              <p:val>
                                                <p:fltVal val="0"/>
                                              </p:val>
                                            </p:tav>
                                            <p:tav tm="100000">
                                              <p:val>
                                                <p:strVal val="#ppt_w"/>
                                              </p:val>
                                            </p:tav>
                                          </p:tavLst>
                                        </p:anim>
                                        <p:anim calcmode="lin" valueType="num">
                                          <p:cBhvr>
                                            <p:cTn id="83" dur="500" fill="hold"/>
                                            <p:tgtEl>
                                              <p:spTgt spid="44"/>
                                            </p:tgtEl>
                                            <p:attrNameLst>
                                              <p:attrName>ppt_h</p:attrName>
                                            </p:attrNameLst>
                                          </p:cBhvr>
                                          <p:tavLst>
                                            <p:tav tm="0">
                                              <p:val>
                                                <p:fltVal val="0"/>
                                              </p:val>
                                            </p:tav>
                                            <p:tav tm="100000">
                                              <p:val>
                                                <p:strVal val="#ppt_h"/>
                                              </p:val>
                                            </p:tav>
                                          </p:tavLst>
                                        </p:anim>
                                        <p:animEffect transition="in" filter="fade">
                                          <p:cBhvr>
                                            <p:cTn id="84" dur="500"/>
                                            <p:tgtEl>
                                              <p:spTgt spid="44"/>
                                            </p:tgtEl>
                                          </p:cBhvr>
                                        </p:animEffect>
                                      </p:childTnLst>
                                    </p:cTn>
                                  </p:par>
                                </p:childTnLst>
                              </p:cTn>
                            </p:par>
                            <p:par>
                              <p:cTn id="85" fill="hold">
                                <p:stCondLst>
                                  <p:cond delay="8500"/>
                                </p:stCondLst>
                                <p:childTnLst>
                                  <p:par>
                                    <p:cTn id="86" presetID="22" presetClass="entr" presetSubtype="1"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wipe(up)">
                                          <p:cBhvr>
                                            <p:cTn id="88" dur="500"/>
                                            <p:tgtEl>
                                              <p:spTgt spid="72"/>
                                            </p:tgtEl>
                                          </p:cBhvr>
                                        </p:animEffect>
                                      </p:childTnLst>
                                    </p:cTn>
                                  </p:par>
                                </p:childTnLst>
                              </p:cTn>
                            </p:par>
                            <p:par>
                              <p:cTn id="89" fill="hold">
                                <p:stCondLst>
                                  <p:cond delay="9000"/>
                                </p:stCondLst>
                                <p:childTnLst>
                                  <p:par>
                                    <p:cTn id="90" presetID="10" presetClass="entr" presetSubtype="0" fill="hold"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fade">
                                          <p:cBhvr>
                                            <p:cTn id="9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up)">
                                          <p:cBhvr>
                                            <p:cTn id="18" dur="500"/>
                                            <p:tgtEl>
                                              <p:spTgt spid="26"/>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childTnLst>
                              </p:cTn>
                            </p:par>
                            <p:par>
                              <p:cTn id="55" fill="hold">
                                <p:stCondLst>
                                  <p:cond delay="5500"/>
                                </p:stCondLst>
                                <p:childTnLst>
                                  <p:par>
                                    <p:cTn id="56" presetID="22" presetClass="entr" presetSubtype="1" fill="hold"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wipe(up)">
                                          <p:cBhvr>
                                            <p:cTn id="58" dur="500"/>
                                            <p:tgtEl>
                                              <p:spTgt spid="63"/>
                                            </p:tgtEl>
                                          </p:cBhvr>
                                        </p:animEffect>
                                      </p:childTnLst>
                                    </p:cTn>
                                  </p:par>
                                </p:childTnLst>
                              </p:cTn>
                            </p:par>
                            <p:par>
                              <p:cTn id="59" fill="hold">
                                <p:stCondLst>
                                  <p:cond delay="6000"/>
                                </p:stCondLst>
                                <p:childTnLst>
                                  <p:par>
                                    <p:cTn id="60" presetID="53" presetClass="entr" presetSubtype="16"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Effect transition="in" filter="fade">
                                          <p:cBhvr>
                                            <p:cTn id="64" dur="500"/>
                                            <p:tgtEl>
                                              <p:spTgt spid="55"/>
                                            </p:tgtEl>
                                          </p:cBhvr>
                                        </p:animEffect>
                                      </p:childTnLst>
                                    </p:cTn>
                                  </p:par>
                                </p:childTnLst>
                              </p:cTn>
                            </p:par>
                            <p:par>
                              <p:cTn id="65" fill="hold">
                                <p:stCondLst>
                                  <p:cond delay="6500"/>
                                </p:stCondLst>
                                <p:childTnLst>
                                  <p:par>
                                    <p:cTn id="66" presetID="22" presetClass="entr" presetSubtype="1"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up)">
                                          <p:cBhvr>
                                            <p:cTn id="68" dur="500"/>
                                            <p:tgtEl>
                                              <p:spTgt spid="66"/>
                                            </p:tgtEl>
                                          </p:cBhvr>
                                        </p:animEffect>
                                      </p:childTnLst>
                                    </p:cTn>
                                  </p:par>
                                </p:childTnLst>
                              </p:cTn>
                            </p:par>
                            <p:par>
                              <p:cTn id="69" fill="hold">
                                <p:stCondLst>
                                  <p:cond delay="7000"/>
                                </p:stCondLst>
                                <p:childTnLst>
                                  <p:par>
                                    <p:cTn id="70" presetID="53" presetClass="entr" presetSubtype="16" fill="hold"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p:cTn id="72" dur="500" fill="hold"/>
                                            <p:tgtEl>
                                              <p:spTgt spid="38"/>
                                            </p:tgtEl>
                                            <p:attrNameLst>
                                              <p:attrName>ppt_w</p:attrName>
                                            </p:attrNameLst>
                                          </p:cBhvr>
                                          <p:tavLst>
                                            <p:tav tm="0">
                                              <p:val>
                                                <p:fltVal val="0"/>
                                              </p:val>
                                            </p:tav>
                                            <p:tav tm="100000">
                                              <p:val>
                                                <p:strVal val="#ppt_w"/>
                                              </p:val>
                                            </p:tav>
                                          </p:tavLst>
                                        </p:anim>
                                        <p:anim calcmode="lin" valueType="num">
                                          <p:cBhvr>
                                            <p:cTn id="73" dur="500" fill="hold"/>
                                            <p:tgtEl>
                                              <p:spTgt spid="38"/>
                                            </p:tgtEl>
                                            <p:attrNameLst>
                                              <p:attrName>ppt_h</p:attrName>
                                            </p:attrNameLst>
                                          </p:cBhvr>
                                          <p:tavLst>
                                            <p:tav tm="0">
                                              <p:val>
                                                <p:fltVal val="0"/>
                                              </p:val>
                                            </p:tav>
                                            <p:tav tm="100000">
                                              <p:val>
                                                <p:strVal val="#ppt_h"/>
                                              </p:val>
                                            </p:tav>
                                          </p:tavLst>
                                        </p:anim>
                                        <p:animEffect transition="in" filter="fade">
                                          <p:cBhvr>
                                            <p:cTn id="74" dur="500"/>
                                            <p:tgtEl>
                                              <p:spTgt spid="38"/>
                                            </p:tgtEl>
                                          </p:cBhvr>
                                        </p:animEffect>
                                      </p:childTnLst>
                                    </p:cTn>
                                  </p:par>
                                </p:childTnLst>
                              </p:cTn>
                            </p:par>
                            <p:par>
                              <p:cTn id="75" fill="hold">
                                <p:stCondLst>
                                  <p:cond delay="7500"/>
                                </p:stCondLst>
                                <p:childTnLst>
                                  <p:par>
                                    <p:cTn id="76" presetID="22" presetClass="entr" presetSubtype="1" fill="hold"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up)">
                                          <p:cBhvr>
                                            <p:cTn id="78" dur="500"/>
                                            <p:tgtEl>
                                              <p:spTgt spid="69"/>
                                            </p:tgtEl>
                                          </p:cBhvr>
                                        </p:animEffect>
                                      </p:childTnLst>
                                    </p:cTn>
                                  </p:par>
                                </p:childTnLst>
                              </p:cTn>
                            </p:par>
                            <p:par>
                              <p:cTn id="79" fill="hold">
                                <p:stCondLst>
                                  <p:cond delay="8000"/>
                                </p:stCondLst>
                                <p:childTnLst>
                                  <p:par>
                                    <p:cTn id="80" presetID="53" presetClass="entr" presetSubtype="16" fill="hold" nodeType="afterEffect">
                                      <p:stCondLst>
                                        <p:cond delay="0"/>
                                      </p:stCondLst>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ppt_w</p:attrName>
                                            </p:attrNameLst>
                                          </p:cBhvr>
                                          <p:tavLst>
                                            <p:tav tm="0">
                                              <p:val>
                                                <p:fltVal val="0"/>
                                              </p:val>
                                            </p:tav>
                                            <p:tav tm="100000">
                                              <p:val>
                                                <p:strVal val="#ppt_w"/>
                                              </p:val>
                                            </p:tav>
                                          </p:tavLst>
                                        </p:anim>
                                        <p:anim calcmode="lin" valueType="num">
                                          <p:cBhvr>
                                            <p:cTn id="83" dur="500" fill="hold"/>
                                            <p:tgtEl>
                                              <p:spTgt spid="44"/>
                                            </p:tgtEl>
                                            <p:attrNameLst>
                                              <p:attrName>ppt_h</p:attrName>
                                            </p:attrNameLst>
                                          </p:cBhvr>
                                          <p:tavLst>
                                            <p:tav tm="0">
                                              <p:val>
                                                <p:fltVal val="0"/>
                                              </p:val>
                                            </p:tav>
                                            <p:tav tm="100000">
                                              <p:val>
                                                <p:strVal val="#ppt_h"/>
                                              </p:val>
                                            </p:tav>
                                          </p:tavLst>
                                        </p:anim>
                                        <p:animEffect transition="in" filter="fade">
                                          <p:cBhvr>
                                            <p:cTn id="84" dur="500"/>
                                            <p:tgtEl>
                                              <p:spTgt spid="44"/>
                                            </p:tgtEl>
                                          </p:cBhvr>
                                        </p:animEffect>
                                      </p:childTnLst>
                                    </p:cTn>
                                  </p:par>
                                </p:childTnLst>
                              </p:cTn>
                            </p:par>
                            <p:par>
                              <p:cTn id="85" fill="hold">
                                <p:stCondLst>
                                  <p:cond delay="8500"/>
                                </p:stCondLst>
                                <p:childTnLst>
                                  <p:par>
                                    <p:cTn id="86" presetID="22" presetClass="entr" presetSubtype="1"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wipe(up)">
                                          <p:cBhvr>
                                            <p:cTn id="88" dur="500"/>
                                            <p:tgtEl>
                                              <p:spTgt spid="72"/>
                                            </p:tgtEl>
                                          </p:cBhvr>
                                        </p:animEffect>
                                      </p:childTnLst>
                                    </p:cTn>
                                  </p:par>
                                </p:childTnLst>
                              </p:cTn>
                            </p:par>
                            <p:par>
                              <p:cTn id="89" fill="hold">
                                <p:stCondLst>
                                  <p:cond delay="9000"/>
                                </p:stCondLst>
                                <p:childTnLst>
                                  <p:par>
                                    <p:cTn id="90" presetID="10" presetClass="entr" presetSubtype="0" fill="hold"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fade">
                                          <p:cBhvr>
                                            <p:cTn id="9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131" y="1455981"/>
            <a:ext cx="647739" cy="1209003"/>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1983753" y="-1221612"/>
            <a:ext cx="3010076" cy="4508540"/>
          </a:xfrm>
          <a:prstGeom prst="rect">
            <a:avLst/>
          </a:prstGeom>
        </p:spPr>
      </p:pic>
      <p:sp>
        <p:nvSpPr>
          <p:cNvPr id="15" name="TextBox 64"/>
          <p:cNvSpPr>
            <a:spLocks noChangeArrowheads="1"/>
          </p:cNvSpPr>
          <p:nvPr/>
        </p:nvSpPr>
        <p:spPr bwMode="auto">
          <a:xfrm>
            <a:off x="3940598" y="1493517"/>
            <a:ext cx="5078936" cy="2646878"/>
          </a:xfrm>
          <a:prstGeom prst="rect">
            <a:avLst/>
          </a:prstGeom>
          <a:noFill/>
          <a:ln w="9525">
            <a:noFill/>
            <a:miter lim="800000"/>
          </a:ln>
        </p:spPr>
        <p:txBody>
          <a:bodyPr wrap="square" lIns="91440" tIns="45720" rIns="91440" bIns="45720">
            <a:spAutoFit/>
          </a:bodyPr>
          <a:lstStyle/>
          <a:p>
            <a:pPr algn="ctr"/>
            <a:r>
              <a:rPr lang="en-US" altLang="zh-CN" sz="16600" dirty="0" smtClean="0">
                <a:solidFill>
                  <a:srgbClr val="569C00"/>
                </a:solidFill>
                <a:effectLst>
                  <a:outerShdw blurRad="50800" dist="38100" dir="16200000" rotWithShape="0">
                    <a:prstClr val="black">
                      <a:alpha val="40000"/>
                    </a:prstClr>
                  </a:outerShdw>
                </a:effectLst>
                <a:latin typeface="Agency FB" panose="020B0503020202020204" pitchFamily="34" charset="0"/>
                <a:cs typeface="+mn-ea"/>
                <a:sym typeface="+mn-lt"/>
              </a:rPr>
              <a:t>THREE</a:t>
            </a:r>
            <a:endParaRPr lang="zh-CN" altLang="en-US" sz="16600" dirty="0">
              <a:solidFill>
                <a:srgbClr val="569C00"/>
              </a:solidFill>
              <a:effectLst>
                <a:outerShdw blurRad="50800" dist="38100" dir="16200000" rotWithShape="0">
                  <a:prstClr val="black">
                    <a:alpha val="40000"/>
                  </a:prstClr>
                </a:outerShdw>
              </a:effectLst>
              <a:latin typeface="Agency FB" panose="020B0503020202020204" pitchFamily="34" charset="0"/>
              <a:cs typeface="+mn-ea"/>
              <a:sym typeface="+mn-lt"/>
            </a:endParaRPr>
          </a:p>
        </p:txBody>
      </p:sp>
      <p:sp>
        <p:nvSpPr>
          <p:cNvPr id="14" name="TextBox 64"/>
          <p:cNvSpPr>
            <a:spLocks noChangeArrowheads="1"/>
          </p:cNvSpPr>
          <p:nvPr/>
        </p:nvSpPr>
        <p:spPr bwMode="auto">
          <a:xfrm>
            <a:off x="4641813" y="3794335"/>
            <a:ext cx="4144325" cy="830997"/>
          </a:xfrm>
          <a:prstGeom prst="rect">
            <a:avLst/>
          </a:prstGeom>
          <a:noFill/>
          <a:ln w="9525">
            <a:noFill/>
            <a:miter lim="800000"/>
          </a:ln>
        </p:spPr>
        <p:txBody>
          <a:bodyPr wrap="square" lIns="91440" tIns="45720" rIns="91440" bIns="45720">
            <a:spAutoFit/>
          </a:bodyPr>
          <a:lstStyle/>
          <a:p>
            <a:r>
              <a:rPr lang="en-US" altLang="zh-CN" sz="4800" b="1" dirty="0" smtClean="0">
                <a:solidFill>
                  <a:srgbClr val="569C00"/>
                </a:solidFill>
                <a:latin typeface="Agency FB" panose="020B0503020202020204" pitchFamily="34" charset="0"/>
                <a:cs typeface="+mn-ea"/>
                <a:sym typeface="+mn-lt"/>
              </a:rPr>
              <a:t>YOUR TITLE </a:t>
            </a:r>
            <a:r>
              <a:rPr lang="en-US" altLang="zh-CN" sz="4800" b="1" dirty="0" smtClean="0">
                <a:solidFill>
                  <a:schemeClr val="tx1">
                    <a:lumMod val="50000"/>
                    <a:lumOff val="50000"/>
                  </a:schemeClr>
                </a:solidFill>
                <a:latin typeface="Agency FB" panose="020B0503020202020204" pitchFamily="34" charset="0"/>
                <a:cs typeface="+mn-ea"/>
                <a:sym typeface="+mn-lt"/>
              </a:rPr>
              <a:t>HERE</a:t>
            </a:r>
            <a:endParaRPr lang="zh-CN" altLang="en-US" sz="4800" b="1" dirty="0">
              <a:solidFill>
                <a:schemeClr val="tx1">
                  <a:lumMod val="50000"/>
                  <a:lumOff val="50000"/>
                </a:schemeClr>
              </a:solidFill>
              <a:latin typeface="Agency FB" panose="020B0503020202020204" pitchFamily="34" charset="0"/>
              <a:cs typeface="+mn-ea"/>
              <a:sym typeface="+mn-lt"/>
            </a:endParaRPr>
          </a:p>
        </p:txBody>
      </p:sp>
      <p:sp>
        <p:nvSpPr>
          <p:cNvPr id="19" name="文本框 56"/>
          <p:cNvSpPr txBox="1">
            <a:spLocks noChangeArrowheads="1"/>
          </p:cNvSpPr>
          <p:nvPr/>
        </p:nvSpPr>
        <p:spPr bwMode="auto">
          <a:xfrm>
            <a:off x="4641813" y="4550115"/>
            <a:ext cx="392734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200" dirty="0">
                <a:solidFill>
                  <a:schemeClr val="accent2">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click to add subtitle click to add subtitle click to add subtitle click to add subtitle  click to add subtitle click to add subtitle click to add subtitle click to add subtitle  click to add subtitle click to add subtitle</a:t>
            </a:r>
            <a:endParaRPr lang="zh-CN" altLang="en-US" sz="1200" dirty="0">
              <a:solidFill>
                <a:schemeClr val="accent2">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38000" fill="hold" grpId="0" nodeType="afterEffect" p14:presetBounceEnd="64000">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14:bounceEnd="64000">
                                          <p:cBhvr additive="base">
                                            <p:cTn id="18" dur="750" fill="hold"/>
                                            <p:tgtEl>
                                              <p:spTgt spid="14"/>
                                            </p:tgtEl>
                                            <p:attrNameLst>
                                              <p:attrName>ppt_x</p:attrName>
                                            </p:attrNameLst>
                                          </p:cBhvr>
                                          <p:tavLst>
                                            <p:tav tm="0">
                                              <p:val>
                                                <p:strVal val="1+#ppt_w/2"/>
                                              </p:val>
                                            </p:tav>
                                            <p:tav tm="100000">
                                              <p:val>
                                                <p:strVal val="#ppt_x"/>
                                              </p:val>
                                            </p:tav>
                                          </p:tavLst>
                                        </p:anim>
                                        <p:anim calcmode="lin" valueType="num" p14:bounceEnd="64000">
                                          <p:cBhvr additive="base">
                                            <p:cTn id="19" dur="7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799"/>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Scale>
                                          <p:cBhvr>
                                            <p:cTn id="2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
                                            </p:tgtEl>
                                            <p:attrNameLst>
                                              <p:attrName>ppt_x</p:attrName>
                                              <p:attrName>ppt_y</p:attrName>
                                            </p:attrNameLst>
                                          </p:cBhvr>
                                        </p:animMotion>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3800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750" fill="hold"/>
                                            <p:tgtEl>
                                              <p:spTgt spid="14"/>
                                            </p:tgtEl>
                                            <p:attrNameLst>
                                              <p:attrName>ppt_x</p:attrName>
                                            </p:attrNameLst>
                                          </p:cBhvr>
                                          <p:tavLst>
                                            <p:tav tm="0">
                                              <p:val>
                                                <p:strVal val="1+#ppt_w/2"/>
                                              </p:val>
                                            </p:tav>
                                            <p:tav tm="100000">
                                              <p:val>
                                                <p:strVal val="#ppt_x"/>
                                              </p:val>
                                            </p:tav>
                                          </p:tavLst>
                                        </p:anim>
                                        <p:anim calcmode="lin" valueType="num">
                                          <p:cBhvr additive="base">
                                            <p:cTn id="19" dur="7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799"/>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Scale>
                                          <p:cBhvr>
                                            <p:cTn id="2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
                                            </p:tgtEl>
                                            <p:attrNameLst>
                                              <p:attrName>ppt_x</p:attrName>
                                              <p:attrName>ppt_y</p:attrName>
                                            </p:attrNameLst>
                                          </p:cBhvr>
                                        </p:animMotion>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805239" y="1945759"/>
            <a:ext cx="2072782" cy="2459866"/>
          </a:xfrm>
          <a:prstGeom prst="rect">
            <a:avLst/>
          </a:prstGeom>
          <a:blipFill dpi="0" rotWithShape="1">
            <a:blip r:embed="rId3">
              <a:grayscl/>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775586" y="1622948"/>
            <a:ext cx="2598261" cy="2856604"/>
          </a:xfrm>
          <a:prstGeom prst="rect">
            <a:avLst/>
          </a:prstGeom>
          <a:blipFill dpi="0" rotWithShape="1">
            <a:blip r:embed="rId4">
              <a:grayscl/>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8213728" y="1945759"/>
            <a:ext cx="2072782" cy="2459866"/>
          </a:xfrm>
          <a:prstGeom prst="rect">
            <a:avLst/>
          </a:prstGeom>
          <a:blipFill dpi="0" rotWithShape="1">
            <a:blip r:embed="rId5">
              <a:grayscl/>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bwMode="auto">
          <a:xfrm>
            <a:off x="1233335" y="4857693"/>
            <a:ext cx="3131206" cy="1299693"/>
            <a:chOff x="6358171" y="672761"/>
            <a:chExt cx="2348774" cy="974631"/>
          </a:xfrm>
        </p:grpSpPr>
        <p:sp>
          <p:nvSpPr>
            <p:cNvPr id="44"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45"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grpSp>
        <p:nvGrpSpPr>
          <p:cNvPr id="15" name="组合 14"/>
          <p:cNvGrpSpPr/>
          <p:nvPr/>
        </p:nvGrpSpPr>
        <p:grpSpPr bwMode="auto">
          <a:xfrm>
            <a:off x="4302662" y="4857693"/>
            <a:ext cx="3131206" cy="1299693"/>
            <a:chOff x="6358171" y="672761"/>
            <a:chExt cx="2348774" cy="974631"/>
          </a:xfrm>
        </p:grpSpPr>
        <p:sp>
          <p:nvSpPr>
            <p:cNvPr id="16"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17"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grpSp>
        <p:nvGrpSpPr>
          <p:cNvPr id="18" name="组合 17"/>
          <p:cNvGrpSpPr/>
          <p:nvPr/>
        </p:nvGrpSpPr>
        <p:grpSpPr bwMode="auto">
          <a:xfrm>
            <a:off x="7679241" y="4857693"/>
            <a:ext cx="3131206" cy="1299693"/>
            <a:chOff x="6358171" y="672761"/>
            <a:chExt cx="2348774" cy="974631"/>
          </a:xfrm>
        </p:grpSpPr>
        <p:sp>
          <p:nvSpPr>
            <p:cNvPr id="19"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20"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sp>
        <p:nvSpPr>
          <p:cNvPr id="21"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34000">
                                          <p:cBhvr additive="base">
                                            <p:cTn id="7" dur="750" fill="hold"/>
                                            <p:tgtEl>
                                              <p:spTgt spid="21"/>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accel="66000" fill="hold" grpId="0" nodeType="afterEffect" p14:presetBounceEnd="60000">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14:bounceEnd="60000">
                                          <p:cBhvr additive="base">
                                            <p:cTn id="12" dur="2000" fill="hold"/>
                                            <p:tgtEl>
                                              <p:spTgt spid="40"/>
                                            </p:tgtEl>
                                            <p:attrNameLst>
                                              <p:attrName>ppt_x</p:attrName>
                                            </p:attrNameLst>
                                          </p:cBhvr>
                                          <p:tavLst>
                                            <p:tav tm="0">
                                              <p:val>
                                                <p:strVal val="0-#ppt_w/2"/>
                                              </p:val>
                                            </p:tav>
                                            <p:tav tm="100000">
                                              <p:val>
                                                <p:strVal val="#ppt_x"/>
                                              </p:val>
                                            </p:tav>
                                          </p:tavLst>
                                        </p:anim>
                                        <p:anim calcmode="lin" valueType="num" p14:bounceEnd="60000">
                                          <p:cBhvr additive="base">
                                            <p:cTn id="13" dur="20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2" accel="66000" fill="hold" grpId="0" nodeType="withEffect" p14:presetBounceEnd="60000">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14:bounceEnd="60000">
                                          <p:cBhvr additive="base">
                                            <p:cTn id="16" dur="20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7" dur="2000" fill="hold"/>
                                            <p:tgtEl>
                                              <p:spTgt spid="42"/>
                                            </p:tgtEl>
                                            <p:attrNameLst>
                                              <p:attrName>ppt_y</p:attrName>
                                            </p:attrNameLst>
                                          </p:cBhvr>
                                          <p:tavLst>
                                            <p:tav tm="0">
                                              <p:val>
                                                <p:strVal val="#ppt_y"/>
                                              </p:val>
                                            </p:tav>
                                            <p:tav tm="100000">
                                              <p:val>
                                                <p:strVal val="#ppt_y"/>
                                              </p:val>
                                            </p:tav>
                                          </p:tavLst>
                                        </p:anim>
                                      </p:childTnLst>
                                    </p:cTn>
                                  </p:par>
                                  <p:par>
                                    <p:cTn id="18" presetID="2" presetClass="entr" presetSubtype="4" accel="66000" fill="hold" grpId="0" nodeType="withEffect" p14:presetBounceEnd="60000">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14:bounceEnd="60000">
                                          <p:cBhvr additive="base">
                                            <p:cTn id="20" dur="20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21" dur="2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4" decel="10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2" presetClass="entr" presetSubtype="4" decel="10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4"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1+#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accel="66000"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2000" fill="hold"/>
                                            <p:tgtEl>
                                              <p:spTgt spid="40"/>
                                            </p:tgtEl>
                                            <p:attrNameLst>
                                              <p:attrName>ppt_x</p:attrName>
                                            </p:attrNameLst>
                                          </p:cBhvr>
                                          <p:tavLst>
                                            <p:tav tm="0">
                                              <p:val>
                                                <p:strVal val="0-#ppt_w/2"/>
                                              </p:val>
                                            </p:tav>
                                            <p:tav tm="100000">
                                              <p:val>
                                                <p:strVal val="#ppt_x"/>
                                              </p:val>
                                            </p:tav>
                                          </p:tavLst>
                                        </p:anim>
                                        <p:anim calcmode="lin" valueType="num">
                                          <p:cBhvr additive="base">
                                            <p:cTn id="13" dur="20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2" accel="6600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2000" fill="hold"/>
                                            <p:tgtEl>
                                              <p:spTgt spid="42"/>
                                            </p:tgtEl>
                                            <p:attrNameLst>
                                              <p:attrName>ppt_x</p:attrName>
                                            </p:attrNameLst>
                                          </p:cBhvr>
                                          <p:tavLst>
                                            <p:tav tm="0">
                                              <p:val>
                                                <p:strVal val="1+#ppt_w/2"/>
                                              </p:val>
                                            </p:tav>
                                            <p:tav tm="100000">
                                              <p:val>
                                                <p:strVal val="#ppt_x"/>
                                              </p:val>
                                            </p:tav>
                                          </p:tavLst>
                                        </p:anim>
                                        <p:anim calcmode="lin" valueType="num">
                                          <p:cBhvr additive="base">
                                            <p:cTn id="17" dur="2000" fill="hold"/>
                                            <p:tgtEl>
                                              <p:spTgt spid="42"/>
                                            </p:tgtEl>
                                            <p:attrNameLst>
                                              <p:attrName>ppt_y</p:attrName>
                                            </p:attrNameLst>
                                          </p:cBhvr>
                                          <p:tavLst>
                                            <p:tav tm="0">
                                              <p:val>
                                                <p:strVal val="#ppt_y"/>
                                              </p:val>
                                            </p:tav>
                                            <p:tav tm="100000">
                                              <p:val>
                                                <p:strVal val="#ppt_y"/>
                                              </p:val>
                                            </p:tav>
                                          </p:tavLst>
                                        </p:anim>
                                      </p:childTnLst>
                                    </p:cTn>
                                  </p:par>
                                  <p:par>
                                    <p:cTn id="18" presetID="2" presetClass="entr" presetSubtype="4" accel="6600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2000" fill="hold"/>
                                            <p:tgtEl>
                                              <p:spTgt spid="41"/>
                                            </p:tgtEl>
                                            <p:attrNameLst>
                                              <p:attrName>ppt_x</p:attrName>
                                            </p:attrNameLst>
                                          </p:cBhvr>
                                          <p:tavLst>
                                            <p:tav tm="0">
                                              <p:val>
                                                <p:strVal val="#ppt_x"/>
                                              </p:val>
                                            </p:tav>
                                            <p:tav tm="100000">
                                              <p:val>
                                                <p:strVal val="#ppt_x"/>
                                              </p:val>
                                            </p:tav>
                                          </p:tavLst>
                                        </p:anim>
                                        <p:anim calcmode="lin" valueType="num">
                                          <p:cBhvr additive="base">
                                            <p:cTn id="21" dur="2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4" decel="10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2" presetClass="entr" presetSubtype="4" decel="10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4"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21"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938" y="1762032"/>
            <a:ext cx="612105" cy="1138680"/>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4744" y="1762032"/>
            <a:ext cx="612105" cy="1138680"/>
          </a:xfrm>
          <a:prstGeom prst="rect">
            <a:avLst/>
          </a:prstGeom>
        </p:spPr>
      </p:pic>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9550" y="1762032"/>
            <a:ext cx="612105" cy="1138680"/>
          </a:xfrm>
          <a:prstGeom prst="rect">
            <a:avLst/>
          </a:prstGeom>
        </p:spPr>
      </p:pic>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356" y="1762032"/>
            <a:ext cx="612105" cy="1138680"/>
          </a:xfrm>
          <a:prstGeom prst="rect">
            <a:avLst/>
          </a:prstGeom>
        </p:spPr>
      </p:pic>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9162" y="1762032"/>
            <a:ext cx="612105" cy="1138680"/>
          </a:xfrm>
          <a:prstGeom prst="rect">
            <a:avLst/>
          </a:prstGeom>
        </p:spPr>
      </p:pic>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3" name="Notched Right Arrow 3"/>
          <p:cNvSpPr/>
          <p:nvPr/>
        </p:nvSpPr>
        <p:spPr>
          <a:xfrm>
            <a:off x="1" y="2885685"/>
            <a:ext cx="10141424" cy="182719"/>
          </a:xfrm>
          <a:prstGeom prst="notchedRightArrow">
            <a:avLst/>
          </a:prstGeom>
          <a:solidFill>
            <a:srgbClr val="69B70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6" name="TextBox 6"/>
          <p:cNvSpPr txBox="1"/>
          <p:nvPr/>
        </p:nvSpPr>
        <p:spPr>
          <a:xfrm>
            <a:off x="594502" y="2058043"/>
            <a:ext cx="743340" cy="659339"/>
          </a:xfrm>
          <a:prstGeom prst="rect">
            <a:avLst/>
          </a:prstGeom>
          <a:noFill/>
        </p:spPr>
        <p:txBody>
          <a:bodyPr wrap="square" lIns="96000" tIns="0" rIns="96000" bIns="0" rtlCol="0" anchor="ctr">
            <a:noAutofit/>
          </a:bodyPr>
          <a:lstStyle/>
          <a:p>
            <a:pPr algn="ctr">
              <a:lnSpc>
                <a:spcPts val="1335"/>
              </a:lnSpc>
            </a:pPr>
            <a:r>
              <a:rPr lang="en-US" altLang="ko-KR" sz="1335" dirty="0">
                <a:solidFill>
                  <a:schemeClr val="bg1"/>
                </a:solidFill>
                <a:latin typeface="Roboto condensed"/>
                <a:cs typeface="Roboto condensed"/>
              </a:rPr>
              <a:t>STEP </a:t>
            </a:r>
          </a:p>
          <a:p>
            <a:pPr algn="ctr">
              <a:lnSpc>
                <a:spcPts val="2665"/>
              </a:lnSpc>
            </a:pPr>
            <a:r>
              <a:rPr lang="en-US" altLang="ko-KR" sz="2665" dirty="0">
                <a:solidFill>
                  <a:schemeClr val="bg1"/>
                </a:solidFill>
                <a:latin typeface="Roboto condensed"/>
                <a:cs typeface="Roboto condensed"/>
              </a:rPr>
              <a:t>01</a:t>
            </a:r>
            <a:endParaRPr lang="ko-KR" altLang="en-US" sz="2665" dirty="0">
              <a:solidFill>
                <a:schemeClr val="bg1"/>
              </a:solidFill>
              <a:latin typeface="Roboto condensed"/>
              <a:cs typeface="Roboto condensed"/>
            </a:endParaRPr>
          </a:p>
        </p:txBody>
      </p:sp>
      <p:sp>
        <p:nvSpPr>
          <p:cNvPr id="7" name="Oval 7"/>
          <p:cNvSpPr/>
          <p:nvPr/>
        </p:nvSpPr>
        <p:spPr>
          <a:xfrm>
            <a:off x="898324" y="2902617"/>
            <a:ext cx="135467" cy="135467"/>
          </a:xfrm>
          <a:prstGeom prst="ellipse">
            <a:avLst/>
          </a:prstGeom>
          <a:solidFill>
            <a:srgbClr val="87D32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solidFill>
                <a:schemeClr val="tx1">
                  <a:lumMod val="65000"/>
                  <a:lumOff val="35000"/>
                </a:schemeClr>
              </a:solidFill>
              <a:latin typeface="Roboto condensed"/>
              <a:cs typeface="Roboto condensed"/>
            </a:endParaRPr>
          </a:p>
        </p:txBody>
      </p:sp>
      <p:sp>
        <p:nvSpPr>
          <p:cNvPr id="10" name="TextBox 10"/>
          <p:cNvSpPr txBox="1"/>
          <p:nvPr/>
        </p:nvSpPr>
        <p:spPr>
          <a:xfrm>
            <a:off x="2546068" y="2058043"/>
            <a:ext cx="743340" cy="659339"/>
          </a:xfrm>
          <a:prstGeom prst="rect">
            <a:avLst/>
          </a:prstGeom>
          <a:noFill/>
        </p:spPr>
        <p:txBody>
          <a:bodyPr wrap="square" lIns="96000" tIns="0" rIns="96000" bIns="0" rtlCol="0" anchor="ctr">
            <a:noAutofit/>
          </a:bodyPr>
          <a:lstStyle/>
          <a:p>
            <a:pPr algn="ctr">
              <a:lnSpc>
                <a:spcPts val="1335"/>
              </a:lnSpc>
            </a:pPr>
            <a:r>
              <a:rPr lang="en-US" altLang="ko-KR" sz="1335" dirty="0">
                <a:solidFill>
                  <a:schemeClr val="bg1"/>
                </a:solidFill>
                <a:latin typeface="Roboto condensed"/>
                <a:cs typeface="Roboto condensed"/>
              </a:rPr>
              <a:t>STEP </a:t>
            </a:r>
          </a:p>
          <a:p>
            <a:pPr algn="ctr">
              <a:lnSpc>
                <a:spcPts val="2665"/>
              </a:lnSpc>
            </a:pPr>
            <a:r>
              <a:rPr lang="en-US" altLang="ko-KR" sz="2665" dirty="0">
                <a:solidFill>
                  <a:schemeClr val="bg1"/>
                </a:solidFill>
                <a:latin typeface="Roboto condensed"/>
                <a:cs typeface="Roboto condensed"/>
              </a:rPr>
              <a:t>02</a:t>
            </a:r>
            <a:endParaRPr lang="ko-KR" altLang="en-US" sz="2665" dirty="0">
              <a:solidFill>
                <a:schemeClr val="bg1"/>
              </a:solidFill>
              <a:latin typeface="Roboto condensed"/>
              <a:cs typeface="Roboto condensed"/>
            </a:endParaRPr>
          </a:p>
        </p:txBody>
      </p:sp>
      <p:sp>
        <p:nvSpPr>
          <p:cNvPr id="11" name="Oval 11"/>
          <p:cNvSpPr/>
          <p:nvPr/>
        </p:nvSpPr>
        <p:spPr>
          <a:xfrm>
            <a:off x="2854124" y="2902617"/>
            <a:ext cx="135467" cy="135467"/>
          </a:xfrm>
          <a:prstGeom prst="ellipse">
            <a:avLst/>
          </a:prstGeom>
          <a:solidFill>
            <a:srgbClr val="87D32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14" name="TextBox 14"/>
          <p:cNvSpPr txBox="1"/>
          <p:nvPr/>
        </p:nvSpPr>
        <p:spPr>
          <a:xfrm>
            <a:off x="4497634" y="2058043"/>
            <a:ext cx="743340" cy="659339"/>
          </a:xfrm>
          <a:prstGeom prst="rect">
            <a:avLst/>
          </a:prstGeom>
          <a:noFill/>
        </p:spPr>
        <p:txBody>
          <a:bodyPr wrap="square" lIns="96000" tIns="0" rIns="96000" bIns="0" rtlCol="0" anchor="ctr">
            <a:noAutofit/>
          </a:bodyPr>
          <a:lstStyle/>
          <a:p>
            <a:pPr algn="ctr">
              <a:lnSpc>
                <a:spcPts val="1335"/>
              </a:lnSpc>
            </a:pPr>
            <a:r>
              <a:rPr lang="en-US" altLang="ko-KR" sz="1335" dirty="0">
                <a:solidFill>
                  <a:schemeClr val="bg1"/>
                </a:solidFill>
                <a:latin typeface="Roboto condensed"/>
                <a:cs typeface="Roboto condensed"/>
              </a:rPr>
              <a:t>STEP </a:t>
            </a:r>
          </a:p>
          <a:p>
            <a:pPr algn="ctr">
              <a:lnSpc>
                <a:spcPts val="2665"/>
              </a:lnSpc>
            </a:pPr>
            <a:r>
              <a:rPr lang="en-US" altLang="ko-KR" sz="2665" dirty="0">
                <a:solidFill>
                  <a:schemeClr val="bg1"/>
                </a:solidFill>
                <a:latin typeface="Roboto condensed"/>
                <a:cs typeface="Roboto condensed"/>
              </a:rPr>
              <a:t>03</a:t>
            </a:r>
            <a:endParaRPr lang="ko-KR" altLang="en-US" sz="2665" dirty="0">
              <a:solidFill>
                <a:schemeClr val="bg1"/>
              </a:solidFill>
              <a:latin typeface="Roboto condensed"/>
              <a:cs typeface="Roboto condensed"/>
            </a:endParaRPr>
          </a:p>
        </p:txBody>
      </p:sp>
      <p:sp>
        <p:nvSpPr>
          <p:cNvPr id="15" name="Oval 15"/>
          <p:cNvSpPr/>
          <p:nvPr/>
        </p:nvSpPr>
        <p:spPr>
          <a:xfrm>
            <a:off x="4801457" y="2902617"/>
            <a:ext cx="135467" cy="135467"/>
          </a:xfrm>
          <a:prstGeom prst="ellipse">
            <a:avLst/>
          </a:prstGeom>
          <a:solidFill>
            <a:srgbClr val="87D32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solidFill>
                <a:schemeClr val="tx1">
                  <a:lumMod val="65000"/>
                  <a:lumOff val="35000"/>
                </a:schemeClr>
              </a:solidFill>
              <a:latin typeface="Roboto condensed"/>
              <a:cs typeface="Roboto condensed"/>
            </a:endParaRPr>
          </a:p>
        </p:txBody>
      </p:sp>
      <p:sp>
        <p:nvSpPr>
          <p:cNvPr id="18" name="TextBox 18"/>
          <p:cNvSpPr txBox="1"/>
          <p:nvPr/>
        </p:nvSpPr>
        <p:spPr>
          <a:xfrm>
            <a:off x="6449200" y="2058043"/>
            <a:ext cx="743340" cy="659339"/>
          </a:xfrm>
          <a:prstGeom prst="rect">
            <a:avLst/>
          </a:prstGeom>
          <a:noFill/>
        </p:spPr>
        <p:txBody>
          <a:bodyPr wrap="square" lIns="96000" tIns="0" rIns="96000" bIns="0" rtlCol="0" anchor="ctr">
            <a:noAutofit/>
          </a:bodyPr>
          <a:lstStyle/>
          <a:p>
            <a:pPr algn="ctr">
              <a:lnSpc>
                <a:spcPts val="1335"/>
              </a:lnSpc>
            </a:pPr>
            <a:r>
              <a:rPr lang="en-US" altLang="ko-KR" sz="1335" dirty="0">
                <a:solidFill>
                  <a:schemeClr val="bg1"/>
                </a:solidFill>
                <a:latin typeface="Roboto condensed"/>
                <a:cs typeface="Roboto condensed"/>
              </a:rPr>
              <a:t>STEP </a:t>
            </a:r>
          </a:p>
          <a:p>
            <a:pPr algn="ctr">
              <a:lnSpc>
                <a:spcPts val="2665"/>
              </a:lnSpc>
            </a:pPr>
            <a:r>
              <a:rPr lang="en-US" altLang="ko-KR" sz="2665" dirty="0">
                <a:solidFill>
                  <a:schemeClr val="bg1"/>
                </a:solidFill>
                <a:latin typeface="Roboto condensed"/>
                <a:cs typeface="Roboto condensed"/>
              </a:rPr>
              <a:t>04</a:t>
            </a:r>
            <a:endParaRPr lang="ko-KR" altLang="en-US" sz="2665" dirty="0">
              <a:solidFill>
                <a:schemeClr val="bg1"/>
              </a:solidFill>
              <a:latin typeface="Roboto condensed"/>
              <a:cs typeface="Roboto condensed"/>
            </a:endParaRPr>
          </a:p>
        </p:txBody>
      </p:sp>
      <p:sp>
        <p:nvSpPr>
          <p:cNvPr id="19" name="Oval 19"/>
          <p:cNvSpPr/>
          <p:nvPr/>
        </p:nvSpPr>
        <p:spPr>
          <a:xfrm>
            <a:off x="6757257" y="2902617"/>
            <a:ext cx="135467" cy="135467"/>
          </a:xfrm>
          <a:prstGeom prst="ellipse">
            <a:avLst/>
          </a:prstGeom>
          <a:solidFill>
            <a:srgbClr val="87D32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22" name="TextBox 22"/>
          <p:cNvSpPr txBox="1"/>
          <p:nvPr/>
        </p:nvSpPr>
        <p:spPr>
          <a:xfrm>
            <a:off x="8400767" y="2058043"/>
            <a:ext cx="743340" cy="659339"/>
          </a:xfrm>
          <a:prstGeom prst="rect">
            <a:avLst/>
          </a:prstGeom>
          <a:noFill/>
        </p:spPr>
        <p:txBody>
          <a:bodyPr wrap="square" lIns="96000" tIns="0" rIns="96000" bIns="0" rtlCol="0" anchor="ctr">
            <a:noAutofit/>
          </a:bodyPr>
          <a:lstStyle/>
          <a:p>
            <a:pPr algn="ctr">
              <a:lnSpc>
                <a:spcPts val="1335"/>
              </a:lnSpc>
            </a:pPr>
            <a:r>
              <a:rPr lang="en-US" altLang="ko-KR" sz="1335" dirty="0">
                <a:solidFill>
                  <a:schemeClr val="bg1"/>
                </a:solidFill>
                <a:latin typeface="Roboto condensed"/>
                <a:cs typeface="Roboto condensed"/>
              </a:rPr>
              <a:t>STEP </a:t>
            </a:r>
          </a:p>
          <a:p>
            <a:pPr algn="ctr">
              <a:lnSpc>
                <a:spcPts val="2665"/>
              </a:lnSpc>
            </a:pPr>
            <a:r>
              <a:rPr lang="en-US" altLang="ko-KR" sz="2665" dirty="0">
                <a:solidFill>
                  <a:schemeClr val="bg1"/>
                </a:solidFill>
                <a:latin typeface="Roboto condensed"/>
                <a:cs typeface="Roboto condensed"/>
              </a:rPr>
              <a:t>05</a:t>
            </a:r>
            <a:endParaRPr lang="ko-KR" altLang="en-US" sz="2665" dirty="0">
              <a:solidFill>
                <a:schemeClr val="bg1"/>
              </a:solidFill>
              <a:latin typeface="Roboto condensed"/>
              <a:cs typeface="Roboto condensed"/>
            </a:endParaRPr>
          </a:p>
        </p:txBody>
      </p:sp>
      <p:sp>
        <p:nvSpPr>
          <p:cNvPr id="23" name="Oval 23"/>
          <p:cNvSpPr/>
          <p:nvPr/>
        </p:nvSpPr>
        <p:spPr>
          <a:xfrm>
            <a:off x="8704589" y="2902617"/>
            <a:ext cx="135467" cy="135467"/>
          </a:xfrm>
          <a:prstGeom prst="ellipse">
            <a:avLst/>
          </a:prstGeom>
          <a:solidFill>
            <a:srgbClr val="87D32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solidFill>
                <a:schemeClr val="tx1">
                  <a:lumMod val="65000"/>
                  <a:lumOff val="35000"/>
                </a:schemeClr>
              </a:solidFill>
              <a:latin typeface="Roboto condensed"/>
              <a:cs typeface="Roboto condensed"/>
            </a:endParaRPr>
          </a:p>
        </p:txBody>
      </p:sp>
      <p:grpSp>
        <p:nvGrpSpPr>
          <p:cNvPr id="24" name="Group 24"/>
          <p:cNvGrpSpPr/>
          <p:nvPr/>
        </p:nvGrpSpPr>
        <p:grpSpPr>
          <a:xfrm>
            <a:off x="759825" y="3205776"/>
            <a:ext cx="1683905" cy="1543121"/>
            <a:chOff x="667471" y="2995559"/>
            <a:chExt cx="1262929" cy="1157341"/>
          </a:xfrm>
        </p:grpSpPr>
        <p:sp>
          <p:nvSpPr>
            <p:cNvPr id="25" name="TextBox 25"/>
            <p:cNvSpPr txBox="1"/>
            <p:nvPr/>
          </p:nvSpPr>
          <p:spPr>
            <a:xfrm>
              <a:off x="667471" y="2995559"/>
              <a:ext cx="1156100" cy="223091"/>
            </a:xfrm>
            <a:prstGeom prst="rect">
              <a:avLst/>
            </a:prstGeom>
            <a:noFill/>
          </p:spPr>
          <p:txBody>
            <a:bodyPr wrap="square" rtlCol="0">
              <a:spAutoFit/>
            </a:bodyPr>
            <a:lstStyle/>
            <a:p>
              <a:pPr lvl="0"/>
              <a:r>
                <a:rPr lang="en-US" altLang="ko-KR" sz="1335" dirty="0">
                  <a:solidFill>
                    <a:schemeClr val="tx1">
                      <a:lumMod val="65000"/>
                      <a:lumOff val="35000"/>
                    </a:schemeClr>
                  </a:solidFill>
                  <a:latin typeface="Roboto condensed"/>
                  <a:cs typeface="Roboto condensed"/>
                </a:rPr>
                <a:t>Lorem Ipsum</a:t>
              </a:r>
              <a:endParaRPr lang="ko-KR" altLang="en-US" sz="1335" dirty="0">
                <a:solidFill>
                  <a:schemeClr val="tx1">
                    <a:lumMod val="65000"/>
                    <a:lumOff val="35000"/>
                  </a:schemeClr>
                </a:solidFill>
                <a:latin typeface="Roboto condensed"/>
                <a:cs typeface="Roboto condensed"/>
              </a:endParaRPr>
            </a:p>
          </p:txBody>
        </p:sp>
        <p:sp>
          <p:nvSpPr>
            <p:cNvPr id="26" name="텍스트 개체 틀 2"/>
            <p:cNvSpPr txBox="1"/>
            <p:nvPr/>
          </p:nvSpPr>
          <p:spPr>
            <a:xfrm>
              <a:off x="667471" y="3229080"/>
              <a:ext cx="1262929" cy="923820"/>
            </a:xfrm>
            <a:prstGeom prst="rect">
              <a:avLst/>
            </a:prstGeom>
          </p:spPr>
          <p:txBody>
            <a:bodyPr vert="horz" lIns="121920" tIns="60960" rIns="121920" bIns="6096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65" dirty="0">
                  <a:solidFill>
                    <a:schemeClr val="bg1">
                      <a:lumMod val="50000"/>
                    </a:schemeClr>
                  </a:solidFill>
                  <a:latin typeface="Roboto condensed"/>
                  <a:cs typeface="Roboto condensed"/>
                </a:rPr>
                <a:t>Lorem ipsum dolor sit amet, consectetur adipiscing elit. Curabitur elementum posuere pretium. </a:t>
              </a:r>
            </a:p>
          </p:txBody>
        </p:sp>
      </p:grpSp>
      <p:grpSp>
        <p:nvGrpSpPr>
          <p:cNvPr id="27" name="Group 27"/>
          <p:cNvGrpSpPr/>
          <p:nvPr/>
        </p:nvGrpSpPr>
        <p:grpSpPr>
          <a:xfrm>
            <a:off x="2711392" y="3205776"/>
            <a:ext cx="1683905" cy="1543121"/>
            <a:chOff x="667471" y="2995559"/>
            <a:chExt cx="1262929" cy="1157341"/>
          </a:xfrm>
        </p:grpSpPr>
        <p:sp>
          <p:nvSpPr>
            <p:cNvPr id="28" name="TextBox 28"/>
            <p:cNvSpPr txBox="1"/>
            <p:nvPr/>
          </p:nvSpPr>
          <p:spPr>
            <a:xfrm>
              <a:off x="667471" y="2995559"/>
              <a:ext cx="1156100" cy="223091"/>
            </a:xfrm>
            <a:prstGeom prst="rect">
              <a:avLst/>
            </a:prstGeom>
            <a:noFill/>
          </p:spPr>
          <p:txBody>
            <a:bodyPr wrap="square" rtlCol="0">
              <a:spAutoFit/>
            </a:bodyPr>
            <a:lstStyle/>
            <a:p>
              <a:pPr lvl="0"/>
              <a:r>
                <a:rPr lang="en-US" altLang="ko-KR" sz="1335" dirty="0">
                  <a:solidFill>
                    <a:schemeClr val="tx1">
                      <a:lumMod val="65000"/>
                      <a:lumOff val="35000"/>
                    </a:schemeClr>
                  </a:solidFill>
                  <a:latin typeface="Roboto condensed"/>
                  <a:cs typeface="Roboto condensed"/>
                </a:rPr>
                <a:t>Lorem Ipsum</a:t>
              </a:r>
              <a:endParaRPr lang="ko-KR" altLang="en-US" sz="1335" dirty="0">
                <a:solidFill>
                  <a:schemeClr val="tx1">
                    <a:lumMod val="65000"/>
                    <a:lumOff val="35000"/>
                  </a:schemeClr>
                </a:solidFill>
                <a:latin typeface="Roboto condensed"/>
                <a:cs typeface="Roboto condensed"/>
              </a:endParaRPr>
            </a:p>
          </p:txBody>
        </p:sp>
        <p:sp>
          <p:nvSpPr>
            <p:cNvPr id="29" name="텍스트 개체 틀 2"/>
            <p:cNvSpPr txBox="1"/>
            <p:nvPr/>
          </p:nvSpPr>
          <p:spPr>
            <a:xfrm>
              <a:off x="667471" y="3229080"/>
              <a:ext cx="1262929" cy="923820"/>
            </a:xfrm>
            <a:prstGeom prst="rect">
              <a:avLst/>
            </a:prstGeom>
          </p:spPr>
          <p:txBody>
            <a:bodyPr vert="horz" lIns="121920" tIns="60960" rIns="121920" bIns="6096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65" dirty="0">
                  <a:solidFill>
                    <a:schemeClr val="bg1">
                      <a:lumMod val="50000"/>
                    </a:schemeClr>
                  </a:solidFill>
                  <a:latin typeface="Roboto condensed"/>
                  <a:cs typeface="Roboto condensed"/>
                </a:rPr>
                <a:t>Lorem ipsum dolor sit amet, consectetur adipiscing elit. Curabitur elementum posuere pretium. </a:t>
              </a:r>
            </a:p>
          </p:txBody>
        </p:sp>
      </p:grpSp>
      <p:grpSp>
        <p:nvGrpSpPr>
          <p:cNvPr id="30" name="Group 30"/>
          <p:cNvGrpSpPr/>
          <p:nvPr/>
        </p:nvGrpSpPr>
        <p:grpSpPr>
          <a:xfrm>
            <a:off x="4662958" y="3205776"/>
            <a:ext cx="1683905" cy="1543121"/>
            <a:chOff x="667471" y="2995559"/>
            <a:chExt cx="1262929" cy="1157341"/>
          </a:xfrm>
        </p:grpSpPr>
        <p:sp>
          <p:nvSpPr>
            <p:cNvPr id="31" name="TextBox 31"/>
            <p:cNvSpPr txBox="1"/>
            <p:nvPr/>
          </p:nvSpPr>
          <p:spPr>
            <a:xfrm>
              <a:off x="667471" y="2995559"/>
              <a:ext cx="1156100" cy="223091"/>
            </a:xfrm>
            <a:prstGeom prst="rect">
              <a:avLst/>
            </a:prstGeom>
            <a:noFill/>
          </p:spPr>
          <p:txBody>
            <a:bodyPr wrap="square" rtlCol="0">
              <a:spAutoFit/>
            </a:bodyPr>
            <a:lstStyle/>
            <a:p>
              <a:pPr lvl="0"/>
              <a:r>
                <a:rPr lang="en-US" altLang="ko-KR" sz="1335" dirty="0">
                  <a:solidFill>
                    <a:schemeClr val="tx1">
                      <a:lumMod val="65000"/>
                      <a:lumOff val="35000"/>
                    </a:schemeClr>
                  </a:solidFill>
                  <a:latin typeface="Roboto condensed"/>
                  <a:cs typeface="Roboto condensed"/>
                </a:rPr>
                <a:t>Lorem Ipsum</a:t>
              </a:r>
              <a:endParaRPr lang="ko-KR" altLang="en-US" sz="1335" dirty="0">
                <a:solidFill>
                  <a:schemeClr val="tx1">
                    <a:lumMod val="65000"/>
                    <a:lumOff val="35000"/>
                  </a:schemeClr>
                </a:solidFill>
                <a:latin typeface="Roboto condensed"/>
                <a:cs typeface="Roboto condensed"/>
              </a:endParaRPr>
            </a:p>
          </p:txBody>
        </p:sp>
        <p:sp>
          <p:nvSpPr>
            <p:cNvPr id="32" name="텍스트 개체 틀 2"/>
            <p:cNvSpPr txBox="1"/>
            <p:nvPr/>
          </p:nvSpPr>
          <p:spPr>
            <a:xfrm>
              <a:off x="667471" y="3229080"/>
              <a:ext cx="1262929" cy="923820"/>
            </a:xfrm>
            <a:prstGeom prst="rect">
              <a:avLst/>
            </a:prstGeom>
          </p:spPr>
          <p:txBody>
            <a:bodyPr vert="horz" lIns="121920" tIns="60960" rIns="121920" bIns="6096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65" dirty="0">
                  <a:solidFill>
                    <a:schemeClr val="bg1">
                      <a:lumMod val="50000"/>
                    </a:schemeClr>
                  </a:solidFill>
                  <a:latin typeface="Roboto condensed"/>
                  <a:cs typeface="Roboto condensed"/>
                </a:rPr>
                <a:t>Lorem ipsum dolor sit amet, consectetur adipiscing elit. Curabitur elementum posuere pretium. </a:t>
              </a:r>
            </a:p>
          </p:txBody>
        </p:sp>
      </p:grpSp>
      <p:grpSp>
        <p:nvGrpSpPr>
          <p:cNvPr id="33" name="Group 33"/>
          <p:cNvGrpSpPr/>
          <p:nvPr/>
        </p:nvGrpSpPr>
        <p:grpSpPr>
          <a:xfrm>
            <a:off x="6614525" y="3205776"/>
            <a:ext cx="1683905" cy="1543121"/>
            <a:chOff x="667471" y="2995559"/>
            <a:chExt cx="1262929" cy="1157341"/>
          </a:xfrm>
        </p:grpSpPr>
        <p:sp>
          <p:nvSpPr>
            <p:cNvPr id="34" name="TextBox 34"/>
            <p:cNvSpPr txBox="1"/>
            <p:nvPr/>
          </p:nvSpPr>
          <p:spPr>
            <a:xfrm>
              <a:off x="667471" y="2995559"/>
              <a:ext cx="1156100" cy="223091"/>
            </a:xfrm>
            <a:prstGeom prst="rect">
              <a:avLst/>
            </a:prstGeom>
            <a:noFill/>
          </p:spPr>
          <p:txBody>
            <a:bodyPr wrap="square" rtlCol="0">
              <a:spAutoFit/>
            </a:bodyPr>
            <a:lstStyle/>
            <a:p>
              <a:pPr lvl="0"/>
              <a:r>
                <a:rPr lang="en-US" altLang="ko-KR" sz="1335" dirty="0">
                  <a:solidFill>
                    <a:schemeClr val="tx1">
                      <a:lumMod val="65000"/>
                      <a:lumOff val="35000"/>
                    </a:schemeClr>
                  </a:solidFill>
                  <a:latin typeface="Roboto condensed"/>
                  <a:cs typeface="Roboto condensed"/>
                </a:rPr>
                <a:t>Lorem Ipsum</a:t>
              </a:r>
              <a:endParaRPr lang="ko-KR" altLang="en-US" sz="1335" dirty="0">
                <a:solidFill>
                  <a:schemeClr val="tx1">
                    <a:lumMod val="65000"/>
                    <a:lumOff val="35000"/>
                  </a:schemeClr>
                </a:solidFill>
                <a:latin typeface="Roboto condensed"/>
                <a:cs typeface="Roboto condensed"/>
              </a:endParaRPr>
            </a:p>
          </p:txBody>
        </p:sp>
        <p:sp>
          <p:nvSpPr>
            <p:cNvPr id="35" name="텍스트 개체 틀 2"/>
            <p:cNvSpPr txBox="1"/>
            <p:nvPr/>
          </p:nvSpPr>
          <p:spPr>
            <a:xfrm>
              <a:off x="667471" y="3229080"/>
              <a:ext cx="1262929" cy="923820"/>
            </a:xfrm>
            <a:prstGeom prst="rect">
              <a:avLst/>
            </a:prstGeom>
          </p:spPr>
          <p:txBody>
            <a:bodyPr vert="horz" lIns="121920" tIns="60960" rIns="121920" bIns="6096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65" dirty="0">
                  <a:solidFill>
                    <a:schemeClr val="bg1">
                      <a:lumMod val="50000"/>
                    </a:schemeClr>
                  </a:solidFill>
                  <a:latin typeface="Roboto condensed"/>
                  <a:cs typeface="Roboto condensed"/>
                </a:rPr>
                <a:t>Lorem ipsum dolor sit amet, consectetur adipiscing elit. Curabitur elementum posuere pretium. </a:t>
              </a:r>
            </a:p>
          </p:txBody>
        </p:sp>
      </p:grpSp>
      <p:grpSp>
        <p:nvGrpSpPr>
          <p:cNvPr id="36" name="Group 36"/>
          <p:cNvGrpSpPr/>
          <p:nvPr/>
        </p:nvGrpSpPr>
        <p:grpSpPr>
          <a:xfrm>
            <a:off x="8566092" y="3205776"/>
            <a:ext cx="1683905" cy="1543121"/>
            <a:chOff x="667471" y="2995559"/>
            <a:chExt cx="1262929" cy="1157341"/>
          </a:xfrm>
        </p:grpSpPr>
        <p:sp>
          <p:nvSpPr>
            <p:cNvPr id="37" name="TextBox 37"/>
            <p:cNvSpPr txBox="1"/>
            <p:nvPr/>
          </p:nvSpPr>
          <p:spPr>
            <a:xfrm>
              <a:off x="667471" y="2995559"/>
              <a:ext cx="1156100" cy="223091"/>
            </a:xfrm>
            <a:prstGeom prst="rect">
              <a:avLst/>
            </a:prstGeom>
            <a:noFill/>
          </p:spPr>
          <p:txBody>
            <a:bodyPr wrap="square" rtlCol="0">
              <a:spAutoFit/>
            </a:bodyPr>
            <a:lstStyle/>
            <a:p>
              <a:pPr lvl="0"/>
              <a:r>
                <a:rPr lang="en-US" altLang="ko-KR" sz="1335" dirty="0">
                  <a:solidFill>
                    <a:schemeClr val="tx1">
                      <a:lumMod val="65000"/>
                      <a:lumOff val="35000"/>
                    </a:schemeClr>
                  </a:solidFill>
                  <a:latin typeface="Roboto condensed"/>
                  <a:cs typeface="Roboto condensed"/>
                </a:rPr>
                <a:t>Lorem Ipsum</a:t>
              </a:r>
              <a:endParaRPr lang="ko-KR" altLang="en-US" sz="1335" dirty="0">
                <a:solidFill>
                  <a:schemeClr val="tx1">
                    <a:lumMod val="65000"/>
                    <a:lumOff val="35000"/>
                  </a:schemeClr>
                </a:solidFill>
                <a:latin typeface="Roboto condensed"/>
                <a:cs typeface="Roboto condensed"/>
              </a:endParaRPr>
            </a:p>
          </p:txBody>
        </p:sp>
        <p:sp>
          <p:nvSpPr>
            <p:cNvPr id="38" name="텍스트 개체 틀 2"/>
            <p:cNvSpPr txBox="1"/>
            <p:nvPr/>
          </p:nvSpPr>
          <p:spPr>
            <a:xfrm>
              <a:off x="667471" y="3229080"/>
              <a:ext cx="1262929" cy="923820"/>
            </a:xfrm>
            <a:prstGeom prst="rect">
              <a:avLst/>
            </a:prstGeom>
          </p:spPr>
          <p:txBody>
            <a:bodyPr vert="horz" lIns="121920" tIns="60960" rIns="121920" bIns="6096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65" dirty="0">
                  <a:solidFill>
                    <a:schemeClr val="bg1">
                      <a:lumMod val="50000"/>
                    </a:schemeClr>
                  </a:solidFill>
                  <a:latin typeface="Roboto condensed"/>
                  <a:cs typeface="Roboto condensed"/>
                </a:rPr>
                <a:t>Lorem ipsum dolor sit amet, consectetur adipiscing elit. Curabitur elementum posuere pretium. </a:t>
              </a:r>
            </a:p>
          </p:txBody>
        </p:sp>
      </p:grpSp>
      <p:sp>
        <p:nvSpPr>
          <p:cNvPr id="39" name="TextBox 39"/>
          <p:cNvSpPr txBox="1"/>
          <p:nvPr/>
        </p:nvSpPr>
        <p:spPr>
          <a:xfrm>
            <a:off x="10283863" y="2745491"/>
            <a:ext cx="866807" cy="453260"/>
          </a:xfrm>
          <a:prstGeom prst="rect">
            <a:avLst/>
          </a:prstGeom>
          <a:noFill/>
        </p:spPr>
        <p:txBody>
          <a:bodyPr wrap="square" lIns="0" tIns="0" rIns="0" bIns="0" rtlCol="0" anchor="ctr">
            <a:noAutofit/>
          </a:bodyPr>
          <a:lstStyle/>
          <a:p>
            <a:pPr lvl="0"/>
            <a:r>
              <a:rPr lang="en-US" altLang="ko-KR" sz="1865" dirty="0">
                <a:solidFill>
                  <a:schemeClr val="tx1">
                    <a:lumMod val="65000"/>
                    <a:lumOff val="35000"/>
                  </a:schemeClr>
                </a:solidFill>
                <a:latin typeface="Roboto condensed"/>
                <a:ea typeface="Roboto Condensed Regular"/>
                <a:cs typeface="Roboto condensed"/>
              </a:rPr>
              <a:t>We are </a:t>
            </a:r>
          </a:p>
          <a:p>
            <a:pPr lvl="0"/>
            <a:r>
              <a:rPr lang="en-US" altLang="ko-KR" sz="1865" dirty="0">
                <a:solidFill>
                  <a:schemeClr val="tx1">
                    <a:lumMod val="65000"/>
                    <a:lumOff val="35000"/>
                  </a:schemeClr>
                </a:solidFill>
                <a:latin typeface="Roboto condensed"/>
                <a:ea typeface="Roboto Condensed Regular"/>
                <a:cs typeface="Roboto condensed"/>
              </a:rPr>
              <a:t>The Best</a:t>
            </a:r>
            <a:endParaRPr lang="nb-NO" altLang="ko-KR" sz="1865" b="1" dirty="0">
              <a:solidFill>
                <a:schemeClr val="tx1">
                  <a:lumMod val="65000"/>
                  <a:lumOff val="35000"/>
                </a:schemeClr>
              </a:solidFill>
              <a:latin typeface="Roboto condensed"/>
              <a:ea typeface="Roboto Light" pitchFamily="2" charset="0"/>
              <a:cs typeface="Roboto condensed"/>
            </a:endParaRPr>
          </a:p>
        </p:txBody>
      </p:sp>
      <p:sp>
        <p:nvSpPr>
          <p:cNvPr id="40" name="Text Placeholder 8"/>
          <p:cNvSpPr txBox="1"/>
          <p:nvPr/>
        </p:nvSpPr>
        <p:spPr>
          <a:xfrm>
            <a:off x="364068" y="5107096"/>
            <a:ext cx="11472333" cy="875211"/>
          </a:xfrm>
          <a:prstGeom prst="rect">
            <a:avLst/>
          </a:prstGeom>
        </p:spPr>
        <p:txBody>
          <a:bodyPr vert="horz" numCol="1" spcCol="274320"/>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en-US" sz="1065"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p>
        </p:txBody>
      </p:sp>
      <p:cxnSp>
        <p:nvCxnSpPr>
          <p:cNvPr id="41" name="Straight Connector 45"/>
          <p:cNvCxnSpPr/>
          <p:nvPr/>
        </p:nvCxnSpPr>
        <p:spPr>
          <a:xfrm flipH="1">
            <a:off x="512984" y="5047828"/>
            <a:ext cx="11196416"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0-#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1000" fill="hold"/>
                                            <p:tgtEl>
                                              <p:spTgt spid="39"/>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22" presetClass="entr" presetSubtype="4"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down)">
                                          <p:cBhvr>
                                            <p:cTn id="42" dur="500"/>
                                            <p:tgtEl>
                                              <p:spTgt spid="2"/>
                                            </p:tgtEl>
                                          </p:cBhvr>
                                        </p:animEffect>
                                      </p:childTnLst>
                                    </p:cTn>
                                  </p:par>
                                  <p:par>
                                    <p:cTn id="43" presetID="22" presetClass="entr" presetSubtype="4"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down)">
                                          <p:cBhvr>
                                            <p:cTn id="45" dur="500"/>
                                            <p:tgtEl>
                                              <p:spTgt spid="43"/>
                                            </p:tgtEl>
                                          </p:cBhvr>
                                        </p:animEffect>
                                      </p:childTnLst>
                                    </p:cTn>
                                  </p:par>
                                  <p:par>
                                    <p:cTn id="46" presetID="22" presetClass="entr" presetSubtype="4" fill="hold"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down)">
                                          <p:cBhvr>
                                            <p:cTn id="48" dur="500"/>
                                            <p:tgtEl>
                                              <p:spTgt spid="44"/>
                                            </p:tgtEl>
                                          </p:cBhvr>
                                        </p:animEffect>
                                      </p:childTnLst>
                                    </p:cTn>
                                  </p:par>
                                  <p:par>
                                    <p:cTn id="49" presetID="22" presetClass="entr" presetSubtype="4"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down)">
                                          <p:cBhvr>
                                            <p:cTn id="51" dur="500"/>
                                            <p:tgtEl>
                                              <p:spTgt spid="45"/>
                                            </p:tgtEl>
                                          </p:cBhvr>
                                        </p:animEffect>
                                      </p:childTnLst>
                                    </p:cTn>
                                  </p:par>
                                  <p:par>
                                    <p:cTn id="52" presetID="22" presetClass="entr" presetSubtype="4" fill="hold"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down)">
                                          <p:cBhvr>
                                            <p:cTn id="60" dur="500"/>
                                            <p:tgtEl>
                                              <p:spTgt spid="10"/>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down)">
                                          <p:cBhvr>
                                            <p:cTn id="63" dur="500"/>
                                            <p:tgtEl>
                                              <p:spTgt spid="1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down)">
                                          <p:cBhvr>
                                            <p:cTn id="66" dur="500"/>
                                            <p:tgtEl>
                                              <p:spTgt spid="18"/>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childTnLst>
                              </p:cTn>
                            </p:par>
                            <p:par>
                              <p:cTn id="70" fill="hold">
                                <p:stCondLst>
                                  <p:cond delay="2000"/>
                                </p:stCondLst>
                                <p:childTnLst>
                                  <p:par>
                                    <p:cTn id="71" presetID="12" presetClass="entr" presetSubtype="4"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p:tgtEl>
                                              <p:spTgt spid="24"/>
                                            </p:tgtEl>
                                            <p:attrNameLst>
                                              <p:attrName>ppt_y</p:attrName>
                                            </p:attrNameLst>
                                          </p:cBhvr>
                                          <p:tavLst>
                                            <p:tav tm="0">
                                              <p:val>
                                                <p:strVal val="#ppt_y+#ppt_h*1.125000"/>
                                              </p:val>
                                            </p:tav>
                                            <p:tav tm="100000">
                                              <p:val>
                                                <p:strVal val="#ppt_y"/>
                                              </p:val>
                                            </p:tav>
                                          </p:tavLst>
                                        </p:anim>
                                        <p:animEffect transition="in" filter="wipe(up)">
                                          <p:cBhvr>
                                            <p:cTn id="74" dur="500"/>
                                            <p:tgtEl>
                                              <p:spTgt spid="24"/>
                                            </p:tgtEl>
                                          </p:cBhvr>
                                        </p:animEffect>
                                      </p:childTnLst>
                                    </p:cTn>
                                  </p:par>
                                  <p:par>
                                    <p:cTn id="75" presetID="12" presetClass="entr" presetSubtype="4" fill="hold"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p:tgtEl>
                                              <p:spTgt spid="27"/>
                                            </p:tgtEl>
                                            <p:attrNameLst>
                                              <p:attrName>ppt_y</p:attrName>
                                            </p:attrNameLst>
                                          </p:cBhvr>
                                          <p:tavLst>
                                            <p:tav tm="0">
                                              <p:val>
                                                <p:strVal val="#ppt_y+#ppt_h*1.125000"/>
                                              </p:val>
                                            </p:tav>
                                            <p:tav tm="100000">
                                              <p:val>
                                                <p:strVal val="#ppt_y"/>
                                              </p:val>
                                            </p:tav>
                                          </p:tavLst>
                                        </p:anim>
                                        <p:animEffect transition="in" filter="wipe(up)">
                                          <p:cBhvr>
                                            <p:cTn id="78" dur="500"/>
                                            <p:tgtEl>
                                              <p:spTgt spid="27"/>
                                            </p:tgtEl>
                                          </p:cBhvr>
                                        </p:animEffect>
                                      </p:childTnLst>
                                    </p:cTn>
                                  </p:par>
                                  <p:par>
                                    <p:cTn id="79" presetID="12" presetClass="entr" presetSubtype="4" fill="hold"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p:tgtEl>
                                              <p:spTgt spid="30"/>
                                            </p:tgtEl>
                                            <p:attrNameLst>
                                              <p:attrName>ppt_y</p:attrName>
                                            </p:attrNameLst>
                                          </p:cBhvr>
                                          <p:tavLst>
                                            <p:tav tm="0">
                                              <p:val>
                                                <p:strVal val="#ppt_y+#ppt_h*1.125000"/>
                                              </p:val>
                                            </p:tav>
                                            <p:tav tm="100000">
                                              <p:val>
                                                <p:strVal val="#ppt_y"/>
                                              </p:val>
                                            </p:tav>
                                          </p:tavLst>
                                        </p:anim>
                                        <p:animEffect transition="in" filter="wipe(up)">
                                          <p:cBhvr>
                                            <p:cTn id="82" dur="500"/>
                                            <p:tgtEl>
                                              <p:spTgt spid="30"/>
                                            </p:tgtEl>
                                          </p:cBhvr>
                                        </p:animEffect>
                                      </p:childTnLst>
                                    </p:cTn>
                                  </p:par>
                                  <p:par>
                                    <p:cTn id="83" presetID="12" presetClass="entr" presetSubtype="4" fill="hold" nodeType="withEffect">
                                      <p:stCondLst>
                                        <p:cond delay="0"/>
                                      </p:stCondLst>
                                      <p:childTnLst>
                                        <p:set>
                                          <p:cBhvr>
                                            <p:cTn id="84" dur="1" fill="hold">
                                              <p:stCondLst>
                                                <p:cond delay="0"/>
                                              </p:stCondLst>
                                            </p:cTn>
                                            <p:tgtEl>
                                              <p:spTgt spid="33"/>
                                            </p:tgtEl>
                                            <p:attrNameLst>
                                              <p:attrName>style.visibility</p:attrName>
                                            </p:attrNameLst>
                                          </p:cBhvr>
                                          <p:to>
                                            <p:strVal val="visible"/>
                                          </p:to>
                                        </p:set>
                                        <p:anim calcmode="lin" valueType="num">
                                          <p:cBhvr additive="base">
                                            <p:cTn id="85" dur="500"/>
                                            <p:tgtEl>
                                              <p:spTgt spid="33"/>
                                            </p:tgtEl>
                                            <p:attrNameLst>
                                              <p:attrName>ppt_y</p:attrName>
                                            </p:attrNameLst>
                                          </p:cBhvr>
                                          <p:tavLst>
                                            <p:tav tm="0">
                                              <p:val>
                                                <p:strVal val="#ppt_y+#ppt_h*1.125000"/>
                                              </p:val>
                                            </p:tav>
                                            <p:tav tm="100000">
                                              <p:val>
                                                <p:strVal val="#ppt_y"/>
                                              </p:val>
                                            </p:tav>
                                          </p:tavLst>
                                        </p:anim>
                                        <p:animEffect transition="in" filter="wipe(up)">
                                          <p:cBhvr>
                                            <p:cTn id="86" dur="500"/>
                                            <p:tgtEl>
                                              <p:spTgt spid="33"/>
                                            </p:tgtEl>
                                          </p:cBhvr>
                                        </p:animEffect>
                                      </p:childTnLst>
                                    </p:cTn>
                                  </p:par>
                                  <p:par>
                                    <p:cTn id="87" presetID="12" presetClass="entr" presetSubtype="4" fill="hold" nodeType="with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500"/>
                                            <p:tgtEl>
                                              <p:spTgt spid="36"/>
                                            </p:tgtEl>
                                            <p:attrNameLst>
                                              <p:attrName>ppt_y</p:attrName>
                                            </p:attrNameLst>
                                          </p:cBhvr>
                                          <p:tavLst>
                                            <p:tav tm="0">
                                              <p:val>
                                                <p:strVal val="#ppt_y+#ppt_h*1.125000"/>
                                              </p:val>
                                            </p:tav>
                                            <p:tav tm="100000">
                                              <p:val>
                                                <p:strVal val="#ppt_y"/>
                                              </p:val>
                                            </p:tav>
                                          </p:tavLst>
                                        </p:anim>
                                        <p:animEffect transition="in" filter="wipe(up)">
                                          <p:cBhvr>
                                            <p:cTn id="90" dur="500"/>
                                            <p:tgtEl>
                                              <p:spTgt spid="36"/>
                                            </p:tgtEl>
                                          </p:cBhvr>
                                        </p:animEffect>
                                      </p:childTnLst>
                                    </p:cTn>
                                  </p:par>
                                </p:childTnLst>
                              </p:cTn>
                            </p:par>
                            <p:par>
                              <p:cTn id="91" fill="hold">
                                <p:stCondLst>
                                  <p:cond delay="2500"/>
                                </p:stCondLst>
                                <p:childTnLst>
                                  <p:par>
                                    <p:cTn id="92" presetID="22" presetClass="entr" presetSubtype="8" fill="hold" nodeType="after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wipe(left)">
                                          <p:cBhvr>
                                            <p:cTn id="94" dur="500"/>
                                            <p:tgtEl>
                                              <p:spTgt spid="41"/>
                                            </p:tgtEl>
                                          </p:cBhvr>
                                        </p:animEffect>
                                      </p:childTnLst>
                                    </p:cTn>
                                  </p:par>
                                </p:childTnLst>
                              </p:cTn>
                            </p:par>
                            <p:par>
                              <p:cTn id="95" fill="hold">
                                <p:stCondLst>
                                  <p:cond delay="3000"/>
                                </p:stCondLst>
                                <p:childTnLst>
                                  <p:par>
                                    <p:cTn id="96" presetID="16" presetClass="entr" presetSubtype="21"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barn(inVertical)">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 grpId="0" animBg="1"/>
          <p:bldP spid="6" grpId="0"/>
          <p:bldP spid="7" grpId="0" animBg="1"/>
          <p:bldP spid="10" grpId="0"/>
          <p:bldP spid="11" grpId="0" animBg="1"/>
          <p:bldP spid="14" grpId="0"/>
          <p:bldP spid="15" grpId="0" animBg="1"/>
          <p:bldP spid="18" grpId="0"/>
          <p:bldP spid="19" grpId="0" animBg="1"/>
          <p:bldP spid="22" grpId="0"/>
          <p:bldP spid="23" grpId="0" animBg="1"/>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0-#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0-#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1000" fill="hold"/>
                                            <p:tgtEl>
                                              <p:spTgt spid="39"/>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22" presetClass="entr" presetSubtype="4"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down)">
                                          <p:cBhvr>
                                            <p:cTn id="42" dur="500"/>
                                            <p:tgtEl>
                                              <p:spTgt spid="2"/>
                                            </p:tgtEl>
                                          </p:cBhvr>
                                        </p:animEffect>
                                      </p:childTnLst>
                                    </p:cTn>
                                  </p:par>
                                  <p:par>
                                    <p:cTn id="43" presetID="22" presetClass="entr" presetSubtype="4"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down)">
                                          <p:cBhvr>
                                            <p:cTn id="45" dur="500"/>
                                            <p:tgtEl>
                                              <p:spTgt spid="43"/>
                                            </p:tgtEl>
                                          </p:cBhvr>
                                        </p:animEffect>
                                      </p:childTnLst>
                                    </p:cTn>
                                  </p:par>
                                  <p:par>
                                    <p:cTn id="46" presetID="22" presetClass="entr" presetSubtype="4" fill="hold"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down)">
                                          <p:cBhvr>
                                            <p:cTn id="48" dur="500"/>
                                            <p:tgtEl>
                                              <p:spTgt spid="44"/>
                                            </p:tgtEl>
                                          </p:cBhvr>
                                        </p:animEffect>
                                      </p:childTnLst>
                                    </p:cTn>
                                  </p:par>
                                  <p:par>
                                    <p:cTn id="49" presetID="22" presetClass="entr" presetSubtype="4"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down)">
                                          <p:cBhvr>
                                            <p:cTn id="51" dur="500"/>
                                            <p:tgtEl>
                                              <p:spTgt spid="45"/>
                                            </p:tgtEl>
                                          </p:cBhvr>
                                        </p:animEffect>
                                      </p:childTnLst>
                                    </p:cTn>
                                  </p:par>
                                  <p:par>
                                    <p:cTn id="52" presetID="22" presetClass="entr" presetSubtype="4" fill="hold"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down)">
                                          <p:cBhvr>
                                            <p:cTn id="60" dur="500"/>
                                            <p:tgtEl>
                                              <p:spTgt spid="10"/>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down)">
                                          <p:cBhvr>
                                            <p:cTn id="63" dur="500"/>
                                            <p:tgtEl>
                                              <p:spTgt spid="1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down)">
                                          <p:cBhvr>
                                            <p:cTn id="66" dur="500"/>
                                            <p:tgtEl>
                                              <p:spTgt spid="18"/>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childTnLst>
                              </p:cTn>
                            </p:par>
                            <p:par>
                              <p:cTn id="70" fill="hold">
                                <p:stCondLst>
                                  <p:cond delay="2000"/>
                                </p:stCondLst>
                                <p:childTnLst>
                                  <p:par>
                                    <p:cTn id="71" presetID="12" presetClass="entr" presetSubtype="4"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p:tgtEl>
                                              <p:spTgt spid="24"/>
                                            </p:tgtEl>
                                            <p:attrNameLst>
                                              <p:attrName>ppt_y</p:attrName>
                                            </p:attrNameLst>
                                          </p:cBhvr>
                                          <p:tavLst>
                                            <p:tav tm="0">
                                              <p:val>
                                                <p:strVal val="#ppt_y+#ppt_h*1.125000"/>
                                              </p:val>
                                            </p:tav>
                                            <p:tav tm="100000">
                                              <p:val>
                                                <p:strVal val="#ppt_y"/>
                                              </p:val>
                                            </p:tav>
                                          </p:tavLst>
                                        </p:anim>
                                        <p:animEffect transition="in" filter="wipe(up)">
                                          <p:cBhvr>
                                            <p:cTn id="74" dur="500"/>
                                            <p:tgtEl>
                                              <p:spTgt spid="24"/>
                                            </p:tgtEl>
                                          </p:cBhvr>
                                        </p:animEffect>
                                      </p:childTnLst>
                                    </p:cTn>
                                  </p:par>
                                  <p:par>
                                    <p:cTn id="75" presetID="12" presetClass="entr" presetSubtype="4" fill="hold"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p:tgtEl>
                                              <p:spTgt spid="27"/>
                                            </p:tgtEl>
                                            <p:attrNameLst>
                                              <p:attrName>ppt_y</p:attrName>
                                            </p:attrNameLst>
                                          </p:cBhvr>
                                          <p:tavLst>
                                            <p:tav tm="0">
                                              <p:val>
                                                <p:strVal val="#ppt_y+#ppt_h*1.125000"/>
                                              </p:val>
                                            </p:tav>
                                            <p:tav tm="100000">
                                              <p:val>
                                                <p:strVal val="#ppt_y"/>
                                              </p:val>
                                            </p:tav>
                                          </p:tavLst>
                                        </p:anim>
                                        <p:animEffect transition="in" filter="wipe(up)">
                                          <p:cBhvr>
                                            <p:cTn id="78" dur="500"/>
                                            <p:tgtEl>
                                              <p:spTgt spid="27"/>
                                            </p:tgtEl>
                                          </p:cBhvr>
                                        </p:animEffect>
                                      </p:childTnLst>
                                    </p:cTn>
                                  </p:par>
                                  <p:par>
                                    <p:cTn id="79" presetID="12" presetClass="entr" presetSubtype="4" fill="hold"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p:tgtEl>
                                              <p:spTgt spid="30"/>
                                            </p:tgtEl>
                                            <p:attrNameLst>
                                              <p:attrName>ppt_y</p:attrName>
                                            </p:attrNameLst>
                                          </p:cBhvr>
                                          <p:tavLst>
                                            <p:tav tm="0">
                                              <p:val>
                                                <p:strVal val="#ppt_y+#ppt_h*1.125000"/>
                                              </p:val>
                                            </p:tav>
                                            <p:tav tm="100000">
                                              <p:val>
                                                <p:strVal val="#ppt_y"/>
                                              </p:val>
                                            </p:tav>
                                          </p:tavLst>
                                        </p:anim>
                                        <p:animEffect transition="in" filter="wipe(up)">
                                          <p:cBhvr>
                                            <p:cTn id="82" dur="500"/>
                                            <p:tgtEl>
                                              <p:spTgt spid="30"/>
                                            </p:tgtEl>
                                          </p:cBhvr>
                                        </p:animEffect>
                                      </p:childTnLst>
                                    </p:cTn>
                                  </p:par>
                                  <p:par>
                                    <p:cTn id="83" presetID="12" presetClass="entr" presetSubtype="4" fill="hold" nodeType="withEffect">
                                      <p:stCondLst>
                                        <p:cond delay="0"/>
                                      </p:stCondLst>
                                      <p:childTnLst>
                                        <p:set>
                                          <p:cBhvr>
                                            <p:cTn id="84" dur="1" fill="hold">
                                              <p:stCondLst>
                                                <p:cond delay="0"/>
                                              </p:stCondLst>
                                            </p:cTn>
                                            <p:tgtEl>
                                              <p:spTgt spid="33"/>
                                            </p:tgtEl>
                                            <p:attrNameLst>
                                              <p:attrName>style.visibility</p:attrName>
                                            </p:attrNameLst>
                                          </p:cBhvr>
                                          <p:to>
                                            <p:strVal val="visible"/>
                                          </p:to>
                                        </p:set>
                                        <p:anim calcmode="lin" valueType="num">
                                          <p:cBhvr additive="base">
                                            <p:cTn id="85" dur="500"/>
                                            <p:tgtEl>
                                              <p:spTgt spid="33"/>
                                            </p:tgtEl>
                                            <p:attrNameLst>
                                              <p:attrName>ppt_y</p:attrName>
                                            </p:attrNameLst>
                                          </p:cBhvr>
                                          <p:tavLst>
                                            <p:tav tm="0">
                                              <p:val>
                                                <p:strVal val="#ppt_y+#ppt_h*1.125000"/>
                                              </p:val>
                                            </p:tav>
                                            <p:tav tm="100000">
                                              <p:val>
                                                <p:strVal val="#ppt_y"/>
                                              </p:val>
                                            </p:tav>
                                          </p:tavLst>
                                        </p:anim>
                                        <p:animEffect transition="in" filter="wipe(up)">
                                          <p:cBhvr>
                                            <p:cTn id="86" dur="500"/>
                                            <p:tgtEl>
                                              <p:spTgt spid="33"/>
                                            </p:tgtEl>
                                          </p:cBhvr>
                                        </p:animEffect>
                                      </p:childTnLst>
                                    </p:cTn>
                                  </p:par>
                                  <p:par>
                                    <p:cTn id="87" presetID="12" presetClass="entr" presetSubtype="4" fill="hold" nodeType="with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500"/>
                                            <p:tgtEl>
                                              <p:spTgt spid="36"/>
                                            </p:tgtEl>
                                            <p:attrNameLst>
                                              <p:attrName>ppt_y</p:attrName>
                                            </p:attrNameLst>
                                          </p:cBhvr>
                                          <p:tavLst>
                                            <p:tav tm="0">
                                              <p:val>
                                                <p:strVal val="#ppt_y+#ppt_h*1.125000"/>
                                              </p:val>
                                            </p:tav>
                                            <p:tav tm="100000">
                                              <p:val>
                                                <p:strVal val="#ppt_y"/>
                                              </p:val>
                                            </p:tav>
                                          </p:tavLst>
                                        </p:anim>
                                        <p:animEffect transition="in" filter="wipe(up)">
                                          <p:cBhvr>
                                            <p:cTn id="90" dur="500"/>
                                            <p:tgtEl>
                                              <p:spTgt spid="36"/>
                                            </p:tgtEl>
                                          </p:cBhvr>
                                        </p:animEffect>
                                      </p:childTnLst>
                                    </p:cTn>
                                  </p:par>
                                </p:childTnLst>
                              </p:cTn>
                            </p:par>
                            <p:par>
                              <p:cTn id="91" fill="hold">
                                <p:stCondLst>
                                  <p:cond delay="2500"/>
                                </p:stCondLst>
                                <p:childTnLst>
                                  <p:par>
                                    <p:cTn id="92" presetID="22" presetClass="entr" presetSubtype="8" fill="hold" nodeType="after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wipe(left)">
                                          <p:cBhvr>
                                            <p:cTn id="94" dur="500"/>
                                            <p:tgtEl>
                                              <p:spTgt spid="41"/>
                                            </p:tgtEl>
                                          </p:cBhvr>
                                        </p:animEffect>
                                      </p:childTnLst>
                                    </p:cTn>
                                  </p:par>
                                </p:childTnLst>
                              </p:cTn>
                            </p:par>
                            <p:par>
                              <p:cTn id="95" fill="hold">
                                <p:stCondLst>
                                  <p:cond delay="3000"/>
                                </p:stCondLst>
                                <p:childTnLst>
                                  <p:par>
                                    <p:cTn id="96" presetID="16" presetClass="entr" presetSubtype="21"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barn(inVertical)">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 grpId="0" animBg="1"/>
          <p:bldP spid="6" grpId="0"/>
          <p:bldP spid="7" grpId="0" animBg="1"/>
          <p:bldP spid="10" grpId="0"/>
          <p:bldP spid="11" grpId="0" animBg="1"/>
          <p:bldP spid="14" grpId="0"/>
          <p:bldP spid="15" grpId="0" animBg="1"/>
          <p:bldP spid="18" grpId="0"/>
          <p:bldP spid="19" grpId="0" animBg="1"/>
          <p:bldP spid="22" grpId="0"/>
          <p:bldP spid="23" grpId="0" animBg="1"/>
          <p:bldP spid="39" grpId="0"/>
          <p:bldP spid="4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827" y="1302698"/>
            <a:ext cx="4073749" cy="5069386"/>
          </a:xfrm>
          <a:prstGeom prst="rect">
            <a:avLst/>
          </a:prstGeom>
        </p:spPr>
      </p:pic>
      <p:sp>
        <p:nvSpPr>
          <p:cNvPr id="12" name="矩形 29"/>
          <p:cNvSpPr>
            <a:spLocks noChangeArrowheads="1"/>
          </p:cNvSpPr>
          <p:nvPr/>
        </p:nvSpPr>
        <p:spPr bwMode="auto">
          <a:xfrm>
            <a:off x="5339060" y="2288181"/>
            <a:ext cx="1675260" cy="1403639"/>
          </a:xfrm>
          <a:prstGeom prst="rect">
            <a:avLst/>
          </a:prstGeom>
          <a:noFill/>
          <a:ln w="22225">
            <a:solidFill>
              <a:srgbClr val="87D323"/>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5" name="文本框 4"/>
          <p:cNvSpPr txBox="1"/>
          <p:nvPr/>
        </p:nvSpPr>
        <p:spPr>
          <a:xfrm>
            <a:off x="6146802" y="3035259"/>
            <a:ext cx="2604111" cy="646331"/>
          </a:xfrm>
          <a:prstGeom prst="rect">
            <a:avLst/>
          </a:prstGeom>
          <a:noFill/>
        </p:spPr>
        <p:txBody>
          <a:bodyPr wrap="none" rtlCol="0">
            <a:spAutoFit/>
          </a:bodyPr>
          <a:lstStyle/>
          <a:p>
            <a:r>
              <a:rPr lang="en-US" altLang="zh-CN" sz="3600" b="1" i="1" dirty="0" smtClean="0">
                <a:solidFill>
                  <a:schemeClr val="tx1">
                    <a:lumMod val="75000"/>
                    <a:lumOff val="25000"/>
                  </a:schemeClr>
                </a:solidFill>
                <a:latin typeface="Arial" panose="020B0604020202020204" pitchFamily="34" charset="0"/>
                <a:cs typeface="Arial" panose="020B0604020202020204" pitchFamily="34" charset="0"/>
              </a:rPr>
              <a:t>Your Name</a:t>
            </a:r>
            <a:endParaRPr lang="zh-CN" altLang="en-US" sz="3600" b="1"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 name="文本框 5"/>
          <p:cNvSpPr txBox="1"/>
          <p:nvPr/>
        </p:nvSpPr>
        <p:spPr>
          <a:xfrm>
            <a:off x="6176690" y="4469519"/>
            <a:ext cx="5356498" cy="1040285"/>
          </a:xfrm>
          <a:prstGeom prst="rect">
            <a:avLst/>
          </a:prstGeom>
          <a:noFill/>
        </p:spPr>
        <p:txBody>
          <a:bodyPr wrap="square" rtlCol="0">
            <a:spAutoFit/>
          </a:bodyPr>
          <a:lstStyle/>
          <a:p>
            <a:pPr>
              <a:lnSpc>
                <a:spcPct val="110000"/>
              </a:lnSpc>
            </a:pPr>
            <a:r>
              <a:rPr lang="en-US" altLang="zh-CN" sz="1400" dirty="0">
                <a:solidFill>
                  <a:schemeClr val="tx1">
                    <a:lumMod val="65000"/>
                    <a:lumOff val="35000"/>
                  </a:schemeClr>
                </a:solidFill>
                <a:latin typeface="Calibri" panose="020F0502020204030204" pitchFamily="34" charset="0"/>
              </a:rPr>
              <a:t>It is not difficult to imagine a world short of ambition. It would probably be a kinder world: with out demands, probably be a kinder  without abrasions. People would have time for reflection.</a:t>
            </a:r>
            <a:r>
              <a:rPr lang="en-US" altLang="zh-CN" sz="1400" dirty="0">
                <a:solidFill>
                  <a:schemeClr val="tx1">
                    <a:lumMod val="75000"/>
                    <a:lumOff val="25000"/>
                  </a:schemeClr>
                </a:solidFill>
                <a:latin typeface="Calibri" panose="020F0502020204030204" pitchFamily="34" charset="0"/>
              </a:rPr>
              <a:t> Insert you awesome clever slogan or theme</a:t>
            </a:r>
            <a:r>
              <a:rPr lang="en-US" altLang="zh-CN" sz="1400" dirty="0">
                <a:solidFill>
                  <a:schemeClr val="tx1">
                    <a:lumMod val="65000"/>
                    <a:lumOff val="35000"/>
                  </a:schemeClr>
                </a:solidFill>
                <a:latin typeface="Calibri" panose="020F0502020204030204" pitchFamily="34" charset="0"/>
              </a:rPr>
              <a:t> . </a:t>
            </a:r>
            <a:endParaRPr lang="zh-CN" altLang="en-US" sz="1400" dirty="0">
              <a:solidFill>
                <a:schemeClr val="tx1">
                  <a:lumMod val="65000"/>
                  <a:lumOff val="35000"/>
                </a:schemeClr>
              </a:solidFill>
              <a:latin typeface="Calibri" panose="020F0502020204030204" pitchFamily="34" charset="0"/>
            </a:endParaRPr>
          </a:p>
        </p:txBody>
      </p:sp>
      <p:sp>
        <p:nvSpPr>
          <p:cNvPr id="11" name="文本框 10"/>
          <p:cNvSpPr txBox="1"/>
          <p:nvPr/>
        </p:nvSpPr>
        <p:spPr>
          <a:xfrm>
            <a:off x="6146802" y="3647027"/>
            <a:ext cx="5083347" cy="634020"/>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r>
              <a:rPr lang="en-US" altLang="zh-CN" b="1" dirty="0">
                <a:solidFill>
                  <a:schemeClr val="tx1">
                    <a:lumMod val="75000"/>
                    <a:lumOff val="25000"/>
                  </a:schemeClr>
                </a:solidFill>
              </a:rPr>
              <a:t>Insert you awesome clever slogan or awesome clever slogan or theme in this you awesome clever .</a:t>
            </a:r>
            <a:endParaRPr lang="zh-CN" altLang="en-US"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1500"/>
                                </p:stCondLst>
                                <p:childTnLst>
                                  <p:par>
                                    <p:cTn id="14" presetID="31"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 calcmode="lin" valueType="num">
                                          <p:cBhvr>
                                            <p:cTn id="18" dur="500" fill="hold"/>
                                            <p:tgtEl>
                                              <p:spTgt spid="12"/>
                                            </p:tgtEl>
                                            <p:attrNameLst>
                                              <p:attrName>style.rotation</p:attrName>
                                            </p:attrNameLst>
                                          </p:cBhvr>
                                          <p:tavLst>
                                            <p:tav tm="0">
                                              <p:val>
                                                <p:fltVal val="90"/>
                                              </p:val>
                                            </p:tav>
                                            <p:tav tm="100000">
                                              <p:val>
                                                <p:fltVal val="0"/>
                                              </p:val>
                                            </p:tav>
                                          </p:tavLst>
                                        </p:anim>
                                        <p:animEffect transition="in" filter="fade">
                                          <p:cBhvr>
                                            <p:cTn id="19" dur="500"/>
                                            <p:tgtEl>
                                              <p:spTgt spid="12"/>
                                            </p:tgtEl>
                                          </p:cBhvr>
                                        </p:animEffect>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up)">
                                          <p:cBhvr>
                                            <p:cTn id="24" dur="500"/>
                                            <p:tgtEl>
                                              <p:spTgt spid="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2" grpId="0" animBg="1"/>
          <p:bldP spid="5" grpId="0"/>
          <p:bldP spid="6"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par>
                              <p:cTn id="13" fill="hold">
                                <p:stCondLst>
                                  <p:cond delay="1500"/>
                                </p:stCondLst>
                                <p:childTnLst>
                                  <p:par>
                                    <p:cTn id="14" presetID="31"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 calcmode="lin" valueType="num">
                                          <p:cBhvr>
                                            <p:cTn id="18" dur="500" fill="hold"/>
                                            <p:tgtEl>
                                              <p:spTgt spid="12"/>
                                            </p:tgtEl>
                                            <p:attrNameLst>
                                              <p:attrName>style.rotation</p:attrName>
                                            </p:attrNameLst>
                                          </p:cBhvr>
                                          <p:tavLst>
                                            <p:tav tm="0">
                                              <p:val>
                                                <p:fltVal val="90"/>
                                              </p:val>
                                            </p:tav>
                                            <p:tav tm="100000">
                                              <p:val>
                                                <p:fltVal val="0"/>
                                              </p:val>
                                            </p:tav>
                                          </p:tavLst>
                                        </p:anim>
                                        <p:animEffect transition="in" filter="fade">
                                          <p:cBhvr>
                                            <p:cTn id="19" dur="500"/>
                                            <p:tgtEl>
                                              <p:spTgt spid="12"/>
                                            </p:tgtEl>
                                          </p:cBhvr>
                                        </p:animEffect>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up)">
                                          <p:cBhvr>
                                            <p:cTn id="24" dur="500"/>
                                            <p:tgtEl>
                                              <p:spTgt spid="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2" grpId="0" animBg="1"/>
          <p:bldP spid="5" grpId="0"/>
          <p:bldP spid="6" grpId="0"/>
          <p:bldP spid="1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61" r="24567"/>
          <a:stretch>
            <a:fillRect/>
          </a:stretch>
        </p:blipFill>
        <p:spPr bwMode="auto">
          <a:xfrm>
            <a:off x="1655741" y="1771949"/>
            <a:ext cx="1849402" cy="1791073"/>
          </a:xfrm>
          <a:prstGeom prst="ellipse">
            <a:avLst/>
          </a:prstGeom>
          <a:noFill/>
          <a:extLst>
            <a:ext uri="{909E8E84-426E-40DD-AFC4-6F175D3DCCD1}">
              <a14:hiddenFill xmlns:a14="http://schemas.microsoft.com/office/drawing/2010/main">
                <a:solidFill>
                  <a:srgbClr val="FFFFFF"/>
                </a:solidFill>
              </a14:hiddenFill>
            </a:ext>
          </a:extLst>
        </p:spPr>
      </p:pic>
      <p:sp>
        <p:nvSpPr>
          <p:cNvPr id="4" name="TextBox 3"/>
          <p:cNvSpPr txBox="1">
            <a:spLocks noChangeArrowheads="1"/>
          </p:cNvSpPr>
          <p:nvPr/>
        </p:nvSpPr>
        <p:spPr bwMode="auto">
          <a:xfrm>
            <a:off x="2221556" y="3683149"/>
            <a:ext cx="7761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tx1">
                    <a:lumMod val="75000"/>
                    <a:lumOff val="25000"/>
                  </a:schemeClr>
                </a:solidFill>
              </a:rPr>
              <a:t>NAME</a:t>
            </a:r>
            <a:endParaRPr lang="zh-CN" altLang="en-US" dirty="0">
              <a:solidFill>
                <a:schemeClr val="tx1">
                  <a:lumMod val="75000"/>
                  <a:lumOff val="25000"/>
                </a:schemeClr>
              </a:solidFill>
            </a:endParaRPr>
          </a:p>
        </p:txBody>
      </p:sp>
      <p:sp>
        <p:nvSpPr>
          <p:cNvPr id="9" name="TextBox 8"/>
          <p:cNvSpPr txBox="1">
            <a:spLocks noChangeArrowheads="1"/>
          </p:cNvSpPr>
          <p:nvPr/>
        </p:nvSpPr>
        <p:spPr bwMode="auto">
          <a:xfrm>
            <a:off x="5726756" y="3683149"/>
            <a:ext cx="7761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tx1">
                    <a:lumMod val="75000"/>
                    <a:lumOff val="25000"/>
                  </a:schemeClr>
                </a:solidFill>
              </a:rPr>
              <a:t>NAME</a:t>
            </a:r>
            <a:endParaRPr lang="zh-CN" altLang="en-US">
              <a:solidFill>
                <a:schemeClr val="tx1">
                  <a:lumMod val="75000"/>
                  <a:lumOff val="25000"/>
                </a:schemeClr>
              </a:solidFill>
            </a:endParaRPr>
          </a:p>
        </p:txBody>
      </p:sp>
      <p:sp>
        <p:nvSpPr>
          <p:cNvPr id="10" name="TextBox 9"/>
          <p:cNvSpPr txBox="1">
            <a:spLocks noChangeArrowheads="1"/>
          </p:cNvSpPr>
          <p:nvPr/>
        </p:nvSpPr>
        <p:spPr bwMode="auto">
          <a:xfrm>
            <a:off x="9231956" y="3683149"/>
            <a:ext cx="7761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tx1">
                    <a:lumMod val="75000"/>
                    <a:lumOff val="25000"/>
                  </a:schemeClr>
                </a:solidFill>
              </a:rPr>
              <a:t>NAME</a:t>
            </a:r>
            <a:endParaRPr lang="zh-CN" altLang="en-US">
              <a:solidFill>
                <a:schemeClr val="tx1">
                  <a:lumMod val="75000"/>
                  <a:lumOff val="25000"/>
                </a:schemeClr>
              </a:solidFill>
            </a:endParaRPr>
          </a:p>
        </p:txBody>
      </p:sp>
      <p:sp>
        <p:nvSpPr>
          <p:cNvPr id="11" name="文本框 56"/>
          <p:cNvSpPr txBox="1"/>
          <p:nvPr/>
        </p:nvSpPr>
        <p:spPr>
          <a:xfrm>
            <a:off x="1565275"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rgbClr val="569C00"/>
                </a:solidFill>
                <a:latin typeface="Agency FB" panose="020B0503020202020204" pitchFamily="34" charset="0"/>
                <a:ea typeface="+mn-ea"/>
              </a:rPr>
              <a:t>Your Title</a:t>
            </a:r>
            <a:endParaRPr lang="zh-CN" altLang="en-US" sz="1600" dirty="0">
              <a:solidFill>
                <a:srgbClr val="569C00"/>
              </a:solidFill>
              <a:latin typeface="Agency FB" panose="020B0503020202020204" pitchFamily="34" charset="0"/>
              <a:ea typeface="+mn-ea"/>
            </a:endParaRPr>
          </a:p>
        </p:txBody>
      </p:sp>
      <p:sp>
        <p:nvSpPr>
          <p:cNvPr id="14" name="TextBox 23"/>
          <p:cNvSpPr txBox="1"/>
          <p:nvPr/>
        </p:nvSpPr>
        <p:spPr>
          <a:xfrm>
            <a:off x="1528843"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75000"/>
                  <a:lumOff val="25000"/>
                </a:schemeClr>
              </a:solidFill>
              <a:cs typeface="+mn-ea"/>
              <a:sym typeface="+mn-lt"/>
            </a:endParaRPr>
          </a:p>
        </p:txBody>
      </p:sp>
      <p:sp>
        <p:nvSpPr>
          <p:cNvPr id="16" name="文本框 56"/>
          <p:cNvSpPr txBox="1"/>
          <p:nvPr/>
        </p:nvSpPr>
        <p:spPr>
          <a:xfrm>
            <a:off x="5074023"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rgbClr val="569C00"/>
                </a:solidFill>
                <a:latin typeface="Agency FB" panose="020B0503020202020204" pitchFamily="34" charset="0"/>
                <a:ea typeface="+mn-ea"/>
              </a:rPr>
              <a:t>Your Title</a:t>
            </a:r>
            <a:endParaRPr lang="zh-CN" altLang="en-US" sz="1600" dirty="0">
              <a:solidFill>
                <a:srgbClr val="569C00"/>
              </a:solidFill>
              <a:latin typeface="Agency FB" panose="020B0503020202020204" pitchFamily="34" charset="0"/>
              <a:ea typeface="+mn-ea"/>
            </a:endParaRPr>
          </a:p>
        </p:txBody>
      </p:sp>
      <p:sp>
        <p:nvSpPr>
          <p:cNvPr id="17" name="TextBox 23"/>
          <p:cNvSpPr txBox="1"/>
          <p:nvPr/>
        </p:nvSpPr>
        <p:spPr>
          <a:xfrm>
            <a:off x="5037591"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75000"/>
                  <a:lumOff val="25000"/>
                </a:schemeClr>
              </a:solidFill>
              <a:cs typeface="+mn-ea"/>
              <a:sym typeface="+mn-lt"/>
            </a:endParaRPr>
          </a:p>
        </p:txBody>
      </p:sp>
      <p:sp>
        <p:nvSpPr>
          <p:cNvPr id="19" name="文本框 56"/>
          <p:cNvSpPr txBox="1"/>
          <p:nvPr/>
        </p:nvSpPr>
        <p:spPr>
          <a:xfrm>
            <a:off x="8625297"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rgbClr val="569C00"/>
                </a:solidFill>
                <a:latin typeface="Agency FB" panose="020B0503020202020204" pitchFamily="34" charset="0"/>
                <a:ea typeface="+mn-ea"/>
              </a:rPr>
              <a:t>Your Title</a:t>
            </a:r>
            <a:endParaRPr lang="zh-CN" altLang="en-US" sz="1600" dirty="0">
              <a:solidFill>
                <a:srgbClr val="569C00"/>
              </a:solidFill>
              <a:latin typeface="Agency FB" panose="020B0503020202020204" pitchFamily="34" charset="0"/>
              <a:ea typeface="+mn-ea"/>
            </a:endParaRPr>
          </a:p>
        </p:txBody>
      </p:sp>
      <p:sp>
        <p:nvSpPr>
          <p:cNvPr id="20" name="TextBox 23"/>
          <p:cNvSpPr txBox="1"/>
          <p:nvPr/>
        </p:nvSpPr>
        <p:spPr>
          <a:xfrm>
            <a:off x="8588865"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75000"/>
                    <a:lumOff val="25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75000"/>
                  <a:lumOff val="25000"/>
                </a:schemeClr>
              </a:solidFill>
              <a:cs typeface="+mn-ea"/>
              <a:sym typeface="+mn-lt"/>
            </a:endParaRPr>
          </a:p>
        </p:txBody>
      </p:sp>
      <p:pic>
        <p:nvPicPr>
          <p:cNvPr id="21"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61" r="24567"/>
          <a:stretch>
            <a:fillRect/>
          </a:stretch>
        </p:blipFill>
        <p:spPr bwMode="auto">
          <a:xfrm>
            <a:off x="5164485" y="1771949"/>
            <a:ext cx="1849402" cy="1791073"/>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61" r="24567"/>
          <a:stretch>
            <a:fillRect/>
          </a:stretch>
        </p:blipFill>
        <p:spPr bwMode="auto">
          <a:xfrm>
            <a:off x="8524373" y="1771949"/>
            <a:ext cx="1849402" cy="1791073"/>
          </a:xfrm>
          <a:prstGeom prst="ellipse">
            <a:avLst/>
          </a:prstGeom>
          <a:noFill/>
          <a:extLst>
            <a:ext uri="{909E8E84-426E-40DD-AFC4-6F175D3DCCD1}">
              <a14:hiddenFill xmlns:a14="http://schemas.microsoft.com/office/drawing/2010/main">
                <a:solidFill>
                  <a:srgbClr val="FFFFFF"/>
                </a:solidFill>
              </a14:hiddenFill>
            </a:ext>
          </a:extLst>
        </p:spPr>
      </p:pic>
      <p:sp>
        <p:nvSpPr>
          <p:cNvPr id="24"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34000">
                                          <p:cBhvr additive="base">
                                            <p:cTn id="7" dur="750" fill="hold"/>
                                            <p:tgtEl>
                                              <p:spTgt spid="24"/>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052"/>
                                            </p:tgtEl>
                                            <p:attrNameLst>
                                              <p:attrName>style.visibility</p:attrName>
                                            </p:attrNameLst>
                                          </p:cBhvr>
                                          <p:to>
                                            <p:strVal val="visible"/>
                                          </p:to>
                                        </p:set>
                                        <p:anim calcmode="lin" valueType="num">
                                          <p:cBhvr>
                                            <p:cTn id="12" dur="500" fill="hold"/>
                                            <p:tgtEl>
                                              <p:spTgt spid="2052"/>
                                            </p:tgtEl>
                                            <p:attrNameLst>
                                              <p:attrName>ppt_w</p:attrName>
                                            </p:attrNameLst>
                                          </p:cBhvr>
                                          <p:tavLst>
                                            <p:tav tm="0">
                                              <p:val>
                                                <p:fltVal val="0"/>
                                              </p:val>
                                            </p:tav>
                                            <p:tav tm="100000">
                                              <p:val>
                                                <p:strVal val="#ppt_w"/>
                                              </p:val>
                                            </p:tav>
                                          </p:tavLst>
                                        </p:anim>
                                        <p:anim calcmode="lin" valueType="num">
                                          <p:cBhvr>
                                            <p:cTn id="13" dur="500" fill="hold"/>
                                            <p:tgtEl>
                                              <p:spTgt spid="2052"/>
                                            </p:tgtEl>
                                            <p:attrNameLst>
                                              <p:attrName>ppt_h</p:attrName>
                                            </p:attrNameLst>
                                          </p:cBhvr>
                                          <p:tavLst>
                                            <p:tav tm="0">
                                              <p:val>
                                                <p:fltVal val="0"/>
                                              </p:val>
                                            </p:tav>
                                            <p:tav tm="100000">
                                              <p:val>
                                                <p:strVal val="#ppt_h"/>
                                              </p:val>
                                            </p:tav>
                                          </p:tavLst>
                                        </p:anim>
                                        <p:animEffect transition="in" filter="fade">
                                          <p:cBhvr>
                                            <p:cTn id="14" dur="500"/>
                                            <p:tgtEl>
                                              <p:spTgt spid="2052"/>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4" grpId="0"/>
          <p:bldP spid="16" grpId="0"/>
          <p:bldP spid="17" grpId="0"/>
          <p:bldP spid="19" grpId="0"/>
          <p:bldP spid="20"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0-#ppt_w/2"/>
                                              </p:val>
                                            </p:tav>
                                            <p:tav tm="100000">
                                              <p:val>
                                                <p:strVal val="#ppt_x"/>
                                              </p:val>
                                            </p:tav>
                                          </p:tavLst>
                                        </p:anim>
                                        <p:anim calcmode="lin" valueType="num">
                                          <p:cBhvr additive="base">
                                            <p:cTn id="8" dur="75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052"/>
                                            </p:tgtEl>
                                            <p:attrNameLst>
                                              <p:attrName>style.visibility</p:attrName>
                                            </p:attrNameLst>
                                          </p:cBhvr>
                                          <p:to>
                                            <p:strVal val="visible"/>
                                          </p:to>
                                        </p:set>
                                        <p:anim calcmode="lin" valueType="num">
                                          <p:cBhvr>
                                            <p:cTn id="12" dur="500" fill="hold"/>
                                            <p:tgtEl>
                                              <p:spTgt spid="2052"/>
                                            </p:tgtEl>
                                            <p:attrNameLst>
                                              <p:attrName>ppt_w</p:attrName>
                                            </p:attrNameLst>
                                          </p:cBhvr>
                                          <p:tavLst>
                                            <p:tav tm="0">
                                              <p:val>
                                                <p:fltVal val="0"/>
                                              </p:val>
                                            </p:tav>
                                            <p:tav tm="100000">
                                              <p:val>
                                                <p:strVal val="#ppt_w"/>
                                              </p:val>
                                            </p:tav>
                                          </p:tavLst>
                                        </p:anim>
                                        <p:anim calcmode="lin" valueType="num">
                                          <p:cBhvr>
                                            <p:cTn id="13" dur="500" fill="hold"/>
                                            <p:tgtEl>
                                              <p:spTgt spid="2052"/>
                                            </p:tgtEl>
                                            <p:attrNameLst>
                                              <p:attrName>ppt_h</p:attrName>
                                            </p:attrNameLst>
                                          </p:cBhvr>
                                          <p:tavLst>
                                            <p:tav tm="0">
                                              <p:val>
                                                <p:fltVal val="0"/>
                                              </p:val>
                                            </p:tav>
                                            <p:tav tm="100000">
                                              <p:val>
                                                <p:strVal val="#ppt_h"/>
                                              </p:val>
                                            </p:tav>
                                          </p:tavLst>
                                        </p:anim>
                                        <p:animEffect transition="in" filter="fade">
                                          <p:cBhvr>
                                            <p:cTn id="14" dur="500"/>
                                            <p:tgtEl>
                                              <p:spTgt spid="2052"/>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4" grpId="0"/>
          <p:bldP spid="16" grpId="0"/>
          <p:bldP spid="17" grpId="0"/>
          <p:bldP spid="19" grpId="0"/>
          <p:bldP spid="20" grpId="0"/>
          <p:bldP spid="2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2"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22" name="圆角矩形 12"/>
          <p:cNvSpPr/>
          <p:nvPr/>
        </p:nvSpPr>
        <p:spPr>
          <a:xfrm>
            <a:off x="956200" y="1998507"/>
            <a:ext cx="3333807" cy="1509526"/>
          </a:xfrm>
          <a:prstGeom prst="roundRect">
            <a:avLst/>
          </a:prstGeom>
          <a:gradFill>
            <a:gsLst>
              <a:gs pos="0">
                <a:srgbClr val="87D323"/>
              </a:gs>
              <a:gs pos="100000">
                <a:srgbClr val="569C00"/>
              </a:gs>
            </a:gsLst>
            <a:lin ang="5400000" scaled="1"/>
          </a:gra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3" name="Round Diagonal Corner Rectangle 3"/>
          <p:cNvSpPr/>
          <p:nvPr/>
        </p:nvSpPr>
        <p:spPr bwMode="auto">
          <a:xfrm rot="5400000">
            <a:off x="8980146" y="1452303"/>
            <a:ext cx="1583157" cy="2692628"/>
          </a:xfrm>
          <a:prstGeom prst="round2DiagRect">
            <a:avLst/>
          </a:prstGeom>
          <a:blipFill dpi="0" rotWithShape="0">
            <a:blip r:embed="rId3" cstate="print">
              <a:extLst>
                <a:ext uri="{BEBA8EAE-BF5A-486C-A8C5-ECC9F3942E4B}">
                  <a14:imgProps xmlns:a14="http://schemas.microsoft.com/office/drawing/2010/main">
                    <a14:imgLayer r:embed="rId4">
                      <a14:imgEffect>
                        <a14:saturation sat="0"/>
                      </a14:imgEffect>
                    </a14:imgLayer>
                  </a14:imgProps>
                </a:ext>
              </a:extLst>
            </a:blip>
            <a:srcRect/>
            <a:stretch>
              <a:fillRect/>
            </a:stretch>
          </a:blipFill>
          <a:ln w="12700" cap="flat" cmpd="sng" algn="ctr">
            <a:solidFill>
              <a:srgbClr val="000000"/>
            </a:solidFill>
            <a:prstDash val="solid"/>
            <a:round/>
            <a:headEnd type="none" w="med" len="med"/>
            <a:tailEnd type="none" w="med" len="med"/>
          </a:ln>
          <a:effectLst/>
        </p:spPr>
        <p:txBody>
          <a:bodyPr vert="horz" wrap="square" lIns="130902" tIns="65452" rIns="130902" bIns="65452" numCol="1" rtlCol="0" anchor="t" anchorCtr="0" compatLnSpc="1"/>
          <a:lstStyle/>
          <a:p>
            <a:pPr defTabSz="1308735"/>
            <a:endParaRPr lang="en-US" sz="7995">
              <a:solidFill>
                <a:srgbClr val="000000"/>
              </a:solidFill>
              <a:latin typeface="+mn-lt"/>
              <a:ea typeface="+mn-ea"/>
              <a:cs typeface="+mn-ea"/>
              <a:sym typeface="+mn-lt"/>
            </a:endParaRPr>
          </a:p>
        </p:txBody>
      </p:sp>
      <p:sp>
        <p:nvSpPr>
          <p:cNvPr id="24" name="Round Diagonal Corner Rectangle 180"/>
          <p:cNvSpPr/>
          <p:nvPr/>
        </p:nvSpPr>
        <p:spPr bwMode="auto">
          <a:xfrm rot="5400000">
            <a:off x="8980146" y="3424054"/>
            <a:ext cx="1583154" cy="2692622"/>
          </a:xfrm>
          <a:prstGeom prst="round2DiagRect">
            <a:avLst/>
          </a:prstGeom>
          <a:blipFill dpi="0" rotWithShape="0">
            <a:blip r:embed="rId5"/>
            <a:srcRect/>
            <a:stretch>
              <a:fillRect/>
            </a:stretch>
          </a:blipFill>
          <a:ln w="12700" cap="flat" cmpd="sng" algn="ctr">
            <a:solidFill>
              <a:schemeClr val="tx1"/>
            </a:solidFill>
            <a:prstDash val="solid"/>
            <a:round/>
            <a:headEnd type="none" w="med" len="med"/>
            <a:tailEnd type="none" w="med" len="med"/>
          </a:ln>
          <a:effectLst/>
        </p:spPr>
        <p:txBody>
          <a:bodyPr vert="horz" wrap="square" lIns="130902" tIns="65452" rIns="130902" bIns="65452" numCol="1" rtlCol="0" anchor="t" anchorCtr="0" compatLnSpc="1"/>
          <a:lstStyle/>
          <a:p>
            <a:pPr defTabSz="1308735"/>
            <a:endParaRPr lang="en-US" sz="7995">
              <a:solidFill>
                <a:srgbClr val="000000"/>
              </a:solidFill>
              <a:latin typeface="+mn-lt"/>
              <a:ea typeface="+mn-ea"/>
              <a:cs typeface="+mn-ea"/>
              <a:sym typeface="+mn-lt"/>
            </a:endParaRPr>
          </a:p>
        </p:txBody>
      </p:sp>
      <p:grpSp>
        <p:nvGrpSpPr>
          <p:cNvPr id="25" name="组合 24"/>
          <p:cNvGrpSpPr/>
          <p:nvPr/>
        </p:nvGrpSpPr>
        <p:grpSpPr>
          <a:xfrm>
            <a:off x="2108185" y="2290351"/>
            <a:ext cx="1943628" cy="1066007"/>
            <a:chOff x="2108185" y="2290351"/>
            <a:chExt cx="1943628" cy="1066007"/>
          </a:xfrm>
        </p:grpSpPr>
        <p:sp>
          <p:nvSpPr>
            <p:cNvPr id="26" name="Rectangle 42"/>
            <p:cNvSpPr/>
            <p:nvPr/>
          </p:nvSpPr>
          <p:spPr bwMode="auto">
            <a:xfrm>
              <a:off x="2108185" y="2290351"/>
              <a:ext cx="194362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r>
                <a:rPr lang="en-US" altLang="zh-CN" sz="1600" dirty="0">
                  <a:solidFill>
                    <a:schemeClr val="bg1"/>
                  </a:solidFill>
                  <a:latin typeface="Agency FB" panose="020B0503020202020204" pitchFamily="34" charset="0"/>
                </a:rPr>
                <a:t>ADD YOUR TITLE </a:t>
              </a:r>
              <a:endParaRPr lang="zh-CN" altLang="en-US" sz="1600" dirty="0">
                <a:solidFill>
                  <a:schemeClr val="bg1"/>
                </a:solidFill>
                <a:latin typeface="Agency FB" panose="020B0503020202020204" pitchFamily="34" charset="0"/>
              </a:endParaRPr>
            </a:p>
          </p:txBody>
        </p:sp>
        <p:sp>
          <p:nvSpPr>
            <p:cNvPr id="27" name="Rectangle 43"/>
            <p:cNvSpPr/>
            <p:nvPr/>
          </p:nvSpPr>
          <p:spPr bwMode="auto">
            <a:xfrm>
              <a:off x="2108185" y="2531651"/>
              <a:ext cx="1943628" cy="82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b="0" dirty="0">
                  <a:solidFill>
                    <a:schemeClr val="bg1"/>
                  </a:solidFill>
                  <a:latin typeface="+mn-lt"/>
                  <a:ea typeface="+mn-ea"/>
                  <a:cs typeface="+mn-ea"/>
                  <a:sym typeface="+mn-lt"/>
                </a:rPr>
                <a:t>此处添加详细文本描述，建议与标题相关并符合整体语言风格，语言描述尽量</a:t>
              </a:r>
              <a:endParaRPr lang="en-US" sz="1200" b="0" dirty="0">
                <a:solidFill>
                  <a:schemeClr val="bg1"/>
                </a:solidFill>
                <a:latin typeface="+mn-lt"/>
                <a:ea typeface="+mn-ea"/>
                <a:cs typeface="+mn-ea"/>
                <a:sym typeface="+mn-lt"/>
              </a:endParaRPr>
            </a:p>
          </p:txBody>
        </p:sp>
      </p:grpSp>
      <p:sp>
        <p:nvSpPr>
          <p:cNvPr id="28" name="Freeform 9"/>
          <p:cNvSpPr>
            <a:spLocks noEditPoints="1"/>
          </p:cNvSpPr>
          <p:nvPr/>
        </p:nvSpPr>
        <p:spPr bwMode="auto">
          <a:xfrm>
            <a:off x="1348828" y="2544598"/>
            <a:ext cx="375831" cy="29919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bg1"/>
          </a:solidFill>
          <a:ln>
            <a:noFill/>
          </a:ln>
        </p:spPr>
        <p:txBody>
          <a:bodyPr vert="horz" wrap="square" lIns="121882" tIns="60941" rIns="121882" bIns="60941" numCol="1" anchor="t" anchorCtr="0" compatLnSpc="1"/>
          <a:lstStyle/>
          <a:p>
            <a:pPr algn="ctr" fontAlgn="base">
              <a:spcBef>
                <a:spcPct val="0"/>
              </a:spcBef>
              <a:spcAft>
                <a:spcPct val="0"/>
              </a:spcAft>
              <a:defRPr/>
            </a:pPr>
            <a:endParaRPr lang="en-US" sz="2930" kern="0">
              <a:solidFill>
                <a:schemeClr val="tx1">
                  <a:lumMod val="75000"/>
                  <a:lumOff val="25000"/>
                </a:schemeClr>
              </a:solidFill>
              <a:latin typeface="+mn-lt"/>
              <a:ea typeface="+mn-ea"/>
              <a:cs typeface="+mn-ea"/>
              <a:sym typeface="+mn-lt"/>
            </a:endParaRPr>
          </a:p>
        </p:txBody>
      </p:sp>
      <p:sp>
        <p:nvSpPr>
          <p:cNvPr id="29" name="圆角矩形 24"/>
          <p:cNvSpPr/>
          <p:nvPr/>
        </p:nvSpPr>
        <p:spPr>
          <a:xfrm>
            <a:off x="4731169" y="1998507"/>
            <a:ext cx="3333807" cy="1509526"/>
          </a:xfrm>
          <a:prstGeom prst="roundRect">
            <a:avLst/>
          </a:prstGeom>
          <a:solidFill>
            <a:schemeClr val="tx1">
              <a:lumMod val="75000"/>
              <a:lumOff val="25000"/>
            </a:schemeClr>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30" name="组合 29"/>
          <p:cNvGrpSpPr/>
          <p:nvPr/>
        </p:nvGrpSpPr>
        <p:grpSpPr>
          <a:xfrm>
            <a:off x="5883153" y="2290351"/>
            <a:ext cx="1943628" cy="1066007"/>
            <a:chOff x="5883153" y="2290351"/>
            <a:chExt cx="1943628" cy="1066007"/>
          </a:xfrm>
        </p:grpSpPr>
        <p:sp>
          <p:nvSpPr>
            <p:cNvPr id="31" name="Rectangle 42"/>
            <p:cNvSpPr/>
            <p:nvPr/>
          </p:nvSpPr>
          <p:spPr bwMode="auto">
            <a:xfrm>
              <a:off x="5883153" y="2290351"/>
              <a:ext cx="194362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r>
                <a:rPr lang="en-US" altLang="zh-CN" sz="1600" dirty="0">
                  <a:solidFill>
                    <a:schemeClr val="bg1"/>
                  </a:solidFill>
                  <a:latin typeface="Agency FB" panose="020B0503020202020204" pitchFamily="34" charset="0"/>
                </a:rPr>
                <a:t>ADD YOUR TITLE </a:t>
              </a:r>
              <a:endParaRPr lang="zh-CN" altLang="en-US" sz="1600" dirty="0">
                <a:solidFill>
                  <a:schemeClr val="bg1"/>
                </a:solidFill>
                <a:latin typeface="Agency FB" panose="020B0503020202020204" pitchFamily="34" charset="0"/>
              </a:endParaRPr>
            </a:p>
          </p:txBody>
        </p:sp>
        <p:sp>
          <p:nvSpPr>
            <p:cNvPr id="32" name="Rectangle 43"/>
            <p:cNvSpPr/>
            <p:nvPr/>
          </p:nvSpPr>
          <p:spPr bwMode="auto">
            <a:xfrm>
              <a:off x="5883153" y="2531651"/>
              <a:ext cx="1943628" cy="82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b="0" dirty="0">
                  <a:solidFill>
                    <a:schemeClr val="bg1"/>
                  </a:solidFill>
                  <a:latin typeface="+mn-lt"/>
                  <a:ea typeface="+mn-ea"/>
                  <a:cs typeface="+mn-ea"/>
                  <a:sym typeface="+mn-lt"/>
                </a:rPr>
                <a:t>此处添加详细文本描述，建议与标题相关并符合整体语言风格，语言描述尽量</a:t>
              </a:r>
              <a:endParaRPr lang="en-US" sz="1200" b="0" dirty="0">
                <a:solidFill>
                  <a:schemeClr val="bg1"/>
                </a:solidFill>
                <a:latin typeface="+mn-lt"/>
                <a:ea typeface="+mn-ea"/>
                <a:cs typeface="+mn-ea"/>
                <a:sym typeface="+mn-lt"/>
              </a:endParaRPr>
            </a:p>
          </p:txBody>
        </p:sp>
      </p:grpSp>
      <p:sp>
        <p:nvSpPr>
          <p:cNvPr id="33" name="Freeform 8"/>
          <p:cNvSpPr>
            <a:spLocks noEditPoints="1"/>
          </p:cNvSpPr>
          <p:nvPr/>
        </p:nvSpPr>
        <p:spPr bwMode="auto">
          <a:xfrm>
            <a:off x="5183504" y="2598265"/>
            <a:ext cx="325854" cy="322892"/>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bg1"/>
          </a:solidFill>
          <a:ln>
            <a:noFill/>
          </a:ln>
        </p:spPr>
        <p:txBody>
          <a:bodyPr vert="horz" wrap="square" lIns="121882" tIns="60941" rIns="121882" bIns="60941" numCol="1" anchor="t" anchorCtr="0" compatLnSpc="1"/>
          <a:lstStyle/>
          <a:p>
            <a:pPr algn="ctr" fontAlgn="base">
              <a:spcBef>
                <a:spcPct val="0"/>
              </a:spcBef>
              <a:spcAft>
                <a:spcPct val="0"/>
              </a:spcAft>
              <a:defRPr/>
            </a:pPr>
            <a:endParaRPr lang="en-US" sz="2930" kern="0">
              <a:solidFill>
                <a:srgbClr val="000000"/>
              </a:solidFill>
              <a:latin typeface="+mn-lt"/>
              <a:ea typeface="+mn-ea"/>
              <a:cs typeface="+mn-ea"/>
              <a:sym typeface="+mn-lt"/>
            </a:endParaRPr>
          </a:p>
        </p:txBody>
      </p:sp>
      <p:sp>
        <p:nvSpPr>
          <p:cNvPr id="34" name="圆角矩形 40"/>
          <p:cNvSpPr/>
          <p:nvPr/>
        </p:nvSpPr>
        <p:spPr>
          <a:xfrm>
            <a:off x="956200" y="3945239"/>
            <a:ext cx="3333807" cy="1509526"/>
          </a:xfrm>
          <a:prstGeom prst="roundRect">
            <a:avLst/>
          </a:prstGeom>
          <a:solidFill>
            <a:schemeClr val="tx1">
              <a:lumMod val="75000"/>
              <a:lumOff val="25000"/>
            </a:schemeClr>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35" name="组合 34"/>
          <p:cNvGrpSpPr/>
          <p:nvPr/>
        </p:nvGrpSpPr>
        <p:grpSpPr>
          <a:xfrm>
            <a:off x="2108185" y="4237084"/>
            <a:ext cx="1943628" cy="1066007"/>
            <a:chOff x="2108185" y="4237084"/>
            <a:chExt cx="1943628" cy="1066007"/>
          </a:xfrm>
        </p:grpSpPr>
        <p:sp>
          <p:nvSpPr>
            <p:cNvPr id="36" name="Rectangle 42"/>
            <p:cNvSpPr/>
            <p:nvPr/>
          </p:nvSpPr>
          <p:spPr bwMode="auto">
            <a:xfrm>
              <a:off x="2108185" y="4237084"/>
              <a:ext cx="194362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r>
                <a:rPr lang="en-US" altLang="zh-CN" sz="1600" dirty="0">
                  <a:solidFill>
                    <a:schemeClr val="bg1"/>
                  </a:solidFill>
                  <a:latin typeface="Agency FB" panose="020B0503020202020204" pitchFamily="34" charset="0"/>
                </a:rPr>
                <a:t>ADD YOUR TITLE </a:t>
              </a:r>
              <a:endParaRPr lang="zh-CN" altLang="en-US" sz="1600" dirty="0">
                <a:solidFill>
                  <a:schemeClr val="bg1"/>
                </a:solidFill>
                <a:latin typeface="Agency FB" panose="020B0503020202020204" pitchFamily="34" charset="0"/>
              </a:endParaRPr>
            </a:p>
          </p:txBody>
        </p:sp>
        <p:sp>
          <p:nvSpPr>
            <p:cNvPr id="37" name="Rectangle 43"/>
            <p:cNvSpPr/>
            <p:nvPr/>
          </p:nvSpPr>
          <p:spPr bwMode="auto">
            <a:xfrm>
              <a:off x="2108185" y="4478384"/>
              <a:ext cx="1943628" cy="82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b="0" dirty="0">
                  <a:solidFill>
                    <a:schemeClr val="bg1"/>
                  </a:solidFill>
                  <a:latin typeface="+mn-lt"/>
                  <a:ea typeface="+mn-ea"/>
                  <a:cs typeface="+mn-ea"/>
                  <a:sym typeface="+mn-lt"/>
                </a:rPr>
                <a:t>此处添加详细文本描述，建议与标题相关并符合整体语言风格，语言描述尽量</a:t>
              </a:r>
              <a:endParaRPr lang="en-US" sz="1200" b="0" dirty="0">
                <a:solidFill>
                  <a:schemeClr val="bg1"/>
                </a:solidFill>
                <a:latin typeface="+mn-lt"/>
                <a:ea typeface="+mn-ea"/>
                <a:cs typeface="+mn-ea"/>
                <a:sym typeface="+mn-lt"/>
              </a:endParaRPr>
            </a:p>
          </p:txBody>
        </p:sp>
      </p:grpSp>
      <p:sp>
        <p:nvSpPr>
          <p:cNvPr id="38" name="Freeform 7"/>
          <p:cNvSpPr/>
          <p:nvPr/>
        </p:nvSpPr>
        <p:spPr bwMode="auto">
          <a:xfrm>
            <a:off x="1338164" y="4452511"/>
            <a:ext cx="394823" cy="396952"/>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bg1"/>
          </a:solidFill>
          <a:ln>
            <a:noFill/>
          </a:ln>
        </p:spPr>
        <p:txBody>
          <a:bodyPr vert="horz" wrap="square" lIns="121882" tIns="60941" rIns="121882" bIns="60941" numCol="1" anchor="t" anchorCtr="0" compatLnSpc="1"/>
          <a:lstStyle/>
          <a:p>
            <a:pPr algn="ctr" fontAlgn="base">
              <a:spcBef>
                <a:spcPct val="0"/>
              </a:spcBef>
              <a:spcAft>
                <a:spcPct val="0"/>
              </a:spcAft>
              <a:defRPr/>
            </a:pPr>
            <a:endParaRPr lang="en-US" sz="2930" kern="0">
              <a:solidFill>
                <a:srgbClr val="000000"/>
              </a:solidFill>
              <a:latin typeface="+mn-lt"/>
              <a:ea typeface="+mn-ea"/>
              <a:cs typeface="+mn-ea"/>
              <a:sym typeface="+mn-lt"/>
            </a:endParaRPr>
          </a:p>
        </p:txBody>
      </p:sp>
      <p:sp>
        <p:nvSpPr>
          <p:cNvPr id="39" name="圆角矩形 50"/>
          <p:cNvSpPr/>
          <p:nvPr/>
        </p:nvSpPr>
        <p:spPr>
          <a:xfrm>
            <a:off x="4732837" y="3945239"/>
            <a:ext cx="3333807" cy="1509526"/>
          </a:xfrm>
          <a:prstGeom prst="roundRect">
            <a:avLst/>
          </a:prstGeom>
          <a:gradFill>
            <a:gsLst>
              <a:gs pos="0">
                <a:srgbClr val="87D323"/>
              </a:gs>
              <a:gs pos="100000">
                <a:srgbClr val="569C00"/>
              </a:gs>
            </a:gsLst>
            <a:lin ang="5400000" scaled="1"/>
          </a:gra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40" name="组合 39"/>
          <p:cNvGrpSpPr/>
          <p:nvPr/>
        </p:nvGrpSpPr>
        <p:grpSpPr>
          <a:xfrm>
            <a:off x="5884822" y="4237084"/>
            <a:ext cx="1943628" cy="1066007"/>
            <a:chOff x="5884822" y="4237084"/>
            <a:chExt cx="1943628" cy="1066007"/>
          </a:xfrm>
        </p:grpSpPr>
        <p:sp>
          <p:nvSpPr>
            <p:cNvPr id="41" name="Rectangle 42"/>
            <p:cNvSpPr/>
            <p:nvPr/>
          </p:nvSpPr>
          <p:spPr bwMode="auto">
            <a:xfrm>
              <a:off x="5884822" y="4237084"/>
              <a:ext cx="194362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r>
                <a:rPr lang="en-US" altLang="zh-CN" sz="1600" dirty="0">
                  <a:solidFill>
                    <a:schemeClr val="bg1"/>
                  </a:solidFill>
                  <a:latin typeface="Agency FB" panose="020B0503020202020204" pitchFamily="34" charset="0"/>
                </a:rPr>
                <a:t>ADD YOUR TITLE </a:t>
              </a:r>
              <a:endParaRPr lang="zh-CN" altLang="en-US" sz="1600" dirty="0">
                <a:solidFill>
                  <a:schemeClr val="bg1"/>
                </a:solidFill>
                <a:latin typeface="Agency FB" panose="020B0503020202020204" pitchFamily="34" charset="0"/>
              </a:endParaRPr>
            </a:p>
          </p:txBody>
        </p:sp>
        <p:sp>
          <p:nvSpPr>
            <p:cNvPr id="42" name="Rectangle 43"/>
            <p:cNvSpPr/>
            <p:nvPr/>
          </p:nvSpPr>
          <p:spPr bwMode="auto">
            <a:xfrm>
              <a:off x="5884822" y="4478384"/>
              <a:ext cx="1943628" cy="82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b="0" dirty="0">
                  <a:solidFill>
                    <a:schemeClr val="bg1"/>
                  </a:solidFill>
                  <a:latin typeface="+mn-lt"/>
                  <a:ea typeface="+mn-ea"/>
                  <a:cs typeface="+mn-ea"/>
                  <a:sym typeface="+mn-lt"/>
                </a:rPr>
                <a:t>此处添加详细文本描述，建议与标题相关并符合整体语言风格，语言描述尽量</a:t>
              </a:r>
              <a:endParaRPr lang="en-US" sz="1200" b="0" dirty="0">
                <a:solidFill>
                  <a:schemeClr val="bg1"/>
                </a:solidFill>
                <a:latin typeface="+mn-lt"/>
                <a:ea typeface="+mn-ea"/>
                <a:cs typeface="+mn-ea"/>
                <a:sym typeface="+mn-lt"/>
              </a:endParaRPr>
            </a:p>
          </p:txBody>
        </p:sp>
      </p:grpSp>
      <p:sp>
        <p:nvSpPr>
          <p:cNvPr id="43" name="Freeform 6"/>
          <p:cNvSpPr>
            <a:spLocks noEditPoints="1"/>
          </p:cNvSpPr>
          <p:nvPr/>
        </p:nvSpPr>
        <p:spPr bwMode="auto">
          <a:xfrm>
            <a:off x="5187922" y="4481147"/>
            <a:ext cx="362837" cy="368316"/>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bg1"/>
          </a:solidFill>
          <a:ln>
            <a:noFill/>
          </a:ln>
        </p:spPr>
        <p:txBody>
          <a:bodyPr vert="horz" wrap="square" lIns="121882" tIns="60941" rIns="121882" bIns="60941" numCol="1" anchor="t" anchorCtr="0" compatLnSpc="1"/>
          <a:lstStyle/>
          <a:p>
            <a:pPr algn="ctr" fontAlgn="base">
              <a:spcBef>
                <a:spcPct val="0"/>
              </a:spcBef>
              <a:spcAft>
                <a:spcPct val="0"/>
              </a:spcAft>
              <a:defRPr/>
            </a:pPr>
            <a:endParaRPr lang="en-US" sz="2930" kern="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502"/>
                                        </p:tgtEl>
                                        <p:attrNameLst>
                                          <p:attrName>style.visibility</p:attrName>
                                        </p:attrNameLst>
                                      </p:cBhvr>
                                      <p:to>
                                        <p:strVal val="visible"/>
                                      </p:to>
                                    </p:set>
                                    <p:animEffect transition="in" filter="randombar(horizontal)">
                                      <p:cBhvr>
                                        <p:cTn id="7" dur="500"/>
                                        <p:tgtEl>
                                          <p:spTgt spid="2050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0-#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fill="hold"/>
                                        <p:tgtEl>
                                          <p:spTgt spid="39"/>
                                        </p:tgtEl>
                                        <p:attrNameLst>
                                          <p:attrName>ppt_x</p:attrName>
                                        </p:attrNameLst>
                                      </p:cBhvr>
                                      <p:tavLst>
                                        <p:tav tm="0">
                                          <p:val>
                                            <p:strVal val="0-#ppt_w/2"/>
                                          </p:val>
                                        </p:tav>
                                        <p:tav tm="100000">
                                          <p:val>
                                            <p:strVal val="#ppt_x"/>
                                          </p:val>
                                        </p:tav>
                                      </p:tavLst>
                                    </p:anim>
                                    <p:anim calcmode="lin" valueType="num">
                                      <p:cBhvr additive="base">
                                        <p:cTn id="24" dur="500" fill="hold"/>
                                        <p:tgtEl>
                                          <p:spTgt spid="3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1+#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ppt_w</p:attrName>
                                        </p:attrNameLst>
                                      </p:cBhvr>
                                      <p:tavLst>
                                        <p:tav tm="0">
                                          <p:val>
                                            <p:fltVal val="0"/>
                                          </p:val>
                                        </p:tav>
                                        <p:tav tm="100000">
                                          <p:val>
                                            <p:strVal val="#ppt_w"/>
                                          </p:val>
                                        </p:tav>
                                      </p:tavLst>
                                    </p:anim>
                                    <p:anim calcmode="lin" valueType="num">
                                      <p:cBhvr>
                                        <p:cTn id="47" dur="500" fill="hold"/>
                                        <p:tgtEl>
                                          <p:spTgt spid="38"/>
                                        </p:tgtEl>
                                        <p:attrNameLst>
                                          <p:attrName>ppt_h</p:attrName>
                                        </p:attrNameLst>
                                      </p:cBhvr>
                                      <p:tavLst>
                                        <p:tav tm="0">
                                          <p:val>
                                            <p:fltVal val="0"/>
                                          </p:val>
                                        </p:tav>
                                        <p:tav tm="100000">
                                          <p:val>
                                            <p:strVal val="#ppt_h"/>
                                          </p:val>
                                        </p:tav>
                                      </p:tavLst>
                                    </p:anim>
                                    <p:animEffect transition="in" filter="fade">
                                      <p:cBhvr>
                                        <p:cTn id="48" dur="500"/>
                                        <p:tgtEl>
                                          <p:spTgt spid="3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p:cTn id="51" dur="500" fill="hold"/>
                                        <p:tgtEl>
                                          <p:spTgt spid="43"/>
                                        </p:tgtEl>
                                        <p:attrNameLst>
                                          <p:attrName>ppt_w</p:attrName>
                                        </p:attrNameLst>
                                      </p:cBhvr>
                                      <p:tavLst>
                                        <p:tav tm="0">
                                          <p:val>
                                            <p:fltVal val="0"/>
                                          </p:val>
                                        </p:tav>
                                        <p:tav tm="100000">
                                          <p:val>
                                            <p:strVal val="#ppt_w"/>
                                          </p:val>
                                        </p:tav>
                                      </p:tavLst>
                                    </p:anim>
                                    <p:anim calcmode="lin" valueType="num">
                                      <p:cBhvr>
                                        <p:cTn id="52" dur="500" fill="hold"/>
                                        <p:tgtEl>
                                          <p:spTgt spid="43"/>
                                        </p:tgtEl>
                                        <p:attrNameLst>
                                          <p:attrName>ppt_h</p:attrName>
                                        </p:attrNameLst>
                                      </p:cBhvr>
                                      <p:tavLst>
                                        <p:tav tm="0">
                                          <p:val>
                                            <p:fltVal val="0"/>
                                          </p:val>
                                        </p:tav>
                                        <p:tav tm="100000">
                                          <p:val>
                                            <p:strVal val="#ppt_h"/>
                                          </p:val>
                                        </p:tav>
                                      </p:tavLst>
                                    </p:anim>
                                    <p:animEffect transition="in" filter="fade">
                                      <p:cBhvr>
                                        <p:cTn id="53" dur="500"/>
                                        <p:tgtEl>
                                          <p:spTgt spid="43"/>
                                        </p:tgtEl>
                                      </p:cBhvr>
                                    </p:animEffect>
                                  </p:childTnLst>
                                </p:cTn>
                              </p:par>
                            </p:childTnLst>
                          </p:cTn>
                        </p:par>
                        <p:par>
                          <p:cTn id="54" fill="hold">
                            <p:stCondLst>
                              <p:cond delay="1500"/>
                            </p:stCondLst>
                            <p:childTnLst>
                              <p:par>
                                <p:cTn id="55" presetID="22" presetClass="entr" presetSubtype="1"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par>
                                <p:cTn id="58" presetID="22" presetClass="entr" presetSubtype="1"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up)">
                                      <p:cBhvr>
                                        <p:cTn id="60" dur="500"/>
                                        <p:tgtEl>
                                          <p:spTgt spid="35"/>
                                        </p:tgtEl>
                                      </p:cBhvr>
                                    </p:animEffect>
                                  </p:childTnLst>
                                </p:cTn>
                              </p:par>
                              <p:par>
                                <p:cTn id="61" presetID="22" presetClass="entr" presetSubtype="1"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up)">
                                      <p:cBhvr>
                                        <p:cTn id="63" dur="500"/>
                                        <p:tgtEl>
                                          <p:spTgt spid="30"/>
                                        </p:tgtEl>
                                      </p:cBhvr>
                                    </p:animEffect>
                                  </p:childTnLst>
                                </p:cTn>
                              </p:par>
                              <p:par>
                                <p:cTn id="64" presetID="22" presetClass="entr" presetSubtype="1" fill="hold"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ipe(up)">
                                      <p:cBhvr>
                                        <p:cTn id="6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2" grpId="0"/>
      <p:bldP spid="22" grpId="0" animBg="1"/>
      <p:bldP spid="23" grpId="0" animBg="1"/>
      <p:bldP spid="24" grpId="0" animBg="1"/>
      <p:bldP spid="28" grpId="0" animBg="1"/>
      <p:bldP spid="29" grpId="0" animBg="1"/>
      <p:bldP spid="33" grpId="0" animBg="1"/>
      <p:bldP spid="34" grpId="0" animBg="1"/>
      <p:bldP spid="38" grpId="0" animBg="1"/>
      <p:bldP spid="39"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30" name="Rectangle 6"/>
          <p:cNvSpPr>
            <a:spLocks noChangeArrowheads="1"/>
          </p:cNvSpPr>
          <p:nvPr/>
        </p:nvSpPr>
        <p:spPr bwMode="auto">
          <a:xfrm>
            <a:off x="7328124" y="4178227"/>
            <a:ext cx="663659" cy="250232"/>
          </a:xfrm>
          <a:prstGeom prst="rect">
            <a:avLst/>
          </a:prstGeom>
          <a:solidFill>
            <a:schemeClr val="bg1">
              <a:lumMod val="75000"/>
            </a:schemeClr>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31" name="Rectangle 7"/>
          <p:cNvSpPr>
            <a:spLocks noChangeArrowheads="1"/>
          </p:cNvSpPr>
          <p:nvPr/>
        </p:nvSpPr>
        <p:spPr bwMode="auto">
          <a:xfrm>
            <a:off x="7328124" y="2388525"/>
            <a:ext cx="663659" cy="247513"/>
          </a:xfrm>
          <a:prstGeom prst="rect">
            <a:avLst/>
          </a:prstGeom>
          <a:solidFill>
            <a:schemeClr val="bg1">
              <a:lumMod val="75000"/>
            </a:schemeClr>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32" name="Freeform 8"/>
          <p:cNvSpPr/>
          <p:nvPr/>
        </p:nvSpPr>
        <p:spPr bwMode="auto">
          <a:xfrm>
            <a:off x="4200222" y="1722146"/>
            <a:ext cx="3791561" cy="666380"/>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chemeClr val="tx1">
              <a:lumMod val="75000"/>
              <a:lumOff val="25000"/>
            </a:schemeClr>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33" name="Rectangle 9"/>
          <p:cNvSpPr>
            <a:spLocks noChangeArrowheads="1"/>
          </p:cNvSpPr>
          <p:nvPr/>
        </p:nvSpPr>
        <p:spPr bwMode="auto">
          <a:xfrm>
            <a:off x="4200222" y="3291533"/>
            <a:ext cx="655500" cy="225755"/>
          </a:xfrm>
          <a:prstGeom prst="rect">
            <a:avLst/>
          </a:prstGeom>
          <a:solidFill>
            <a:schemeClr val="bg1">
              <a:lumMod val="75000"/>
            </a:schemeClr>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34" name="Freeform 10"/>
          <p:cNvSpPr/>
          <p:nvPr/>
        </p:nvSpPr>
        <p:spPr bwMode="auto">
          <a:xfrm>
            <a:off x="4200222" y="3511850"/>
            <a:ext cx="3791561" cy="666380"/>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chemeClr val="tx1">
              <a:lumMod val="75000"/>
              <a:lumOff val="25000"/>
            </a:schemeClr>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36" name="Rectangle 11"/>
          <p:cNvSpPr>
            <a:spLocks noChangeArrowheads="1"/>
          </p:cNvSpPr>
          <p:nvPr/>
        </p:nvSpPr>
        <p:spPr bwMode="auto">
          <a:xfrm>
            <a:off x="4200222" y="5081240"/>
            <a:ext cx="655500" cy="233913"/>
          </a:xfrm>
          <a:prstGeom prst="rect">
            <a:avLst/>
          </a:prstGeom>
          <a:solidFill>
            <a:schemeClr val="bg1">
              <a:lumMod val="75000"/>
            </a:schemeClr>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37" name="Freeform 12"/>
          <p:cNvSpPr/>
          <p:nvPr/>
        </p:nvSpPr>
        <p:spPr bwMode="auto">
          <a:xfrm>
            <a:off x="4200220" y="5309711"/>
            <a:ext cx="3410773" cy="658220"/>
          </a:xfrm>
          <a:custGeom>
            <a:avLst/>
            <a:gdLst>
              <a:gd name="T0" fmla="*/ 0 w 1254"/>
              <a:gd name="T1" fmla="*/ 0 h 242"/>
              <a:gd name="T2" fmla="*/ 1254 w 1254"/>
              <a:gd name="T3" fmla="*/ 0 h 242"/>
              <a:gd name="T4" fmla="*/ 1254 w 1254"/>
              <a:gd name="T5" fmla="*/ 242 h 242"/>
              <a:gd name="T6" fmla="*/ 241 w 1254"/>
              <a:gd name="T7" fmla="*/ 242 h 242"/>
              <a:gd name="T8" fmla="*/ 0 w 1254"/>
              <a:gd name="T9" fmla="*/ 0 h 242"/>
            </a:gdLst>
            <a:ahLst/>
            <a:cxnLst>
              <a:cxn ang="0">
                <a:pos x="T0" y="T1"/>
              </a:cxn>
              <a:cxn ang="0">
                <a:pos x="T2" y="T3"/>
              </a:cxn>
              <a:cxn ang="0">
                <a:pos x="T4" y="T5"/>
              </a:cxn>
              <a:cxn ang="0">
                <a:pos x="T6" y="T7"/>
              </a:cxn>
              <a:cxn ang="0">
                <a:pos x="T8" y="T9"/>
              </a:cxn>
            </a:cxnLst>
            <a:rect l="0" t="0" r="r" b="b"/>
            <a:pathLst>
              <a:path w="1254" h="242">
                <a:moveTo>
                  <a:pt x="0" y="0"/>
                </a:moveTo>
                <a:lnTo>
                  <a:pt x="1254" y="0"/>
                </a:lnTo>
                <a:lnTo>
                  <a:pt x="1254" y="242"/>
                </a:lnTo>
                <a:lnTo>
                  <a:pt x="241" y="242"/>
                </a:lnTo>
                <a:lnTo>
                  <a:pt x="0" y="0"/>
                </a:lnTo>
                <a:close/>
              </a:path>
            </a:pathLst>
          </a:custGeom>
          <a:solidFill>
            <a:schemeClr val="tx1">
              <a:lumMod val="75000"/>
              <a:lumOff val="25000"/>
            </a:schemeClr>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38" name="Freeform 13"/>
          <p:cNvSpPr/>
          <p:nvPr/>
        </p:nvSpPr>
        <p:spPr bwMode="auto">
          <a:xfrm>
            <a:off x="4200222" y="2625158"/>
            <a:ext cx="3791561" cy="666380"/>
          </a:xfrm>
          <a:custGeom>
            <a:avLst/>
            <a:gdLst>
              <a:gd name="T0" fmla="*/ 241 w 1394"/>
              <a:gd name="T1" fmla="*/ 0 h 245"/>
              <a:gd name="T2" fmla="*/ 1394 w 1394"/>
              <a:gd name="T3" fmla="*/ 0 h 245"/>
              <a:gd name="T4" fmla="*/ 1150 w 1394"/>
              <a:gd name="T5" fmla="*/ 245 h 245"/>
              <a:gd name="T6" fmla="*/ 0 w 1394"/>
              <a:gd name="T7" fmla="*/ 245 h 245"/>
              <a:gd name="T8" fmla="*/ 241 w 1394"/>
              <a:gd name="T9" fmla="*/ 0 h 245"/>
            </a:gdLst>
            <a:ahLst/>
            <a:cxnLst>
              <a:cxn ang="0">
                <a:pos x="T0" y="T1"/>
              </a:cxn>
              <a:cxn ang="0">
                <a:pos x="T2" y="T3"/>
              </a:cxn>
              <a:cxn ang="0">
                <a:pos x="T4" y="T5"/>
              </a:cxn>
              <a:cxn ang="0">
                <a:pos x="T6" y="T7"/>
              </a:cxn>
              <a:cxn ang="0">
                <a:pos x="T8" y="T9"/>
              </a:cxn>
            </a:cxnLst>
            <a:rect l="0" t="0" r="r" b="b"/>
            <a:pathLst>
              <a:path w="1394" h="245">
                <a:moveTo>
                  <a:pt x="241" y="0"/>
                </a:moveTo>
                <a:lnTo>
                  <a:pt x="1394" y="0"/>
                </a:lnTo>
                <a:lnTo>
                  <a:pt x="1150" y="245"/>
                </a:lnTo>
                <a:lnTo>
                  <a:pt x="0" y="245"/>
                </a:lnTo>
                <a:lnTo>
                  <a:pt x="241" y="0"/>
                </a:lnTo>
                <a:close/>
              </a:path>
            </a:pathLst>
          </a:custGeom>
          <a:gradFill>
            <a:gsLst>
              <a:gs pos="0">
                <a:srgbClr val="87D323"/>
              </a:gs>
              <a:gs pos="100000">
                <a:srgbClr val="569C00"/>
              </a:gs>
            </a:gsLst>
            <a:lin ang="5400000" scaled="1"/>
          </a:gradFill>
          <a:ln w="25400" cap="flat" cmpd="sng" algn="ctr">
            <a:noFill/>
            <a:prstDash val="solid"/>
          </a:ln>
          <a:effectLst>
            <a:outerShdw blurRad="190500" dist="228600" dir="2700000" algn="ctr">
              <a:srgbClr val="000000">
                <a:alpha val="30000"/>
              </a:srgbClr>
            </a:outerShdw>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39" name="Freeform 14"/>
          <p:cNvSpPr/>
          <p:nvPr/>
        </p:nvSpPr>
        <p:spPr bwMode="auto">
          <a:xfrm>
            <a:off x="4200222" y="4417580"/>
            <a:ext cx="3791561" cy="663659"/>
          </a:xfrm>
          <a:custGeom>
            <a:avLst/>
            <a:gdLst>
              <a:gd name="T0" fmla="*/ 241 w 1394"/>
              <a:gd name="T1" fmla="*/ 0 h 244"/>
              <a:gd name="T2" fmla="*/ 1394 w 1394"/>
              <a:gd name="T3" fmla="*/ 0 h 244"/>
              <a:gd name="T4" fmla="*/ 1150 w 1394"/>
              <a:gd name="T5" fmla="*/ 244 h 244"/>
              <a:gd name="T6" fmla="*/ 0 w 1394"/>
              <a:gd name="T7" fmla="*/ 244 h 244"/>
              <a:gd name="T8" fmla="*/ 241 w 1394"/>
              <a:gd name="T9" fmla="*/ 0 h 244"/>
            </a:gdLst>
            <a:ahLst/>
            <a:cxnLst>
              <a:cxn ang="0">
                <a:pos x="T0" y="T1"/>
              </a:cxn>
              <a:cxn ang="0">
                <a:pos x="T2" y="T3"/>
              </a:cxn>
              <a:cxn ang="0">
                <a:pos x="T4" y="T5"/>
              </a:cxn>
              <a:cxn ang="0">
                <a:pos x="T6" y="T7"/>
              </a:cxn>
              <a:cxn ang="0">
                <a:pos x="T8" y="T9"/>
              </a:cxn>
            </a:cxnLst>
            <a:rect l="0" t="0" r="r" b="b"/>
            <a:pathLst>
              <a:path w="1394" h="244">
                <a:moveTo>
                  <a:pt x="241" y="0"/>
                </a:moveTo>
                <a:lnTo>
                  <a:pt x="1394" y="0"/>
                </a:lnTo>
                <a:lnTo>
                  <a:pt x="1150" y="244"/>
                </a:lnTo>
                <a:lnTo>
                  <a:pt x="0" y="244"/>
                </a:lnTo>
                <a:lnTo>
                  <a:pt x="241" y="0"/>
                </a:lnTo>
                <a:close/>
              </a:path>
            </a:pathLst>
          </a:custGeom>
          <a:gradFill>
            <a:gsLst>
              <a:gs pos="0">
                <a:srgbClr val="87D323"/>
              </a:gs>
              <a:gs pos="100000">
                <a:srgbClr val="569C00"/>
              </a:gs>
            </a:gsLst>
            <a:lin ang="5400000" scaled="1"/>
          </a:gradFill>
          <a:ln w="25400" cap="flat" cmpd="sng" algn="ctr">
            <a:noFill/>
            <a:prstDash val="solid"/>
          </a:ln>
          <a:effectLst>
            <a:outerShdw blurRad="190500" dist="228600" dir="2700000" algn="ctr">
              <a:srgbClr val="000000">
                <a:alpha val="30000"/>
              </a:srgbClr>
            </a:outerShdw>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grpSp>
        <p:nvGrpSpPr>
          <p:cNvPr id="40" name="组合 39"/>
          <p:cNvGrpSpPr/>
          <p:nvPr/>
        </p:nvGrpSpPr>
        <p:grpSpPr>
          <a:xfrm>
            <a:off x="4967238" y="5429388"/>
            <a:ext cx="723497" cy="418867"/>
            <a:chOff x="5238881" y="5604205"/>
            <a:chExt cx="763063" cy="441774"/>
          </a:xfrm>
        </p:grpSpPr>
        <p:sp>
          <p:nvSpPr>
            <p:cNvPr id="46" name="Freeform 79"/>
            <p:cNvSpPr/>
            <p:nvPr/>
          </p:nvSpPr>
          <p:spPr bwMode="auto">
            <a:xfrm>
              <a:off x="5238881" y="5652973"/>
              <a:ext cx="203676" cy="344239"/>
            </a:xfrm>
            <a:custGeom>
              <a:avLst/>
              <a:gdLst>
                <a:gd name="T0" fmla="*/ 61 w 71"/>
                <a:gd name="T1" fmla="*/ 0 h 120"/>
                <a:gd name="T2" fmla="*/ 65 w 71"/>
                <a:gd name="T3" fmla="*/ 0 h 120"/>
                <a:gd name="T4" fmla="*/ 67 w 71"/>
                <a:gd name="T5" fmla="*/ 2 h 120"/>
                <a:gd name="T6" fmla="*/ 71 w 71"/>
                <a:gd name="T7" fmla="*/ 6 h 120"/>
                <a:gd name="T8" fmla="*/ 71 w 71"/>
                <a:gd name="T9" fmla="*/ 10 h 120"/>
                <a:gd name="T10" fmla="*/ 71 w 71"/>
                <a:gd name="T11" fmla="*/ 14 h 120"/>
                <a:gd name="T12" fmla="*/ 67 w 71"/>
                <a:gd name="T13" fmla="*/ 18 h 120"/>
                <a:gd name="T14" fmla="*/ 26 w 71"/>
                <a:gd name="T15" fmla="*/ 61 h 120"/>
                <a:gd name="T16" fmla="*/ 67 w 71"/>
                <a:gd name="T17" fmla="*/ 102 h 120"/>
                <a:gd name="T18" fmla="*/ 71 w 71"/>
                <a:gd name="T19" fmla="*/ 106 h 120"/>
                <a:gd name="T20" fmla="*/ 71 w 71"/>
                <a:gd name="T21" fmla="*/ 110 h 120"/>
                <a:gd name="T22" fmla="*/ 71 w 71"/>
                <a:gd name="T23" fmla="*/ 114 h 120"/>
                <a:gd name="T24" fmla="*/ 67 w 71"/>
                <a:gd name="T25" fmla="*/ 118 h 120"/>
                <a:gd name="T26" fmla="*/ 61 w 71"/>
                <a:gd name="T27" fmla="*/ 120 h 120"/>
                <a:gd name="T28" fmla="*/ 53 w 71"/>
                <a:gd name="T29" fmla="*/ 118 h 120"/>
                <a:gd name="T30" fmla="*/ 4 w 71"/>
                <a:gd name="T31" fmla="*/ 67 h 120"/>
                <a:gd name="T32" fmla="*/ 0 w 71"/>
                <a:gd name="T33" fmla="*/ 61 h 120"/>
                <a:gd name="T34" fmla="*/ 4 w 71"/>
                <a:gd name="T35" fmla="*/ 53 h 120"/>
                <a:gd name="T36" fmla="*/ 53 w 71"/>
                <a:gd name="T37" fmla="*/ 2 h 120"/>
                <a:gd name="T38" fmla="*/ 57 w 71"/>
                <a:gd name="T39" fmla="*/ 0 h 120"/>
                <a:gd name="T40" fmla="*/ 61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61" y="0"/>
                  </a:moveTo>
                  <a:lnTo>
                    <a:pt x="65" y="0"/>
                  </a:lnTo>
                  <a:lnTo>
                    <a:pt x="67" y="2"/>
                  </a:lnTo>
                  <a:lnTo>
                    <a:pt x="71" y="6"/>
                  </a:lnTo>
                  <a:lnTo>
                    <a:pt x="71" y="10"/>
                  </a:lnTo>
                  <a:lnTo>
                    <a:pt x="71" y="14"/>
                  </a:lnTo>
                  <a:lnTo>
                    <a:pt x="67" y="18"/>
                  </a:lnTo>
                  <a:lnTo>
                    <a:pt x="26" y="61"/>
                  </a:lnTo>
                  <a:lnTo>
                    <a:pt x="67" y="102"/>
                  </a:lnTo>
                  <a:lnTo>
                    <a:pt x="71" y="106"/>
                  </a:lnTo>
                  <a:lnTo>
                    <a:pt x="71" y="110"/>
                  </a:lnTo>
                  <a:lnTo>
                    <a:pt x="71" y="114"/>
                  </a:lnTo>
                  <a:lnTo>
                    <a:pt x="67" y="118"/>
                  </a:lnTo>
                  <a:lnTo>
                    <a:pt x="61" y="120"/>
                  </a:lnTo>
                  <a:lnTo>
                    <a:pt x="53" y="118"/>
                  </a:lnTo>
                  <a:lnTo>
                    <a:pt x="4" y="67"/>
                  </a:lnTo>
                  <a:lnTo>
                    <a:pt x="0" y="61"/>
                  </a:lnTo>
                  <a:lnTo>
                    <a:pt x="4" y="53"/>
                  </a:lnTo>
                  <a:lnTo>
                    <a:pt x="53" y="2"/>
                  </a:lnTo>
                  <a:lnTo>
                    <a:pt x="57" y="0"/>
                  </a:lnTo>
                  <a:lnTo>
                    <a:pt x="61"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47" name="组合 46"/>
            <p:cNvGrpSpPr/>
            <p:nvPr/>
          </p:nvGrpSpPr>
          <p:grpSpPr>
            <a:xfrm>
              <a:off x="5557301" y="5604205"/>
              <a:ext cx="444643" cy="441774"/>
              <a:chOff x="5557301" y="5584126"/>
              <a:chExt cx="444643" cy="441774"/>
            </a:xfrm>
          </p:grpSpPr>
          <p:sp>
            <p:nvSpPr>
              <p:cNvPr id="48" name="Freeform 192"/>
              <p:cNvSpPr>
                <a:spLocks noEditPoints="1"/>
              </p:cNvSpPr>
              <p:nvPr/>
            </p:nvSpPr>
            <p:spPr bwMode="auto">
              <a:xfrm>
                <a:off x="5557301" y="5584126"/>
                <a:ext cx="444643" cy="441774"/>
              </a:xfrm>
              <a:custGeom>
                <a:avLst/>
                <a:gdLst>
                  <a:gd name="T0" fmla="*/ 78 w 155"/>
                  <a:gd name="T1" fmla="*/ 10 h 154"/>
                  <a:gd name="T2" fmla="*/ 61 w 155"/>
                  <a:gd name="T3" fmla="*/ 12 h 154"/>
                  <a:gd name="T4" fmla="*/ 43 w 155"/>
                  <a:gd name="T5" fmla="*/ 18 h 154"/>
                  <a:gd name="T6" fmla="*/ 25 w 155"/>
                  <a:gd name="T7" fmla="*/ 34 h 154"/>
                  <a:gd name="T8" fmla="*/ 13 w 155"/>
                  <a:gd name="T9" fmla="*/ 55 h 154"/>
                  <a:gd name="T10" fmla="*/ 9 w 155"/>
                  <a:gd name="T11" fmla="*/ 77 h 154"/>
                  <a:gd name="T12" fmla="*/ 11 w 155"/>
                  <a:gd name="T13" fmla="*/ 95 h 154"/>
                  <a:gd name="T14" fmla="*/ 19 w 155"/>
                  <a:gd name="T15" fmla="*/ 112 h 154"/>
                  <a:gd name="T16" fmla="*/ 33 w 155"/>
                  <a:gd name="T17" fmla="*/ 130 h 154"/>
                  <a:gd name="T18" fmla="*/ 55 w 155"/>
                  <a:gd name="T19" fmla="*/ 142 h 154"/>
                  <a:gd name="T20" fmla="*/ 78 w 155"/>
                  <a:gd name="T21" fmla="*/ 146 h 154"/>
                  <a:gd name="T22" fmla="*/ 94 w 155"/>
                  <a:gd name="T23" fmla="*/ 144 h 154"/>
                  <a:gd name="T24" fmla="*/ 112 w 155"/>
                  <a:gd name="T25" fmla="*/ 138 h 154"/>
                  <a:gd name="T26" fmla="*/ 130 w 155"/>
                  <a:gd name="T27" fmla="*/ 122 h 154"/>
                  <a:gd name="T28" fmla="*/ 143 w 155"/>
                  <a:gd name="T29" fmla="*/ 101 h 154"/>
                  <a:gd name="T30" fmla="*/ 147 w 155"/>
                  <a:gd name="T31" fmla="*/ 77 h 154"/>
                  <a:gd name="T32" fmla="*/ 145 w 155"/>
                  <a:gd name="T33" fmla="*/ 61 h 154"/>
                  <a:gd name="T34" fmla="*/ 136 w 155"/>
                  <a:gd name="T35" fmla="*/ 44 h 154"/>
                  <a:gd name="T36" fmla="*/ 122 w 155"/>
                  <a:gd name="T37" fmla="*/ 24 h 154"/>
                  <a:gd name="T38" fmla="*/ 100 w 155"/>
                  <a:gd name="T39" fmla="*/ 14 h 154"/>
                  <a:gd name="T40" fmla="*/ 78 w 155"/>
                  <a:gd name="T41" fmla="*/ 10 h 154"/>
                  <a:gd name="T42" fmla="*/ 78 w 155"/>
                  <a:gd name="T43" fmla="*/ 0 h 154"/>
                  <a:gd name="T44" fmla="*/ 104 w 155"/>
                  <a:gd name="T45" fmla="*/ 6 h 154"/>
                  <a:gd name="T46" fmla="*/ 126 w 155"/>
                  <a:gd name="T47" fmla="*/ 18 h 154"/>
                  <a:gd name="T48" fmla="*/ 145 w 155"/>
                  <a:gd name="T49" fmla="*/ 40 h 154"/>
                  <a:gd name="T50" fmla="*/ 153 w 155"/>
                  <a:gd name="T51" fmla="*/ 59 h 154"/>
                  <a:gd name="T52" fmla="*/ 155 w 155"/>
                  <a:gd name="T53" fmla="*/ 77 h 154"/>
                  <a:gd name="T54" fmla="*/ 151 w 155"/>
                  <a:gd name="T55" fmla="*/ 103 h 154"/>
                  <a:gd name="T56" fmla="*/ 136 w 155"/>
                  <a:gd name="T57" fmla="*/ 128 h 154"/>
                  <a:gd name="T58" fmla="*/ 116 w 155"/>
                  <a:gd name="T59" fmla="*/ 144 h 154"/>
                  <a:gd name="T60" fmla="*/ 96 w 155"/>
                  <a:gd name="T61" fmla="*/ 152 h 154"/>
                  <a:gd name="T62" fmla="*/ 78 w 155"/>
                  <a:gd name="T63" fmla="*/ 154 h 154"/>
                  <a:gd name="T64" fmla="*/ 51 w 155"/>
                  <a:gd name="T65" fmla="*/ 150 h 154"/>
                  <a:gd name="T66" fmla="*/ 29 w 155"/>
                  <a:gd name="T67" fmla="*/ 136 h 154"/>
                  <a:gd name="T68" fmla="*/ 11 w 155"/>
                  <a:gd name="T69" fmla="*/ 116 h 154"/>
                  <a:gd name="T70" fmla="*/ 3 w 155"/>
                  <a:gd name="T71" fmla="*/ 97 h 154"/>
                  <a:gd name="T72" fmla="*/ 0 w 155"/>
                  <a:gd name="T73" fmla="*/ 77 h 154"/>
                  <a:gd name="T74" fmla="*/ 5 w 155"/>
                  <a:gd name="T75" fmla="*/ 50 h 154"/>
                  <a:gd name="T76" fmla="*/ 19 w 155"/>
                  <a:gd name="T77" fmla="*/ 28 h 154"/>
                  <a:gd name="T78" fmla="*/ 39 w 155"/>
                  <a:gd name="T79" fmla="*/ 10 h 154"/>
                  <a:gd name="T80" fmla="*/ 59 w 155"/>
                  <a:gd name="T81" fmla="*/ 4 h 154"/>
                  <a:gd name="T82" fmla="*/ 78 w 155"/>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4">
                    <a:moveTo>
                      <a:pt x="78" y="10"/>
                    </a:moveTo>
                    <a:lnTo>
                      <a:pt x="61" y="12"/>
                    </a:lnTo>
                    <a:lnTo>
                      <a:pt x="43" y="18"/>
                    </a:lnTo>
                    <a:lnTo>
                      <a:pt x="25" y="34"/>
                    </a:lnTo>
                    <a:lnTo>
                      <a:pt x="13" y="55"/>
                    </a:lnTo>
                    <a:lnTo>
                      <a:pt x="9" y="77"/>
                    </a:lnTo>
                    <a:lnTo>
                      <a:pt x="11" y="95"/>
                    </a:lnTo>
                    <a:lnTo>
                      <a:pt x="19" y="112"/>
                    </a:lnTo>
                    <a:lnTo>
                      <a:pt x="33" y="130"/>
                    </a:lnTo>
                    <a:lnTo>
                      <a:pt x="55" y="142"/>
                    </a:lnTo>
                    <a:lnTo>
                      <a:pt x="78" y="146"/>
                    </a:lnTo>
                    <a:lnTo>
                      <a:pt x="94" y="144"/>
                    </a:lnTo>
                    <a:lnTo>
                      <a:pt x="112" y="138"/>
                    </a:lnTo>
                    <a:lnTo>
                      <a:pt x="130" y="122"/>
                    </a:lnTo>
                    <a:lnTo>
                      <a:pt x="143" y="101"/>
                    </a:lnTo>
                    <a:lnTo>
                      <a:pt x="147" y="77"/>
                    </a:lnTo>
                    <a:lnTo>
                      <a:pt x="145" y="61"/>
                    </a:lnTo>
                    <a:lnTo>
                      <a:pt x="136" y="44"/>
                    </a:lnTo>
                    <a:lnTo>
                      <a:pt x="122" y="24"/>
                    </a:lnTo>
                    <a:lnTo>
                      <a:pt x="100" y="14"/>
                    </a:lnTo>
                    <a:lnTo>
                      <a:pt x="78" y="10"/>
                    </a:lnTo>
                    <a:close/>
                    <a:moveTo>
                      <a:pt x="78" y="0"/>
                    </a:moveTo>
                    <a:lnTo>
                      <a:pt x="104" y="6"/>
                    </a:lnTo>
                    <a:lnTo>
                      <a:pt x="126" y="18"/>
                    </a:lnTo>
                    <a:lnTo>
                      <a:pt x="145" y="40"/>
                    </a:lnTo>
                    <a:lnTo>
                      <a:pt x="153" y="59"/>
                    </a:lnTo>
                    <a:lnTo>
                      <a:pt x="155" y="77"/>
                    </a:lnTo>
                    <a:lnTo>
                      <a:pt x="151" y="103"/>
                    </a:lnTo>
                    <a:lnTo>
                      <a:pt x="136" y="128"/>
                    </a:lnTo>
                    <a:lnTo>
                      <a:pt x="116" y="144"/>
                    </a:lnTo>
                    <a:lnTo>
                      <a:pt x="96" y="152"/>
                    </a:lnTo>
                    <a:lnTo>
                      <a:pt x="78" y="154"/>
                    </a:lnTo>
                    <a:lnTo>
                      <a:pt x="51" y="150"/>
                    </a:lnTo>
                    <a:lnTo>
                      <a:pt x="29" y="136"/>
                    </a:lnTo>
                    <a:lnTo>
                      <a:pt x="11" y="116"/>
                    </a:lnTo>
                    <a:lnTo>
                      <a:pt x="3" y="97"/>
                    </a:lnTo>
                    <a:lnTo>
                      <a:pt x="0" y="77"/>
                    </a:lnTo>
                    <a:lnTo>
                      <a:pt x="5" y="50"/>
                    </a:lnTo>
                    <a:lnTo>
                      <a:pt x="19" y="28"/>
                    </a:lnTo>
                    <a:lnTo>
                      <a:pt x="39" y="10"/>
                    </a:lnTo>
                    <a:lnTo>
                      <a:pt x="59" y="4"/>
                    </a:lnTo>
                    <a:lnTo>
                      <a:pt x="78"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49" name="Freeform 193"/>
              <p:cNvSpPr/>
              <p:nvPr/>
            </p:nvSpPr>
            <p:spPr bwMode="auto">
              <a:xfrm>
                <a:off x="5657705" y="5905416"/>
                <a:ext cx="28687" cy="22949"/>
              </a:xfrm>
              <a:custGeom>
                <a:avLst/>
                <a:gdLst>
                  <a:gd name="T0" fmla="*/ 0 w 10"/>
                  <a:gd name="T1" fmla="*/ 0 h 8"/>
                  <a:gd name="T2" fmla="*/ 10 w 10"/>
                  <a:gd name="T3" fmla="*/ 8 h 8"/>
                  <a:gd name="T4" fmla="*/ 4 w 10"/>
                  <a:gd name="T5" fmla="*/ 8 h 8"/>
                  <a:gd name="T6" fmla="*/ 0 w 10"/>
                  <a:gd name="T7" fmla="*/ 8 h 8"/>
                  <a:gd name="T8" fmla="*/ 0 w 10"/>
                  <a:gd name="T9" fmla="*/ 4 h 8"/>
                  <a:gd name="T10" fmla="*/ 0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0" y="0"/>
                    </a:moveTo>
                    <a:lnTo>
                      <a:pt x="10" y="8"/>
                    </a:lnTo>
                    <a:lnTo>
                      <a:pt x="4" y="8"/>
                    </a:lnTo>
                    <a:lnTo>
                      <a:pt x="0" y="8"/>
                    </a:lnTo>
                    <a:lnTo>
                      <a:pt x="0" y="4"/>
                    </a:lnTo>
                    <a:lnTo>
                      <a:pt x="0"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0" name="Freeform 194"/>
              <p:cNvSpPr/>
              <p:nvPr/>
            </p:nvSpPr>
            <p:spPr bwMode="auto">
              <a:xfrm>
                <a:off x="5792532" y="5687397"/>
                <a:ext cx="103272" cy="111879"/>
              </a:xfrm>
              <a:custGeom>
                <a:avLst/>
                <a:gdLst>
                  <a:gd name="T0" fmla="*/ 6 w 36"/>
                  <a:gd name="T1" fmla="*/ 0 h 39"/>
                  <a:gd name="T2" fmla="*/ 16 w 36"/>
                  <a:gd name="T3" fmla="*/ 0 h 39"/>
                  <a:gd name="T4" fmla="*/ 36 w 36"/>
                  <a:gd name="T5" fmla="*/ 21 h 39"/>
                  <a:gd name="T6" fmla="*/ 36 w 36"/>
                  <a:gd name="T7" fmla="*/ 31 h 39"/>
                  <a:gd name="T8" fmla="*/ 30 w 36"/>
                  <a:gd name="T9" fmla="*/ 39 h 39"/>
                  <a:gd name="T10" fmla="*/ 0 w 36"/>
                  <a:gd name="T11" fmla="*/ 6 h 39"/>
                  <a:gd name="T12" fmla="*/ 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6" y="0"/>
                    </a:moveTo>
                    <a:lnTo>
                      <a:pt x="16" y="0"/>
                    </a:lnTo>
                    <a:lnTo>
                      <a:pt x="36" y="21"/>
                    </a:lnTo>
                    <a:lnTo>
                      <a:pt x="36" y="31"/>
                    </a:lnTo>
                    <a:lnTo>
                      <a:pt x="30" y="39"/>
                    </a:lnTo>
                    <a:lnTo>
                      <a:pt x="0" y="6"/>
                    </a:lnTo>
                    <a:lnTo>
                      <a:pt x="6"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1" name="Freeform 195"/>
              <p:cNvSpPr/>
              <p:nvPr/>
            </p:nvSpPr>
            <p:spPr bwMode="auto">
              <a:xfrm>
                <a:off x="5715079" y="5747638"/>
                <a:ext cx="123353" cy="120484"/>
              </a:xfrm>
              <a:custGeom>
                <a:avLst/>
                <a:gdLst>
                  <a:gd name="T0" fmla="*/ 35 w 43"/>
                  <a:gd name="T1" fmla="*/ 0 h 42"/>
                  <a:gd name="T2" fmla="*/ 43 w 43"/>
                  <a:gd name="T3" fmla="*/ 8 h 42"/>
                  <a:gd name="T4" fmla="*/ 8 w 43"/>
                  <a:gd name="T5" fmla="*/ 42 h 42"/>
                  <a:gd name="T6" fmla="*/ 0 w 43"/>
                  <a:gd name="T7" fmla="*/ 42 h 42"/>
                  <a:gd name="T8" fmla="*/ 0 w 43"/>
                  <a:gd name="T9" fmla="*/ 34 h 42"/>
                  <a:gd name="T10" fmla="*/ 0 w 43"/>
                  <a:gd name="T11" fmla="*/ 34 h 42"/>
                  <a:gd name="T12" fmla="*/ 35 w 4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3" h="42">
                    <a:moveTo>
                      <a:pt x="35" y="0"/>
                    </a:moveTo>
                    <a:lnTo>
                      <a:pt x="43" y="8"/>
                    </a:lnTo>
                    <a:lnTo>
                      <a:pt x="8" y="42"/>
                    </a:lnTo>
                    <a:lnTo>
                      <a:pt x="0" y="42"/>
                    </a:lnTo>
                    <a:lnTo>
                      <a:pt x="0" y="34"/>
                    </a:lnTo>
                    <a:lnTo>
                      <a:pt x="0" y="34"/>
                    </a:lnTo>
                    <a:lnTo>
                      <a:pt x="35"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2" name="Freeform 196"/>
              <p:cNvSpPr/>
              <p:nvPr/>
            </p:nvSpPr>
            <p:spPr bwMode="auto">
              <a:xfrm>
                <a:off x="5680655" y="5716084"/>
                <a:ext cx="123353" cy="123353"/>
              </a:xfrm>
              <a:custGeom>
                <a:avLst/>
                <a:gdLst>
                  <a:gd name="T0" fmla="*/ 35 w 43"/>
                  <a:gd name="T1" fmla="*/ 0 h 43"/>
                  <a:gd name="T2" fmla="*/ 43 w 43"/>
                  <a:gd name="T3" fmla="*/ 9 h 43"/>
                  <a:gd name="T4" fmla="*/ 8 w 43"/>
                  <a:gd name="T5" fmla="*/ 43 h 43"/>
                  <a:gd name="T6" fmla="*/ 8 w 43"/>
                  <a:gd name="T7" fmla="*/ 43 h 43"/>
                  <a:gd name="T8" fmla="*/ 0 w 43"/>
                  <a:gd name="T9" fmla="*/ 43 h 43"/>
                  <a:gd name="T10" fmla="*/ 0 w 43"/>
                  <a:gd name="T11" fmla="*/ 35 h 43"/>
                  <a:gd name="T12" fmla="*/ 35 w 4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43" h="43">
                    <a:moveTo>
                      <a:pt x="35" y="0"/>
                    </a:moveTo>
                    <a:lnTo>
                      <a:pt x="43" y="9"/>
                    </a:lnTo>
                    <a:lnTo>
                      <a:pt x="8" y="43"/>
                    </a:lnTo>
                    <a:lnTo>
                      <a:pt x="8" y="43"/>
                    </a:lnTo>
                    <a:lnTo>
                      <a:pt x="0" y="43"/>
                    </a:lnTo>
                    <a:lnTo>
                      <a:pt x="0" y="35"/>
                    </a:lnTo>
                    <a:lnTo>
                      <a:pt x="35"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3" name="Freeform 197"/>
              <p:cNvSpPr/>
              <p:nvPr/>
            </p:nvSpPr>
            <p:spPr bwMode="auto">
              <a:xfrm>
                <a:off x="5663443" y="5833698"/>
                <a:ext cx="86060" cy="94667"/>
              </a:xfrm>
              <a:custGeom>
                <a:avLst/>
                <a:gdLst>
                  <a:gd name="T0" fmla="*/ 2 w 30"/>
                  <a:gd name="T1" fmla="*/ 0 h 33"/>
                  <a:gd name="T2" fmla="*/ 4 w 30"/>
                  <a:gd name="T3" fmla="*/ 4 h 33"/>
                  <a:gd name="T4" fmla="*/ 12 w 30"/>
                  <a:gd name="T5" fmla="*/ 8 h 33"/>
                  <a:gd name="T6" fmla="*/ 16 w 30"/>
                  <a:gd name="T7" fmla="*/ 16 h 33"/>
                  <a:gd name="T8" fmla="*/ 24 w 30"/>
                  <a:gd name="T9" fmla="*/ 18 h 33"/>
                  <a:gd name="T10" fmla="*/ 26 w 30"/>
                  <a:gd name="T11" fmla="*/ 27 h 33"/>
                  <a:gd name="T12" fmla="*/ 30 w 30"/>
                  <a:gd name="T13" fmla="*/ 31 h 33"/>
                  <a:gd name="T14" fmla="*/ 12 w 30"/>
                  <a:gd name="T15" fmla="*/ 33 h 33"/>
                  <a:gd name="T16" fmla="*/ 0 w 30"/>
                  <a:gd name="T17" fmla="*/ 18 h 33"/>
                  <a:gd name="T18" fmla="*/ 2 w 30"/>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3">
                    <a:moveTo>
                      <a:pt x="2" y="0"/>
                    </a:moveTo>
                    <a:lnTo>
                      <a:pt x="4" y="4"/>
                    </a:lnTo>
                    <a:lnTo>
                      <a:pt x="12" y="8"/>
                    </a:lnTo>
                    <a:lnTo>
                      <a:pt x="16" y="16"/>
                    </a:lnTo>
                    <a:lnTo>
                      <a:pt x="24" y="18"/>
                    </a:lnTo>
                    <a:lnTo>
                      <a:pt x="26" y="27"/>
                    </a:lnTo>
                    <a:lnTo>
                      <a:pt x="30" y="31"/>
                    </a:lnTo>
                    <a:lnTo>
                      <a:pt x="12" y="33"/>
                    </a:lnTo>
                    <a:lnTo>
                      <a:pt x="0" y="18"/>
                    </a:lnTo>
                    <a:lnTo>
                      <a:pt x="2"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4" name="Freeform 198"/>
              <p:cNvSpPr/>
              <p:nvPr/>
            </p:nvSpPr>
            <p:spPr bwMode="auto">
              <a:xfrm>
                <a:off x="5749503" y="5782062"/>
                <a:ext cx="117616" cy="129091"/>
              </a:xfrm>
              <a:custGeom>
                <a:avLst/>
                <a:gdLst>
                  <a:gd name="T0" fmla="*/ 33 w 41"/>
                  <a:gd name="T1" fmla="*/ 0 h 45"/>
                  <a:gd name="T2" fmla="*/ 41 w 41"/>
                  <a:gd name="T3" fmla="*/ 8 h 45"/>
                  <a:gd name="T4" fmla="*/ 7 w 41"/>
                  <a:gd name="T5" fmla="*/ 45 h 45"/>
                  <a:gd name="T6" fmla="*/ 0 w 41"/>
                  <a:gd name="T7" fmla="*/ 43 h 45"/>
                  <a:gd name="T8" fmla="*/ 0 w 41"/>
                  <a:gd name="T9" fmla="*/ 34 h 45"/>
                  <a:gd name="T10" fmla="*/ 33 w 41"/>
                  <a:gd name="T11" fmla="*/ 0 h 45"/>
                </a:gdLst>
                <a:ahLst/>
                <a:cxnLst>
                  <a:cxn ang="0">
                    <a:pos x="T0" y="T1"/>
                  </a:cxn>
                  <a:cxn ang="0">
                    <a:pos x="T2" y="T3"/>
                  </a:cxn>
                  <a:cxn ang="0">
                    <a:pos x="T4" y="T5"/>
                  </a:cxn>
                  <a:cxn ang="0">
                    <a:pos x="T6" y="T7"/>
                  </a:cxn>
                  <a:cxn ang="0">
                    <a:pos x="T8" y="T9"/>
                  </a:cxn>
                  <a:cxn ang="0">
                    <a:pos x="T10" y="T11"/>
                  </a:cxn>
                </a:cxnLst>
                <a:rect l="0" t="0" r="r" b="b"/>
                <a:pathLst>
                  <a:path w="41" h="45">
                    <a:moveTo>
                      <a:pt x="33" y="0"/>
                    </a:moveTo>
                    <a:lnTo>
                      <a:pt x="41" y="8"/>
                    </a:lnTo>
                    <a:lnTo>
                      <a:pt x="7" y="45"/>
                    </a:lnTo>
                    <a:lnTo>
                      <a:pt x="0" y="43"/>
                    </a:lnTo>
                    <a:lnTo>
                      <a:pt x="0" y="34"/>
                    </a:lnTo>
                    <a:lnTo>
                      <a:pt x="33"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grpSp>
        <p:nvGrpSpPr>
          <p:cNvPr id="55" name="组合 54"/>
          <p:cNvGrpSpPr/>
          <p:nvPr/>
        </p:nvGrpSpPr>
        <p:grpSpPr>
          <a:xfrm>
            <a:off x="6484948" y="4539973"/>
            <a:ext cx="707179" cy="418867"/>
            <a:chOff x="6839593" y="4666153"/>
            <a:chExt cx="745852" cy="441774"/>
          </a:xfrm>
        </p:grpSpPr>
        <p:sp>
          <p:nvSpPr>
            <p:cNvPr id="56" name="Freeform 81"/>
            <p:cNvSpPr/>
            <p:nvPr/>
          </p:nvSpPr>
          <p:spPr bwMode="auto">
            <a:xfrm>
              <a:off x="7381769" y="4714921"/>
              <a:ext cx="203676" cy="344239"/>
            </a:xfrm>
            <a:custGeom>
              <a:avLst/>
              <a:gdLst>
                <a:gd name="T0" fmla="*/ 10 w 71"/>
                <a:gd name="T1" fmla="*/ 0 h 120"/>
                <a:gd name="T2" fmla="*/ 14 w 71"/>
                <a:gd name="T3" fmla="*/ 2 h 120"/>
                <a:gd name="T4" fmla="*/ 18 w 71"/>
                <a:gd name="T5" fmla="*/ 4 h 120"/>
                <a:gd name="T6" fmla="*/ 67 w 71"/>
                <a:gd name="T7" fmla="*/ 53 h 120"/>
                <a:gd name="T8" fmla="*/ 71 w 71"/>
                <a:gd name="T9" fmla="*/ 61 h 120"/>
                <a:gd name="T10" fmla="*/ 67 w 71"/>
                <a:gd name="T11" fmla="*/ 69 h 120"/>
                <a:gd name="T12" fmla="*/ 18 w 71"/>
                <a:gd name="T13" fmla="*/ 118 h 120"/>
                <a:gd name="T14" fmla="*/ 10 w 71"/>
                <a:gd name="T15" fmla="*/ 120 h 120"/>
                <a:gd name="T16" fmla="*/ 4 w 71"/>
                <a:gd name="T17" fmla="*/ 118 h 120"/>
                <a:gd name="T18" fmla="*/ 0 w 71"/>
                <a:gd name="T19" fmla="*/ 114 h 120"/>
                <a:gd name="T20" fmla="*/ 0 w 71"/>
                <a:gd name="T21" fmla="*/ 110 h 120"/>
                <a:gd name="T22" fmla="*/ 0 w 71"/>
                <a:gd name="T23" fmla="*/ 106 h 120"/>
                <a:gd name="T24" fmla="*/ 4 w 71"/>
                <a:gd name="T25" fmla="*/ 104 h 120"/>
                <a:gd name="T26" fmla="*/ 44 w 71"/>
                <a:gd name="T27" fmla="*/ 61 h 120"/>
                <a:gd name="T28" fmla="*/ 4 w 71"/>
                <a:gd name="T29" fmla="*/ 18 h 120"/>
                <a:gd name="T30" fmla="*/ 0 w 71"/>
                <a:gd name="T31" fmla="*/ 14 h 120"/>
                <a:gd name="T32" fmla="*/ 0 w 71"/>
                <a:gd name="T33" fmla="*/ 10 h 120"/>
                <a:gd name="T34" fmla="*/ 0 w 71"/>
                <a:gd name="T35" fmla="*/ 8 h 120"/>
                <a:gd name="T36" fmla="*/ 4 w 71"/>
                <a:gd name="T37" fmla="*/ 4 h 120"/>
                <a:gd name="T38" fmla="*/ 6 w 71"/>
                <a:gd name="T39" fmla="*/ 2 h 120"/>
                <a:gd name="T40" fmla="*/ 10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10" y="0"/>
                  </a:moveTo>
                  <a:lnTo>
                    <a:pt x="14" y="2"/>
                  </a:lnTo>
                  <a:lnTo>
                    <a:pt x="18" y="4"/>
                  </a:lnTo>
                  <a:lnTo>
                    <a:pt x="67" y="53"/>
                  </a:lnTo>
                  <a:lnTo>
                    <a:pt x="71" y="61"/>
                  </a:lnTo>
                  <a:lnTo>
                    <a:pt x="67" y="69"/>
                  </a:lnTo>
                  <a:lnTo>
                    <a:pt x="18" y="118"/>
                  </a:lnTo>
                  <a:lnTo>
                    <a:pt x="10" y="120"/>
                  </a:lnTo>
                  <a:lnTo>
                    <a:pt x="4" y="118"/>
                  </a:lnTo>
                  <a:lnTo>
                    <a:pt x="0" y="114"/>
                  </a:lnTo>
                  <a:lnTo>
                    <a:pt x="0" y="110"/>
                  </a:lnTo>
                  <a:lnTo>
                    <a:pt x="0" y="106"/>
                  </a:lnTo>
                  <a:lnTo>
                    <a:pt x="4" y="104"/>
                  </a:lnTo>
                  <a:lnTo>
                    <a:pt x="44" y="61"/>
                  </a:lnTo>
                  <a:lnTo>
                    <a:pt x="4" y="18"/>
                  </a:lnTo>
                  <a:lnTo>
                    <a:pt x="0" y="14"/>
                  </a:lnTo>
                  <a:lnTo>
                    <a:pt x="0" y="10"/>
                  </a:lnTo>
                  <a:lnTo>
                    <a:pt x="0" y="8"/>
                  </a:lnTo>
                  <a:lnTo>
                    <a:pt x="4" y="4"/>
                  </a:lnTo>
                  <a:lnTo>
                    <a:pt x="6" y="2"/>
                  </a:lnTo>
                  <a:lnTo>
                    <a:pt x="10"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57" name="组合 56"/>
            <p:cNvGrpSpPr/>
            <p:nvPr/>
          </p:nvGrpSpPr>
          <p:grpSpPr>
            <a:xfrm>
              <a:off x="6839593" y="4666153"/>
              <a:ext cx="441774" cy="441774"/>
              <a:chOff x="6839593" y="4666155"/>
              <a:chExt cx="441774" cy="441774"/>
            </a:xfrm>
          </p:grpSpPr>
          <p:sp>
            <p:nvSpPr>
              <p:cNvPr id="58" name="Freeform 199"/>
              <p:cNvSpPr>
                <a:spLocks noEditPoints="1"/>
              </p:cNvSpPr>
              <p:nvPr/>
            </p:nvSpPr>
            <p:spPr bwMode="auto">
              <a:xfrm>
                <a:off x="6839593" y="4666155"/>
                <a:ext cx="441774" cy="441774"/>
              </a:xfrm>
              <a:custGeom>
                <a:avLst/>
                <a:gdLst>
                  <a:gd name="T0" fmla="*/ 77 w 154"/>
                  <a:gd name="T1" fmla="*/ 8 h 154"/>
                  <a:gd name="T2" fmla="*/ 59 w 154"/>
                  <a:gd name="T3" fmla="*/ 10 h 154"/>
                  <a:gd name="T4" fmla="*/ 42 w 154"/>
                  <a:gd name="T5" fmla="*/ 16 h 154"/>
                  <a:gd name="T6" fmla="*/ 24 w 154"/>
                  <a:gd name="T7" fmla="*/ 32 h 154"/>
                  <a:gd name="T8" fmla="*/ 12 w 154"/>
                  <a:gd name="T9" fmla="*/ 53 h 154"/>
                  <a:gd name="T10" fmla="*/ 8 w 154"/>
                  <a:gd name="T11" fmla="*/ 77 h 154"/>
                  <a:gd name="T12" fmla="*/ 10 w 154"/>
                  <a:gd name="T13" fmla="*/ 93 h 154"/>
                  <a:gd name="T14" fmla="*/ 16 w 154"/>
                  <a:gd name="T15" fmla="*/ 110 h 154"/>
                  <a:gd name="T16" fmla="*/ 32 w 154"/>
                  <a:gd name="T17" fmla="*/ 130 h 154"/>
                  <a:gd name="T18" fmla="*/ 53 w 154"/>
                  <a:gd name="T19" fmla="*/ 142 h 154"/>
                  <a:gd name="T20" fmla="*/ 77 w 154"/>
                  <a:gd name="T21" fmla="*/ 146 h 154"/>
                  <a:gd name="T22" fmla="*/ 93 w 154"/>
                  <a:gd name="T23" fmla="*/ 144 h 154"/>
                  <a:gd name="T24" fmla="*/ 109 w 154"/>
                  <a:gd name="T25" fmla="*/ 136 h 154"/>
                  <a:gd name="T26" fmla="*/ 130 w 154"/>
                  <a:gd name="T27" fmla="*/ 122 h 154"/>
                  <a:gd name="T28" fmla="*/ 140 w 154"/>
                  <a:gd name="T29" fmla="*/ 99 h 154"/>
                  <a:gd name="T30" fmla="*/ 144 w 154"/>
                  <a:gd name="T31" fmla="*/ 77 h 154"/>
                  <a:gd name="T32" fmla="*/ 142 w 154"/>
                  <a:gd name="T33" fmla="*/ 59 h 154"/>
                  <a:gd name="T34" fmla="*/ 136 w 154"/>
                  <a:gd name="T35" fmla="*/ 42 h 154"/>
                  <a:gd name="T36" fmla="*/ 120 w 154"/>
                  <a:gd name="T37" fmla="*/ 24 h 154"/>
                  <a:gd name="T38" fmla="*/ 99 w 154"/>
                  <a:gd name="T39" fmla="*/ 12 h 154"/>
                  <a:gd name="T40" fmla="*/ 77 w 154"/>
                  <a:gd name="T41" fmla="*/ 8 h 154"/>
                  <a:gd name="T42" fmla="*/ 77 w 154"/>
                  <a:gd name="T43" fmla="*/ 0 h 154"/>
                  <a:gd name="T44" fmla="*/ 103 w 154"/>
                  <a:gd name="T45" fmla="*/ 4 h 154"/>
                  <a:gd name="T46" fmla="*/ 126 w 154"/>
                  <a:gd name="T47" fmla="*/ 18 h 154"/>
                  <a:gd name="T48" fmla="*/ 144 w 154"/>
                  <a:gd name="T49" fmla="*/ 38 h 154"/>
                  <a:gd name="T50" fmla="*/ 150 w 154"/>
                  <a:gd name="T51" fmla="*/ 57 h 154"/>
                  <a:gd name="T52" fmla="*/ 154 w 154"/>
                  <a:gd name="T53" fmla="*/ 77 h 154"/>
                  <a:gd name="T54" fmla="*/ 148 w 154"/>
                  <a:gd name="T55" fmla="*/ 103 h 154"/>
                  <a:gd name="T56" fmla="*/ 136 w 154"/>
                  <a:gd name="T57" fmla="*/ 126 h 154"/>
                  <a:gd name="T58" fmla="*/ 114 w 154"/>
                  <a:gd name="T59" fmla="*/ 144 h 154"/>
                  <a:gd name="T60" fmla="*/ 95 w 154"/>
                  <a:gd name="T61" fmla="*/ 152 h 154"/>
                  <a:gd name="T62" fmla="*/ 77 w 154"/>
                  <a:gd name="T63" fmla="*/ 154 h 154"/>
                  <a:gd name="T64" fmla="*/ 51 w 154"/>
                  <a:gd name="T65" fmla="*/ 148 h 154"/>
                  <a:gd name="T66" fmla="*/ 26 w 154"/>
                  <a:gd name="T67" fmla="*/ 136 h 154"/>
                  <a:gd name="T68" fmla="*/ 10 w 154"/>
                  <a:gd name="T69" fmla="*/ 114 h 154"/>
                  <a:gd name="T70" fmla="*/ 2 w 154"/>
                  <a:gd name="T71" fmla="*/ 95 h 154"/>
                  <a:gd name="T72" fmla="*/ 0 w 154"/>
                  <a:gd name="T73" fmla="*/ 77 h 154"/>
                  <a:gd name="T74" fmla="*/ 4 w 154"/>
                  <a:gd name="T75" fmla="*/ 50 h 154"/>
                  <a:gd name="T76" fmla="*/ 18 w 154"/>
                  <a:gd name="T77" fmla="*/ 28 h 154"/>
                  <a:gd name="T78" fmla="*/ 38 w 154"/>
                  <a:gd name="T79" fmla="*/ 10 h 154"/>
                  <a:gd name="T80" fmla="*/ 57 w 154"/>
                  <a:gd name="T81" fmla="*/ 2 h 154"/>
                  <a:gd name="T82" fmla="*/ 77 w 154"/>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4">
                    <a:moveTo>
                      <a:pt x="77" y="8"/>
                    </a:moveTo>
                    <a:lnTo>
                      <a:pt x="59" y="10"/>
                    </a:lnTo>
                    <a:lnTo>
                      <a:pt x="42" y="16"/>
                    </a:lnTo>
                    <a:lnTo>
                      <a:pt x="24" y="32"/>
                    </a:lnTo>
                    <a:lnTo>
                      <a:pt x="12" y="53"/>
                    </a:lnTo>
                    <a:lnTo>
                      <a:pt x="8" y="77"/>
                    </a:lnTo>
                    <a:lnTo>
                      <a:pt x="10" y="93"/>
                    </a:lnTo>
                    <a:lnTo>
                      <a:pt x="16" y="110"/>
                    </a:lnTo>
                    <a:lnTo>
                      <a:pt x="32" y="130"/>
                    </a:lnTo>
                    <a:lnTo>
                      <a:pt x="53" y="142"/>
                    </a:lnTo>
                    <a:lnTo>
                      <a:pt x="77" y="146"/>
                    </a:lnTo>
                    <a:lnTo>
                      <a:pt x="93" y="144"/>
                    </a:lnTo>
                    <a:lnTo>
                      <a:pt x="109" y="136"/>
                    </a:lnTo>
                    <a:lnTo>
                      <a:pt x="130" y="122"/>
                    </a:lnTo>
                    <a:lnTo>
                      <a:pt x="140" y="99"/>
                    </a:lnTo>
                    <a:lnTo>
                      <a:pt x="144" y="77"/>
                    </a:lnTo>
                    <a:lnTo>
                      <a:pt x="142" y="59"/>
                    </a:lnTo>
                    <a:lnTo>
                      <a:pt x="136" y="42"/>
                    </a:lnTo>
                    <a:lnTo>
                      <a:pt x="120" y="24"/>
                    </a:lnTo>
                    <a:lnTo>
                      <a:pt x="99" y="12"/>
                    </a:lnTo>
                    <a:lnTo>
                      <a:pt x="77" y="8"/>
                    </a:lnTo>
                    <a:close/>
                    <a:moveTo>
                      <a:pt x="77" y="0"/>
                    </a:moveTo>
                    <a:lnTo>
                      <a:pt x="103" y="4"/>
                    </a:lnTo>
                    <a:lnTo>
                      <a:pt x="126" y="18"/>
                    </a:lnTo>
                    <a:lnTo>
                      <a:pt x="144" y="38"/>
                    </a:lnTo>
                    <a:lnTo>
                      <a:pt x="150" y="57"/>
                    </a:lnTo>
                    <a:lnTo>
                      <a:pt x="154" y="77"/>
                    </a:lnTo>
                    <a:lnTo>
                      <a:pt x="148" y="103"/>
                    </a:lnTo>
                    <a:lnTo>
                      <a:pt x="136" y="126"/>
                    </a:lnTo>
                    <a:lnTo>
                      <a:pt x="114" y="144"/>
                    </a:lnTo>
                    <a:lnTo>
                      <a:pt x="95" y="152"/>
                    </a:lnTo>
                    <a:lnTo>
                      <a:pt x="77" y="154"/>
                    </a:lnTo>
                    <a:lnTo>
                      <a:pt x="51" y="148"/>
                    </a:lnTo>
                    <a:lnTo>
                      <a:pt x="26" y="136"/>
                    </a:lnTo>
                    <a:lnTo>
                      <a:pt x="10" y="114"/>
                    </a:lnTo>
                    <a:lnTo>
                      <a:pt x="2" y="95"/>
                    </a:lnTo>
                    <a:lnTo>
                      <a:pt x="0" y="77"/>
                    </a:lnTo>
                    <a:lnTo>
                      <a:pt x="4" y="50"/>
                    </a:lnTo>
                    <a:lnTo>
                      <a:pt x="18" y="28"/>
                    </a:lnTo>
                    <a:lnTo>
                      <a:pt x="38" y="10"/>
                    </a:lnTo>
                    <a:lnTo>
                      <a:pt x="57" y="2"/>
                    </a:lnTo>
                    <a:lnTo>
                      <a:pt x="77"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9" name="Freeform 200"/>
              <p:cNvSpPr>
                <a:spLocks noEditPoints="1"/>
              </p:cNvSpPr>
              <p:nvPr/>
            </p:nvSpPr>
            <p:spPr bwMode="auto">
              <a:xfrm>
                <a:off x="6902704" y="4818193"/>
                <a:ext cx="197938" cy="192201"/>
              </a:xfrm>
              <a:custGeom>
                <a:avLst/>
                <a:gdLst>
                  <a:gd name="T0" fmla="*/ 35 w 69"/>
                  <a:gd name="T1" fmla="*/ 16 h 67"/>
                  <a:gd name="T2" fmla="*/ 29 w 69"/>
                  <a:gd name="T3" fmla="*/ 16 h 67"/>
                  <a:gd name="T4" fmla="*/ 23 w 69"/>
                  <a:gd name="T5" fmla="*/ 20 h 67"/>
                  <a:gd name="T6" fmla="*/ 18 w 69"/>
                  <a:gd name="T7" fmla="*/ 26 h 67"/>
                  <a:gd name="T8" fmla="*/ 16 w 69"/>
                  <a:gd name="T9" fmla="*/ 34 h 67"/>
                  <a:gd name="T10" fmla="*/ 18 w 69"/>
                  <a:gd name="T11" fmla="*/ 40 h 67"/>
                  <a:gd name="T12" fmla="*/ 23 w 69"/>
                  <a:gd name="T13" fmla="*/ 46 h 67"/>
                  <a:gd name="T14" fmla="*/ 29 w 69"/>
                  <a:gd name="T15" fmla="*/ 50 h 67"/>
                  <a:gd name="T16" fmla="*/ 35 w 69"/>
                  <a:gd name="T17" fmla="*/ 50 h 67"/>
                  <a:gd name="T18" fmla="*/ 43 w 69"/>
                  <a:gd name="T19" fmla="*/ 50 h 67"/>
                  <a:gd name="T20" fmla="*/ 47 w 69"/>
                  <a:gd name="T21" fmla="*/ 46 h 67"/>
                  <a:gd name="T22" fmla="*/ 51 w 69"/>
                  <a:gd name="T23" fmla="*/ 40 h 67"/>
                  <a:gd name="T24" fmla="*/ 53 w 69"/>
                  <a:gd name="T25" fmla="*/ 34 h 67"/>
                  <a:gd name="T26" fmla="*/ 51 w 69"/>
                  <a:gd name="T27" fmla="*/ 26 h 67"/>
                  <a:gd name="T28" fmla="*/ 47 w 69"/>
                  <a:gd name="T29" fmla="*/ 20 h 67"/>
                  <a:gd name="T30" fmla="*/ 43 w 69"/>
                  <a:gd name="T31" fmla="*/ 16 h 67"/>
                  <a:gd name="T32" fmla="*/ 35 w 69"/>
                  <a:gd name="T33" fmla="*/ 16 h 67"/>
                  <a:gd name="T34" fmla="*/ 29 w 69"/>
                  <a:gd name="T35" fmla="*/ 0 h 67"/>
                  <a:gd name="T36" fmla="*/ 41 w 69"/>
                  <a:gd name="T37" fmla="*/ 0 h 67"/>
                  <a:gd name="T38" fmla="*/ 41 w 69"/>
                  <a:gd name="T39" fmla="*/ 6 h 67"/>
                  <a:gd name="T40" fmla="*/ 51 w 69"/>
                  <a:gd name="T41" fmla="*/ 10 h 67"/>
                  <a:gd name="T42" fmla="*/ 55 w 69"/>
                  <a:gd name="T43" fmla="*/ 6 h 67"/>
                  <a:gd name="T44" fmla="*/ 63 w 69"/>
                  <a:gd name="T45" fmla="*/ 14 h 67"/>
                  <a:gd name="T46" fmla="*/ 59 w 69"/>
                  <a:gd name="T47" fmla="*/ 18 h 67"/>
                  <a:gd name="T48" fmla="*/ 63 w 69"/>
                  <a:gd name="T49" fmla="*/ 28 h 67"/>
                  <a:gd name="T50" fmla="*/ 69 w 69"/>
                  <a:gd name="T51" fmla="*/ 28 h 67"/>
                  <a:gd name="T52" fmla="*/ 69 w 69"/>
                  <a:gd name="T53" fmla="*/ 38 h 67"/>
                  <a:gd name="T54" fmla="*/ 63 w 69"/>
                  <a:gd name="T55" fmla="*/ 38 h 67"/>
                  <a:gd name="T56" fmla="*/ 59 w 69"/>
                  <a:gd name="T57" fmla="*/ 48 h 67"/>
                  <a:gd name="T58" fmla="*/ 63 w 69"/>
                  <a:gd name="T59" fmla="*/ 53 h 67"/>
                  <a:gd name="T60" fmla="*/ 55 w 69"/>
                  <a:gd name="T61" fmla="*/ 61 h 67"/>
                  <a:gd name="T62" fmla="*/ 51 w 69"/>
                  <a:gd name="T63" fmla="*/ 57 h 67"/>
                  <a:gd name="T64" fmla="*/ 41 w 69"/>
                  <a:gd name="T65" fmla="*/ 61 h 67"/>
                  <a:gd name="T66" fmla="*/ 41 w 69"/>
                  <a:gd name="T67" fmla="*/ 67 h 67"/>
                  <a:gd name="T68" fmla="*/ 29 w 69"/>
                  <a:gd name="T69" fmla="*/ 67 h 67"/>
                  <a:gd name="T70" fmla="*/ 29 w 69"/>
                  <a:gd name="T71" fmla="*/ 61 h 67"/>
                  <a:gd name="T72" fmla="*/ 18 w 69"/>
                  <a:gd name="T73" fmla="*/ 57 h 67"/>
                  <a:gd name="T74" fmla="*/ 14 w 69"/>
                  <a:gd name="T75" fmla="*/ 61 h 67"/>
                  <a:gd name="T76" fmla="*/ 6 w 69"/>
                  <a:gd name="T77" fmla="*/ 53 h 67"/>
                  <a:gd name="T78" fmla="*/ 12 w 69"/>
                  <a:gd name="T79" fmla="*/ 48 h 67"/>
                  <a:gd name="T80" fmla="*/ 8 w 69"/>
                  <a:gd name="T81" fmla="*/ 38 h 67"/>
                  <a:gd name="T82" fmla="*/ 0 w 69"/>
                  <a:gd name="T83" fmla="*/ 38 h 67"/>
                  <a:gd name="T84" fmla="*/ 0 w 69"/>
                  <a:gd name="T85" fmla="*/ 28 h 67"/>
                  <a:gd name="T86" fmla="*/ 8 w 69"/>
                  <a:gd name="T87" fmla="*/ 28 h 67"/>
                  <a:gd name="T88" fmla="*/ 12 w 69"/>
                  <a:gd name="T89" fmla="*/ 18 h 67"/>
                  <a:gd name="T90" fmla="*/ 6 w 69"/>
                  <a:gd name="T91" fmla="*/ 14 h 67"/>
                  <a:gd name="T92" fmla="*/ 14 w 69"/>
                  <a:gd name="T93" fmla="*/ 6 h 67"/>
                  <a:gd name="T94" fmla="*/ 20 w 69"/>
                  <a:gd name="T95" fmla="*/ 10 h 67"/>
                  <a:gd name="T96" fmla="*/ 29 w 69"/>
                  <a:gd name="T97" fmla="*/ 6 h 67"/>
                  <a:gd name="T98" fmla="*/ 29 w 69"/>
                  <a:gd name="T9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9" h="67">
                    <a:moveTo>
                      <a:pt x="35" y="16"/>
                    </a:moveTo>
                    <a:lnTo>
                      <a:pt x="29" y="16"/>
                    </a:lnTo>
                    <a:lnTo>
                      <a:pt x="23" y="20"/>
                    </a:lnTo>
                    <a:lnTo>
                      <a:pt x="18" y="26"/>
                    </a:lnTo>
                    <a:lnTo>
                      <a:pt x="16" y="34"/>
                    </a:lnTo>
                    <a:lnTo>
                      <a:pt x="18" y="40"/>
                    </a:lnTo>
                    <a:lnTo>
                      <a:pt x="23" y="46"/>
                    </a:lnTo>
                    <a:lnTo>
                      <a:pt x="29" y="50"/>
                    </a:lnTo>
                    <a:lnTo>
                      <a:pt x="35" y="50"/>
                    </a:lnTo>
                    <a:lnTo>
                      <a:pt x="43" y="50"/>
                    </a:lnTo>
                    <a:lnTo>
                      <a:pt x="47" y="46"/>
                    </a:lnTo>
                    <a:lnTo>
                      <a:pt x="51" y="40"/>
                    </a:lnTo>
                    <a:lnTo>
                      <a:pt x="53" y="34"/>
                    </a:lnTo>
                    <a:lnTo>
                      <a:pt x="51" y="26"/>
                    </a:lnTo>
                    <a:lnTo>
                      <a:pt x="47" y="20"/>
                    </a:lnTo>
                    <a:lnTo>
                      <a:pt x="43" y="16"/>
                    </a:lnTo>
                    <a:lnTo>
                      <a:pt x="35" y="16"/>
                    </a:lnTo>
                    <a:close/>
                    <a:moveTo>
                      <a:pt x="29" y="0"/>
                    </a:moveTo>
                    <a:lnTo>
                      <a:pt x="41" y="0"/>
                    </a:lnTo>
                    <a:lnTo>
                      <a:pt x="41" y="6"/>
                    </a:lnTo>
                    <a:lnTo>
                      <a:pt x="51" y="10"/>
                    </a:lnTo>
                    <a:lnTo>
                      <a:pt x="55" y="6"/>
                    </a:lnTo>
                    <a:lnTo>
                      <a:pt x="63" y="14"/>
                    </a:lnTo>
                    <a:lnTo>
                      <a:pt x="59" y="18"/>
                    </a:lnTo>
                    <a:lnTo>
                      <a:pt x="63" y="28"/>
                    </a:lnTo>
                    <a:lnTo>
                      <a:pt x="69" y="28"/>
                    </a:lnTo>
                    <a:lnTo>
                      <a:pt x="69" y="38"/>
                    </a:lnTo>
                    <a:lnTo>
                      <a:pt x="63" y="38"/>
                    </a:lnTo>
                    <a:lnTo>
                      <a:pt x="59" y="48"/>
                    </a:lnTo>
                    <a:lnTo>
                      <a:pt x="63" y="53"/>
                    </a:lnTo>
                    <a:lnTo>
                      <a:pt x="55" y="61"/>
                    </a:lnTo>
                    <a:lnTo>
                      <a:pt x="51" y="57"/>
                    </a:lnTo>
                    <a:lnTo>
                      <a:pt x="41" y="61"/>
                    </a:lnTo>
                    <a:lnTo>
                      <a:pt x="41" y="67"/>
                    </a:lnTo>
                    <a:lnTo>
                      <a:pt x="29" y="67"/>
                    </a:lnTo>
                    <a:lnTo>
                      <a:pt x="29" y="61"/>
                    </a:lnTo>
                    <a:lnTo>
                      <a:pt x="18" y="57"/>
                    </a:lnTo>
                    <a:lnTo>
                      <a:pt x="14" y="61"/>
                    </a:lnTo>
                    <a:lnTo>
                      <a:pt x="6" y="53"/>
                    </a:lnTo>
                    <a:lnTo>
                      <a:pt x="12" y="48"/>
                    </a:lnTo>
                    <a:lnTo>
                      <a:pt x="8" y="38"/>
                    </a:lnTo>
                    <a:lnTo>
                      <a:pt x="0" y="38"/>
                    </a:lnTo>
                    <a:lnTo>
                      <a:pt x="0" y="28"/>
                    </a:lnTo>
                    <a:lnTo>
                      <a:pt x="8" y="28"/>
                    </a:lnTo>
                    <a:lnTo>
                      <a:pt x="12" y="18"/>
                    </a:lnTo>
                    <a:lnTo>
                      <a:pt x="6" y="14"/>
                    </a:lnTo>
                    <a:lnTo>
                      <a:pt x="14" y="6"/>
                    </a:lnTo>
                    <a:lnTo>
                      <a:pt x="20" y="10"/>
                    </a:lnTo>
                    <a:lnTo>
                      <a:pt x="29" y="6"/>
                    </a:lnTo>
                    <a:lnTo>
                      <a:pt x="29"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60" name="Freeform 201"/>
              <p:cNvSpPr>
                <a:spLocks noEditPoints="1"/>
              </p:cNvSpPr>
              <p:nvPr/>
            </p:nvSpPr>
            <p:spPr bwMode="auto">
              <a:xfrm>
                <a:off x="7077691" y="4763689"/>
                <a:ext cx="134828" cy="129091"/>
              </a:xfrm>
              <a:custGeom>
                <a:avLst/>
                <a:gdLst>
                  <a:gd name="T0" fmla="*/ 24 w 47"/>
                  <a:gd name="T1" fmla="*/ 10 h 45"/>
                  <a:gd name="T2" fmla="*/ 16 w 47"/>
                  <a:gd name="T3" fmla="*/ 12 h 45"/>
                  <a:gd name="T4" fmla="*/ 12 w 47"/>
                  <a:gd name="T5" fmla="*/ 23 h 45"/>
                  <a:gd name="T6" fmla="*/ 14 w 47"/>
                  <a:gd name="T7" fmla="*/ 31 h 45"/>
                  <a:gd name="T8" fmla="*/ 22 w 47"/>
                  <a:gd name="T9" fmla="*/ 35 h 45"/>
                  <a:gd name="T10" fmla="*/ 31 w 47"/>
                  <a:gd name="T11" fmla="*/ 33 h 45"/>
                  <a:gd name="T12" fmla="*/ 37 w 47"/>
                  <a:gd name="T13" fmla="*/ 25 h 45"/>
                  <a:gd name="T14" fmla="*/ 33 w 47"/>
                  <a:gd name="T15" fmla="*/ 14 h 45"/>
                  <a:gd name="T16" fmla="*/ 24 w 47"/>
                  <a:gd name="T17" fmla="*/ 10 h 45"/>
                  <a:gd name="T18" fmla="*/ 22 w 47"/>
                  <a:gd name="T19" fmla="*/ 0 h 45"/>
                  <a:gd name="T20" fmla="*/ 28 w 47"/>
                  <a:gd name="T21" fmla="*/ 0 h 45"/>
                  <a:gd name="T22" fmla="*/ 28 w 47"/>
                  <a:gd name="T23" fmla="*/ 4 h 45"/>
                  <a:gd name="T24" fmla="*/ 35 w 47"/>
                  <a:gd name="T25" fmla="*/ 8 h 45"/>
                  <a:gd name="T26" fmla="*/ 39 w 47"/>
                  <a:gd name="T27" fmla="*/ 4 h 45"/>
                  <a:gd name="T28" fmla="*/ 43 w 47"/>
                  <a:gd name="T29" fmla="*/ 10 h 45"/>
                  <a:gd name="T30" fmla="*/ 41 w 47"/>
                  <a:gd name="T31" fmla="*/ 14 h 45"/>
                  <a:gd name="T32" fmla="*/ 43 w 47"/>
                  <a:gd name="T33" fmla="*/ 21 h 45"/>
                  <a:gd name="T34" fmla="*/ 47 w 47"/>
                  <a:gd name="T35" fmla="*/ 21 h 45"/>
                  <a:gd name="T36" fmla="*/ 47 w 47"/>
                  <a:gd name="T37" fmla="*/ 29 h 45"/>
                  <a:gd name="T38" fmla="*/ 43 w 47"/>
                  <a:gd name="T39" fmla="*/ 29 h 45"/>
                  <a:gd name="T40" fmla="*/ 39 w 47"/>
                  <a:gd name="T41" fmla="*/ 35 h 45"/>
                  <a:gd name="T42" fmla="*/ 41 w 47"/>
                  <a:gd name="T43" fmla="*/ 37 h 45"/>
                  <a:gd name="T44" fmla="*/ 35 w 47"/>
                  <a:gd name="T45" fmla="*/ 43 h 45"/>
                  <a:gd name="T46" fmla="*/ 33 w 47"/>
                  <a:gd name="T47" fmla="*/ 39 h 45"/>
                  <a:gd name="T48" fmla="*/ 26 w 47"/>
                  <a:gd name="T49" fmla="*/ 41 h 45"/>
                  <a:gd name="T50" fmla="*/ 24 w 47"/>
                  <a:gd name="T51" fmla="*/ 45 h 45"/>
                  <a:gd name="T52" fmla="*/ 18 w 47"/>
                  <a:gd name="T53" fmla="*/ 45 h 45"/>
                  <a:gd name="T54" fmla="*/ 18 w 47"/>
                  <a:gd name="T55" fmla="*/ 41 h 45"/>
                  <a:gd name="T56" fmla="*/ 12 w 47"/>
                  <a:gd name="T57" fmla="*/ 37 h 45"/>
                  <a:gd name="T58" fmla="*/ 8 w 47"/>
                  <a:gd name="T59" fmla="*/ 41 h 45"/>
                  <a:gd name="T60" fmla="*/ 4 w 47"/>
                  <a:gd name="T61" fmla="*/ 35 h 45"/>
                  <a:gd name="T62" fmla="*/ 6 w 47"/>
                  <a:gd name="T63" fmla="*/ 31 h 45"/>
                  <a:gd name="T64" fmla="*/ 4 w 47"/>
                  <a:gd name="T65" fmla="*/ 25 h 45"/>
                  <a:gd name="T66" fmla="*/ 0 w 47"/>
                  <a:gd name="T67" fmla="*/ 25 h 45"/>
                  <a:gd name="T68" fmla="*/ 2 w 47"/>
                  <a:gd name="T69" fmla="*/ 16 h 45"/>
                  <a:gd name="T70" fmla="*/ 6 w 47"/>
                  <a:gd name="T71" fmla="*/ 16 h 45"/>
                  <a:gd name="T72" fmla="*/ 8 w 47"/>
                  <a:gd name="T73" fmla="*/ 10 h 45"/>
                  <a:gd name="T74" fmla="*/ 6 w 47"/>
                  <a:gd name="T75" fmla="*/ 8 h 45"/>
                  <a:gd name="T76" fmla="*/ 12 w 47"/>
                  <a:gd name="T77" fmla="*/ 2 h 45"/>
                  <a:gd name="T78" fmla="*/ 14 w 47"/>
                  <a:gd name="T79" fmla="*/ 6 h 45"/>
                  <a:gd name="T80" fmla="*/ 22 w 47"/>
                  <a:gd name="T81" fmla="*/ 4 h 45"/>
                  <a:gd name="T82" fmla="*/ 22 w 47"/>
                  <a:gd name="T8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45">
                    <a:moveTo>
                      <a:pt x="24" y="10"/>
                    </a:moveTo>
                    <a:lnTo>
                      <a:pt x="16" y="12"/>
                    </a:lnTo>
                    <a:lnTo>
                      <a:pt x="12" y="23"/>
                    </a:lnTo>
                    <a:lnTo>
                      <a:pt x="14" y="31"/>
                    </a:lnTo>
                    <a:lnTo>
                      <a:pt x="22" y="35"/>
                    </a:lnTo>
                    <a:lnTo>
                      <a:pt x="31" y="33"/>
                    </a:lnTo>
                    <a:lnTo>
                      <a:pt x="37" y="25"/>
                    </a:lnTo>
                    <a:lnTo>
                      <a:pt x="33" y="14"/>
                    </a:lnTo>
                    <a:lnTo>
                      <a:pt x="24" y="10"/>
                    </a:lnTo>
                    <a:close/>
                    <a:moveTo>
                      <a:pt x="22" y="0"/>
                    </a:moveTo>
                    <a:lnTo>
                      <a:pt x="28" y="0"/>
                    </a:lnTo>
                    <a:lnTo>
                      <a:pt x="28" y="4"/>
                    </a:lnTo>
                    <a:lnTo>
                      <a:pt x="35" y="8"/>
                    </a:lnTo>
                    <a:lnTo>
                      <a:pt x="39" y="4"/>
                    </a:lnTo>
                    <a:lnTo>
                      <a:pt x="43" y="10"/>
                    </a:lnTo>
                    <a:lnTo>
                      <a:pt x="41" y="14"/>
                    </a:lnTo>
                    <a:lnTo>
                      <a:pt x="43" y="21"/>
                    </a:lnTo>
                    <a:lnTo>
                      <a:pt x="47" y="21"/>
                    </a:lnTo>
                    <a:lnTo>
                      <a:pt x="47" y="29"/>
                    </a:lnTo>
                    <a:lnTo>
                      <a:pt x="43" y="29"/>
                    </a:lnTo>
                    <a:lnTo>
                      <a:pt x="39" y="35"/>
                    </a:lnTo>
                    <a:lnTo>
                      <a:pt x="41" y="37"/>
                    </a:lnTo>
                    <a:lnTo>
                      <a:pt x="35" y="43"/>
                    </a:lnTo>
                    <a:lnTo>
                      <a:pt x="33" y="39"/>
                    </a:lnTo>
                    <a:lnTo>
                      <a:pt x="26" y="41"/>
                    </a:lnTo>
                    <a:lnTo>
                      <a:pt x="24" y="45"/>
                    </a:lnTo>
                    <a:lnTo>
                      <a:pt x="18" y="45"/>
                    </a:lnTo>
                    <a:lnTo>
                      <a:pt x="18" y="41"/>
                    </a:lnTo>
                    <a:lnTo>
                      <a:pt x="12" y="37"/>
                    </a:lnTo>
                    <a:lnTo>
                      <a:pt x="8" y="41"/>
                    </a:lnTo>
                    <a:lnTo>
                      <a:pt x="4" y="35"/>
                    </a:lnTo>
                    <a:lnTo>
                      <a:pt x="6" y="31"/>
                    </a:lnTo>
                    <a:lnTo>
                      <a:pt x="4" y="25"/>
                    </a:lnTo>
                    <a:lnTo>
                      <a:pt x="0" y="25"/>
                    </a:lnTo>
                    <a:lnTo>
                      <a:pt x="2" y="16"/>
                    </a:lnTo>
                    <a:lnTo>
                      <a:pt x="6" y="16"/>
                    </a:lnTo>
                    <a:lnTo>
                      <a:pt x="8" y="10"/>
                    </a:lnTo>
                    <a:lnTo>
                      <a:pt x="6" y="8"/>
                    </a:lnTo>
                    <a:lnTo>
                      <a:pt x="12" y="2"/>
                    </a:lnTo>
                    <a:lnTo>
                      <a:pt x="14" y="6"/>
                    </a:lnTo>
                    <a:lnTo>
                      <a:pt x="22" y="4"/>
                    </a:lnTo>
                    <a:lnTo>
                      <a:pt x="22"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61" name="Freeform 202"/>
              <p:cNvSpPr>
                <a:spLocks noEditPoints="1"/>
              </p:cNvSpPr>
              <p:nvPr/>
            </p:nvSpPr>
            <p:spPr bwMode="auto">
              <a:xfrm>
                <a:off x="7094903" y="4898515"/>
                <a:ext cx="88929" cy="94667"/>
              </a:xfrm>
              <a:custGeom>
                <a:avLst/>
                <a:gdLst>
                  <a:gd name="T0" fmla="*/ 16 w 31"/>
                  <a:gd name="T1" fmla="*/ 8 h 33"/>
                  <a:gd name="T2" fmla="*/ 10 w 31"/>
                  <a:gd name="T3" fmla="*/ 10 h 33"/>
                  <a:gd name="T4" fmla="*/ 8 w 31"/>
                  <a:gd name="T5" fmla="*/ 16 h 33"/>
                  <a:gd name="T6" fmla="*/ 10 w 31"/>
                  <a:gd name="T7" fmla="*/ 22 h 33"/>
                  <a:gd name="T8" fmla="*/ 14 w 31"/>
                  <a:gd name="T9" fmla="*/ 25 h 33"/>
                  <a:gd name="T10" fmla="*/ 20 w 31"/>
                  <a:gd name="T11" fmla="*/ 22 h 33"/>
                  <a:gd name="T12" fmla="*/ 25 w 31"/>
                  <a:gd name="T13" fmla="*/ 16 h 33"/>
                  <a:gd name="T14" fmla="*/ 22 w 31"/>
                  <a:gd name="T15" fmla="*/ 10 h 33"/>
                  <a:gd name="T16" fmla="*/ 16 w 31"/>
                  <a:gd name="T17" fmla="*/ 8 h 33"/>
                  <a:gd name="T18" fmla="*/ 14 w 31"/>
                  <a:gd name="T19" fmla="*/ 0 h 33"/>
                  <a:gd name="T20" fmla="*/ 20 w 31"/>
                  <a:gd name="T21" fmla="*/ 2 h 33"/>
                  <a:gd name="T22" fmla="*/ 20 w 31"/>
                  <a:gd name="T23" fmla="*/ 4 h 33"/>
                  <a:gd name="T24" fmla="*/ 25 w 31"/>
                  <a:gd name="T25" fmla="*/ 6 h 33"/>
                  <a:gd name="T26" fmla="*/ 27 w 31"/>
                  <a:gd name="T27" fmla="*/ 4 h 33"/>
                  <a:gd name="T28" fmla="*/ 29 w 31"/>
                  <a:gd name="T29" fmla="*/ 8 h 33"/>
                  <a:gd name="T30" fmla="*/ 27 w 31"/>
                  <a:gd name="T31" fmla="*/ 10 h 33"/>
                  <a:gd name="T32" fmla="*/ 29 w 31"/>
                  <a:gd name="T33" fmla="*/ 14 h 33"/>
                  <a:gd name="T34" fmla="*/ 31 w 31"/>
                  <a:gd name="T35" fmla="*/ 14 h 33"/>
                  <a:gd name="T36" fmla="*/ 31 w 31"/>
                  <a:gd name="T37" fmla="*/ 20 h 33"/>
                  <a:gd name="T38" fmla="*/ 29 w 31"/>
                  <a:gd name="T39" fmla="*/ 20 h 33"/>
                  <a:gd name="T40" fmla="*/ 27 w 31"/>
                  <a:gd name="T41" fmla="*/ 25 h 33"/>
                  <a:gd name="T42" fmla="*/ 29 w 31"/>
                  <a:gd name="T43" fmla="*/ 27 h 33"/>
                  <a:gd name="T44" fmla="*/ 25 w 31"/>
                  <a:gd name="T45" fmla="*/ 31 h 33"/>
                  <a:gd name="T46" fmla="*/ 22 w 31"/>
                  <a:gd name="T47" fmla="*/ 29 h 33"/>
                  <a:gd name="T48" fmla="*/ 18 w 31"/>
                  <a:gd name="T49" fmla="*/ 29 h 33"/>
                  <a:gd name="T50" fmla="*/ 16 w 31"/>
                  <a:gd name="T51" fmla="*/ 33 h 33"/>
                  <a:gd name="T52" fmla="*/ 12 w 31"/>
                  <a:gd name="T53" fmla="*/ 31 h 33"/>
                  <a:gd name="T54" fmla="*/ 12 w 31"/>
                  <a:gd name="T55" fmla="*/ 29 h 33"/>
                  <a:gd name="T56" fmla="*/ 8 w 31"/>
                  <a:gd name="T57" fmla="*/ 27 h 33"/>
                  <a:gd name="T58" fmla="*/ 6 w 31"/>
                  <a:gd name="T59" fmla="*/ 29 h 33"/>
                  <a:gd name="T60" fmla="*/ 2 w 31"/>
                  <a:gd name="T61" fmla="*/ 25 h 33"/>
                  <a:gd name="T62" fmla="*/ 4 w 31"/>
                  <a:gd name="T63" fmla="*/ 22 h 33"/>
                  <a:gd name="T64" fmla="*/ 4 w 31"/>
                  <a:gd name="T65" fmla="*/ 18 h 33"/>
                  <a:gd name="T66" fmla="*/ 0 w 31"/>
                  <a:gd name="T67" fmla="*/ 18 h 33"/>
                  <a:gd name="T68" fmla="*/ 0 w 31"/>
                  <a:gd name="T69" fmla="*/ 12 h 33"/>
                  <a:gd name="T70" fmla="*/ 4 w 31"/>
                  <a:gd name="T71" fmla="*/ 12 h 33"/>
                  <a:gd name="T72" fmla="*/ 6 w 31"/>
                  <a:gd name="T73" fmla="*/ 8 h 33"/>
                  <a:gd name="T74" fmla="*/ 4 w 31"/>
                  <a:gd name="T75" fmla="*/ 6 h 33"/>
                  <a:gd name="T76" fmla="*/ 8 w 31"/>
                  <a:gd name="T77" fmla="*/ 2 h 33"/>
                  <a:gd name="T78" fmla="*/ 10 w 31"/>
                  <a:gd name="T79" fmla="*/ 6 h 33"/>
                  <a:gd name="T80" fmla="*/ 14 w 31"/>
                  <a:gd name="T81" fmla="*/ 4 h 33"/>
                  <a:gd name="T82" fmla="*/ 14 w 31"/>
                  <a:gd name="T8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33">
                    <a:moveTo>
                      <a:pt x="16" y="8"/>
                    </a:moveTo>
                    <a:lnTo>
                      <a:pt x="10" y="10"/>
                    </a:lnTo>
                    <a:lnTo>
                      <a:pt x="8" y="16"/>
                    </a:lnTo>
                    <a:lnTo>
                      <a:pt x="10" y="22"/>
                    </a:lnTo>
                    <a:lnTo>
                      <a:pt x="14" y="25"/>
                    </a:lnTo>
                    <a:lnTo>
                      <a:pt x="20" y="22"/>
                    </a:lnTo>
                    <a:lnTo>
                      <a:pt x="25" y="16"/>
                    </a:lnTo>
                    <a:lnTo>
                      <a:pt x="22" y="10"/>
                    </a:lnTo>
                    <a:lnTo>
                      <a:pt x="16" y="8"/>
                    </a:lnTo>
                    <a:close/>
                    <a:moveTo>
                      <a:pt x="14" y="0"/>
                    </a:moveTo>
                    <a:lnTo>
                      <a:pt x="20" y="2"/>
                    </a:lnTo>
                    <a:lnTo>
                      <a:pt x="20" y="4"/>
                    </a:lnTo>
                    <a:lnTo>
                      <a:pt x="25" y="6"/>
                    </a:lnTo>
                    <a:lnTo>
                      <a:pt x="27" y="4"/>
                    </a:lnTo>
                    <a:lnTo>
                      <a:pt x="29" y="8"/>
                    </a:lnTo>
                    <a:lnTo>
                      <a:pt x="27" y="10"/>
                    </a:lnTo>
                    <a:lnTo>
                      <a:pt x="29" y="14"/>
                    </a:lnTo>
                    <a:lnTo>
                      <a:pt x="31" y="14"/>
                    </a:lnTo>
                    <a:lnTo>
                      <a:pt x="31" y="20"/>
                    </a:lnTo>
                    <a:lnTo>
                      <a:pt x="29" y="20"/>
                    </a:lnTo>
                    <a:lnTo>
                      <a:pt x="27" y="25"/>
                    </a:lnTo>
                    <a:lnTo>
                      <a:pt x="29" y="27"/>
                    </a:lnTo>
                    <a:lnTo>
                      <a:pt x="25" y="31"/>
                    </a:lnTo>
                    <a:lnTo>
                      <a:pt x="22" y="29"/>
                    </a:lnTo>
                    <a:lnTo>
                      <a:pt x="18" y="29"/>
                    </a:lnTo>
                    <a:lnTo>
                      <a:pt x="16" y="33"/>
                    </a:lnTo>
                    <a:lnTo>
                      <a:pt x="12" y="31"/>
                    </a:lnTo>
                    <a:lnTo>
                      <a:pt x="12" y="29"/>
                    </a:lnTo>
                    <a:lnTo>
                      <a:pt x="8" y="27"/>
                    </a:lnTo>
                    <a:lnTo>
                      <a:pt x="6" y="29"/>
                    </a:lnTo>
                    <a:lnTo>
                      <a:pt x="2" y="25"/>
                    </a:lnTo>
                    <a:lnTo>
                      <a:pt x="4" y="22"/>
                    </a:lnTo>
                    <a:lnTo>
                      <a:pt x="4" y="18"/>
                    </a:lnTo>
                    <a:lnTo>
                      <a:pt x="0" y="18"/>
                    </a:lnTo>
                    <a:lnTo>
                      <a:pt x="0" y="12"/>
                    </a:lnTo>
                    <a:lnTo>
                      <a:pt x="4" y="12"/>
                    </a:lnTo>
                    <a:lnTo>
                      <a:pt x="6" y="8"/>
                    </a:lnTo>
                    <a:lnTo>
                      <a:pt x="4" y="6"/>
                    </a:lnTo>
                    <a:lnTo>
                      <a:pt x="8" y="2"/>
                    </a:lnTo>
                    <a:lnTo>
                      <a:pt x="10" y="6"/>
                    </a:lnTo>
                    <a:lnTo>
                      <a:pt x="14" y="4"/>
                    </a:lnTo>
                    <a:lnTo>
                      <a:pt x="14"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grpSp>
        <p:nvGrpSpPr>
          <p:cNvPr id="62" name="组合 61"/>
          <p:cNvGrpSpPr/>
          <p:nvPr/>
        </p:nvGrpSpPr>
        <p:grpSpPr>
          <a:xfrm>
            <a:off x="6484948" y="2747554"/>
            <a:ext cx="707179" cy="421588"/>
            <a:chOff x="6839593" y="2775708"/>
            <a:chExt cx="745852" cy="444643"/>
          </a:xfrm>
        </p:grpSpPr>
        <p:sp>
          <p:nvSpPr>
            <p:cNvPr id="63" name="Freeform 83"/>
            <p:cNvSpPr/>
            <p:nvPr/>
          </p:nvSpPr>
          <p:spPr bwMode="auto">
            <a:xfrm>
              <a:off x="7381769" y="2824475"/>
              <a:ext cx="203676" cy="347109"/>
            </a:xfrm>
            <a:custGeom>
              <a:avLst/>
              <a:gdLst>
                <a:gd name="T0" fmla="*/ 10 w 71"/>
                <a:gd name="T1" fmla="*/ 0 h 121"/>
                <a:gd name="T2" fmla="*/ 14 w 71"/>
                <a:gd name="T3" fmla="*/ 3 h 121"/>
                <a:gd name="T4" fmla="*/ 18 w 71"/>
                <a:gd name="T5" fmla="*/ 5 h 121"/>
                <a:gd name="T6" fmla="*/ 67 w 71"/>
                <a:gd name="T7" fmla="*/ 53 h 121"/>
                <a:gd name="T8" fmla="*/ 71 w 71"/>
                <a:gd name="T9" fmla="*/ 62 h 121"/>
                <a:gd name="T10" fmla="*/ 67 w 71"/>
                <a:gd name="T11" fmla="*/ 68 h 121"/>
                <a:gd name="T12" fmla="*/ 18 w 71"/>
                <a:gd name="T13" fmla="*/ 119 h 121"/>
                <a:gd name="T14" fmla="*/ 10 w 71"/>
                <a:gd name="T15" fmla="*/ 121 h 121"/>
                <a:gd name="T16" fmla="*/ 4 w 71"/>
                <a:gd name="T17" fmla="*/ 119 h 121"/>
                <a:gd name="T18" fmla="*/ 0 w 71"/>
                <a:gd name="T19" fmla="*/ 115 h 121"/>
                <a:gd name="T20" fmla="*/ 0 w 71"/>
                <a:gd name="T21" fmla="*/ 111 h 121"/>
                <a:gd name="T22" fmla="*/ 0 w 71"/>
                <a:gd name="T23" fmla="*/ 106 h 121"/>
                <a:gd name="T24" fmla="*/ 4 w 71"/>
                <a:gd name="T25" fmla="*/ 104 h 121"/>
                <a:gd name="T26" fmla="*/ 44 w 71"/>
                <a:gd name="T27" fmla="*/ 62 h 121"/>
                <a:gd name="T28" fmla="*/ 4 w 71"/>
                <a:gd name="T29" fmla="*/ 19 h 121"/>
                <a:gd name="T30" fmla="*/ 0 w 71"/>
                <a:gd name="T31" fmla="*/ 15 h 121"/>
                <a:gd name="T32" fmla="*/ 0 w 71"/>
                <a:gd name="T33" fmla="*/ 11 h 121"/>
                <a:gd name="T34" fmla="*/ 0 w 71"/>
                <a:gd name="T35" fmla="*/ 7 h 121"/>
                <a:gd name="T36" fmla="*/ 4 w 71"/>
                <a:gd name="T37" fmla="*/ 5 h 121"/>
                <a:gd name="T38" fmla="*/ 6 w 71"/>
                <a:gd name="T39" fmla="*/ 3 h 121"/>
                <a:gd name="T40" fmla="*/ 10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10" y="0"/>
                  </a:moveTo>
                  <a:lnTo>
                    <a:pt x="14" y="3"/>
                  </a:lnTo>
                  <a:lnTo>
                    <a:pt x="18" y="5"/>
                  </a:lnTo>
                  <a:lnTo>
                    <a:pt x="67" y="53"/>
                  </a:lnTo>
                  <a:lnTo>
                    <a:pt x="71" y="62"/>
                  </a:lnTo>
                  <a:lnTo>
                    <a:pt x="67" y="68"/>
                  </a:lnTo>
                  <a:lnTo>
                    <a:pt x="18" y="119"/>
                  </a:lnTo>
                  <a:lnTo>
                    <a:pt x="10" y="121"/>
                  </a:lnTo>
                  <a:lnTo>
                    <a:pt x="4" y="119"/>
                  </a:lnTo>
                  <a:lnTo>
                    <a:pt x="0" y="115"/>
                  </a:lnTo>
                  <a:lnTo>
                    <a:pt x="0" y="111"/>
                  </a:lnTo>
                  <a:lnTo>
                    <a:pt x="0" y="106"/>
                  </a:lnTo>
                  <a:lnTo>
                    <a:pt x="4" y="104"/>
                  </a:lnTo>
                  <a:lnTo>
                    <a:pt x="44" y="62"/>
                  </a:lnTo>
                  <a:lnTo>
                    <a:pt x="4" y="19"/>
                  </a:lnTo>
                  <a:lnTo>
                    <a:pt x="0" y="15"/>
                  </a:lnTo>
                  <a:lnTo>
                    <a:pt x="0" y="11"/>
                  </a:lnTo>
                  <a:lnTo>
                    <a:pt x="0" y="7"/>
                  </a:lnTo>
                  <a:lnTo>
                    <a:pt x="4" y="5"/>
                  </a:lnTo>
                  <a:lnTo>
                    <a:pt x="6" y="3"/>
                  </a:lnTo>
                  <a:lnTo>
                    <a:pt x="10"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64" name="组合 63"/>
            <p:cNvGrpSpPr/>
            <p:nvPr/>
          </p:nvGrpSpPr>
          <p:grpSpPr>
            <a:xfrm>
              <a:off x="6839593" y="2775708"/>
              <a:ext cx="441774" cy="444643"/>
              <a:chOff x="6839593" y="2769970"/>
              <a:chExt cx="441774" cy="444643"/>
            </a:xfrm>
          </p:grpSpPr>
          <p:sp>
            <p:nvSpPr>
              <p:cNvPr id="65" name="Freeform 203"/>
              <p:cNvSpPr>
                <a:spLocks noEditPoints="1"/>
              </p:cNvSpPr>
              <p:nvPr/>
            </p:nvSpPr>
            <p:spPr bwMode="auto">
              <a:xfrm>
                <a:off x="6839593" y="2769970"/>
                <a:ext cx="441774" cy="444643"/>
              </a:xfrm>
              <a:custGeom>
                <a:avLst/>
                <a:gdLst>
                  <a:gd name="T0" fmla="*/ 77 w 154"/>
                  <a:gd name="T1" fmla="*/ 10 h 155"/>
                  <a:gd name="T2" fmla="*/ 59 w 154"/>
                  <a:gd name="T3" fmla="*/ 12 h 155"/>
                  <a:gd name="T4" fmla="*/ 42 w 154"/>
                  <a:gd name="T5" fmla="*/ 19 h 155"/>
                  <a:gd name="T6" fmla="*/ 24 w 154"/>
                  <a:gd name="T7" fmla="*/ 35 h 155"/>
                  <a:gd name="T8" fmla="*/ 12 w 154"/>
                  <a:gd name="T9" fmla="*/ 55 h 155"/>
                  <a:gd name="T10" fmla="*/ 8 w 154"/>
                  <a:gd name="T11" fmla="*/ 78 h 155"/>
                  <a:gd name="T12" fmla="*/ 10 w 154"/>
                  <a:gd name="T13" fmla="*/ 96 h 155"/>
                  <a:gd name="T14" fmla="*/ 16 w 154"/>
                  <a:gd name="T15" fmla="*/ 112 h 155"/>
                  <a:gd name="T16" fmla="*/ 32 w 154"/>
                  <a:gd name="T17" fmla="*/ 131 h 155"/>
                  <a:gd name="T18" fmla="*/ 53 w 154"/>
                  <a:gd name="T19" fmla="*/ 143 h 155"/>
                  <a:gd name="T20" fmla="*/ 77 w 154"/>
                  <a:gd name="T21" fmla="*/ 147 h 155"/>
                  <a:gd name="T22" fmla="*/ 93 w 154"/>
                  <a:gd name="T23" fmla="*/ 145 h 155"/>
                  <a:gd name="T24" fmla="*/ 109 w 154"/>
                  <a:gd name="T25" fmla="*/ 139 h 155"/>
                  <a:gd name="T26" fmla="*/ 130 w 154"/>
                  <a:gd name="T27" fmla="*/ 122 h 155"/>
                  <a:gd name="T28" fmla="*/ 140 w 154"/>
                  <a:gd name="T29" fmla="*/ 102 h 155"/>
                  <a:gd name="T30" fmla="*/ 144 w 154"/>
                  <a:gd name="T31" fmla="*/ 78 h 155"/>
                  <a:gd name="T32" fmla="*/ 142 w 154"/>
                  <a:gd name="T33" fmla="*/ 61 h 155"/>
                  <a:gd name="T34" fmla="*/ 136 w 154"/>
                  <a:gd name="T35" fmla="*/ 45 h 155"/>
                  <a:gd name="T36" fmla="*/ 120 w 154"/>
                  <a:gd name="T37" fmla="*/ 25 h 155"/>
                  <a:gd name="T38" fmla="*/ 99 w 154"/>
                  <a:gd name="T39" fmla="*/ 14 h 155"/>
                  <a:gd name="T40" fmla="*/ 77 w 154"/>
                  <a:gd name="T41" fmla="*/ 10 h 155"/>
                  <a:gd name="T42" fmla="*/ 77 w 154"/>
                  <a:gd name="T43" fmla="*/ 0 h 155"/>
                  <a:gd name="T44" fmla="*/ 103 w 154"/>
                  <a:gd name="T45" fmla="*/ 6 h 155"/>
                  <a:gd name="T46" fmla="*/ 126 w 154"/>
                  <a:gd name="T47" fmla="*/ 19 h 155"/>
                  <a:gd name="T48" fmla="*/ 144 w 154"/>
                  <a:gd name="T49" fmla="*/ 41 h 155"/>
                  <a:gd name="T50" fmla="*/ 150 w 154"/>
                  <a:gd name="T51" fmla="*/ 59 h 155"/>
                  <a:gd name="T52" fmla="*/ 154 w 154"/>
                  <a:gd name="T53" fmla="*/ 78 h 155"/>
                  <a:gd name="T54" fmla="*/ 148 w 154"/>
                  <a:gd name="T55" fmla="*/ 104 h 155"/>
                  <a:gd name="T56" fmla="*/ 136 w 154"/>
                  <a:gd name="T57" fmla="*/ 129 h 155"/>
                  <a:gd name="T58" fmla="*/ 114 w 154"/>
                  <a:gd name="T59" fmla="*/ 145 h 155"/>
                  <a:gd name="T60" fmla="*/ 95 w 154"/>
                  <a:gd name="T61" fmla="*/ 153 h 155"/>
                  <a:gd name="T62" fmla="*/ 77 w 154"/>
                  <a:gd name="T63" fmla="*/ 155 h 155"/>
                  <a:gd name="T64" fmla="*/ 51 w 154"/>
                  <a:gd name="T65" fmla="*/ 151 h 155"/>
                  <a:gd name="T66" fmla="*/ 26 w 154"/>
                  <a:gd name="T67" fmla="*/ 137 h 155"/>
                  <a:gd name="T68" fmla="*/ 10 w 154"/>
                  <a:gd name="T69" fmla="*/ 116 h 155"/>
                  <a:gd name="T70" fmla="*/ 2 w 154"/>
                  <a:gd name="T71" fmla="*/ 98 h 155"/>
                  <a:gd name="T72" fmla="*/ 0 w 154"/>
                  <a:gd name="T73" fmla="*/ 78 h 155"/>
                  <a:gd name="T74" fmla="*/ 4 w 154"/>
                  <a:gd name="T75" fmla="*/ 51 h 155"/>
                  <a:gd name="T76" fmla="*/ 18 w 154"/>
                  <a:gd name="T77" fmla="*/ 29 h 155"/>
                  <a:gd name="T78" fmla="*/ 38 w 154"/>
                  <a:gd name="T79" fmla="*/ 10 h 155"/>
                  <a:gd name="T80" fmla="*/ 57 w 154"/>
                  <a:gd name="T81" fmla="*/ 4 h 155"/>
                  <a:gd name="T82" fmla="*/ 77 w 154"/>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5">
                    <a:moveTo>
                      <a:pt x="77" y="10"/>
                    </a:moveTo>
                    <a:lnTo>
                      <a:pt x="59" y="12"/>
                    </a:lnTo>
                    <a:lnTo>
                      <a:pt x="42" y="19"/>
                    </a:lnTo>
                    <a:lnTo>
                      <a:pt x="24" y="35"/>
                    </a:lnTo>
                    <a:lnTo>
                      <a:pt x="12" y="55"/>
                    </a:lnTo>
                    <a:lnTo>
                      <a:pt x="8" y="78"/>
                    </a:lnTo>
                    <a:lnTo>
                      <a:pt x="10" y="96"/>
                    </a:lnTo>
                    <a:lnTo>
                      <a:pt x="16" y="112"/>
                    </a:lnTo>
                    <a:lnTo>
                      <a:pt x="32" y="131"/>
                    </a:lnTo>
                    <a:lnTo>
                      <a:pt x="53" y="143"/>
                    </a:lnTo>
                    <a:lnTo>
                      <a:pt x="77" y="147"/>
                    </a:lnTo>
                    <a:lnTo>
                      <a:pt x="93" y="145"/>
                    </a:lnTo>
                    <a:lnTo>
                      <a:pt x="109" y="139"/>
                    </a:lnTo>
                    <a:lnTo>
                      <a:pt x="130" y="122"/>
                    </a:lnTo>
                    <a:lnTo>
                      <a:pt x="140" y="102"/>
                    </a:lnTo>
                    <a:lnTo>
                      <a:pt x="144" y="78"/>
                    </a:lnTo>
                    <a:lnTo>
                      <a:pt x="142" y="61"/>
                    </a:lnTo>
                    <a:lnTo>
                      <a:pt x="136" y="45"/>
                    </a:lnTo>
                    <a:lnTo>
                      <a:pt x="120" y="25"/>
                    </a:lnTo>
                    <a:lnTo>
                      <a:pt x="99" y="14"/>
                    </a:lnTo>
                    <a:lnTo>
                      <a:pt x="77" y="10"/>
                    </a:lnTo>
                    <a:close/>
                    <a:moveTo>
                      <a:pt x="77" y="0"/>
                    </a:moveTo>
                    <a:lnTo>
                      <a:pt x="103" y="6"/>
                    </a:lnTo>
                    <a:lnTo>
                      <a:pt x="126" y="19"/>
                    </a:lnTo>
                    <a:lnTo>
                      <a:pt x="144" y="41"/>
                    </a:lnTo>
                    <a:lnTo>
                      <a:pt x="150" y="59"/>
                    </a:lnTo>
                    <a:lnTo>
                      <a:pt x="154" y="78"/>
                    </a:lnTo>
                    <a:lnTo>
                      <a:pt x="148" y="104"/>
                    </a:lnTo>
                    <a:lnTo>
                      <a:pt x="136" y="129"/>
                    </a:lnTo>
                    <a:lnTo>
                      <a:pt x="114" y="145"/>
                    </a:lnTo>
                    <a:lnTo>
                      <a:pt x="95" y="153"/>
                    </a:lnTo>
                    <a:lnTo>
                      <a:pt x="77" y="155"/>
                    </a:lnTo>
                    <a:lnTo>
                      <a:pt x="51" y="151"/>
                    </a:lnTo>
                    <a:lnTo>
                      <a:pt x="26" y="137"/>
                    </a:lnTo>
                    <a:lnTo>
                      <a:pt x="10" y="116"/>
                    </a:lnTo>
                    <a:lnTo>
                      <a:pt x="2" y="98"/>
                    </a:lnTo>
                    <a:lnTo>
                      <a:pt x="0" y="78"/>
                    </a:lnTo>
                    <a:lnTo>
                      <a:pt x="4" y="51"/>
                    </a:lnTo>
                    <a:lnTo>
                      <a:pt x="18" y="29"/>
                    </a:lnTo>
                    <a:lnTo>
                      <a:pt x="38" y="10"/>
                    </a:lnTo>
                    <a:lnTo>
                      <a:pt x="57" y="4"/>
                    </a:lnTo>
                    <a:lnTo>
                      <a:pt x="77"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66" name="Freeform 204"/>
              <p:cNvSpPr>
                <a:spLocks noEditPoints="1"/>
              </p:cNvSpPr>
              <p:nvPr/>
            </p:nvSpPr>
            <p:spPr bwMode="auto">
              <a:xfrm>
                <a:off x="6925653" y="2870374"/>
                <a:ext cx="269654" cy="186464"/>
              </a:xfrm>
              <a:custGeom>
                <a:avLst/>
                <a:gdLst>
                  <a:gd name="T0" fmla="*/ 6 w 94"/>
                  <a:gd name="T1" fmla="*/ 6 h 65"/>
                  <a:gd name="T2" fmla="*/ 6 w 94"/>
                  <a:gd name="T3" fmla="*/ 55 h 65"/>
                  <a:gd name="T4" fmla="*/ 88 w 94"/>
                  <a:gd name="T5" fmla="*/ 55 h 65"/>
                  <a:gd name="T6" fmla="*/ 88 w 94"/>
                  <a:gd name="T7" fmla="*/ 6 h 65"/>
                  <a:gd name="T8" fmla="*/ 6 w 94"/>
                  <a:gd name="T9" fmla="*/ 6 h 65"/>
                  <a:gd name="T10" fmla="*/ 4 w 94"/>
                  <a:gd name="T11" fmla="*/ 0 h 65"/>
                  <a:gd name="T12" fmla="*/ 88 w 94"/>
                  <a:gd name="T13" fmla="*/ 0 h 65"/>
                  <a:gd name="T14" fmla="*/ 94 w 94"/>
                  <a:gd name="T15" fmla="*/ 4 h 65"/>
                  <a:gd name="T16" fmla="*/ 94 w 94"/>
                  <a:gd name="T17" fmla="*/ 61 h 65"/>
                  <a:gd name="T18" fmla="*/ 88 w 94"/>
                  <a:gd name="T19" fmla="*/ 65 h 65"/>
                  <a:gd name="T20" fmla="*/ 67 w 94"/>
                  <a:gd name="T21" fmla="*/ 65 h 65"/>
                  <a:gd name="T22" fmla="*/ 29 w 94"/>
                  <a:gd name="T23" fmla="*/ 65 h 65"/>
                  <a:gd name="T24" fmla="*/ 4 w 94"/>
                  <a:gd name="T25" fmla="*/ 65 h 65"/>
                  <a:gd name="T26" fmla="*/ 0 w 94"/>
                  <a:gd name="T27" fmla="*/ 61 h 65"/>
                  <a:gd name="T28" fmla="*/ 0 w 94"/>
                  <a:gd name="T29" fmla="*/ 4 h 65"/>
                  <a:gd name="T30" fmla="*/ 4 w 94"/>
                  <a:gd name="T3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65">
                    <a:moveTo>
                      <a:pt x="6" y="6"/>
                    </a:moveTo>
                    <a:lnTo>
                      <a:pt x="6" y="55"/>
                    </a:lnTo>
                    <a:lnTo>
                      <a:pt x="88" y="55"/>
                    </a:lnTo>
                    <a:lnTo>
                      <a:pt x="88" y="6"/>
                    </a:lnTo>
                    <a:lnTo>
                      <a:pt x="6" y="6"/>
                    </a:lnTo>
                    <a:close/>
                    <a:moveTo>
                      <a:pt x="4" y="0"/>
                    </a:moveTo>
                    <a:lnTo>
                      <a:pt x="88" y="0"/>
                    </a:lnTo>
                    <a:lnTo>
                      <a:pt x="94" y="4"/>
                    </a:lnTo>
                    <a:lnTo>
                      <a:pt x="94" y="61"/>
                    </a:lnTo>
                    <a:lnTo>
                      <a:pt x="88" y="65"/>
                    </a:lnTo>
                    <a:lnTo>
                      <a:pt x="67" y="65"/>
                    </a:lnTo>
                    <a:lnTo>
                      <a:pt x="29" y="65"/>
                    </a:lnTo>
                    <a:lnTo>
                      <a:pt x="4" y="65"/>
                    </a:lnTo>
                    <a:lnTo>
                      <a:pt x="0" y="61"/>
                    </a:lnTo>
                    <a:lnTo>
                      <a:pt x="0" y="4"/>
                    </a:lnTo>
                    <a:lnTo>
                      <a:pt x="4"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67" name="Rectangle 206"/>
              <p:cNvSpPr>
                <a:spLocks noChangeArrowheads="1"/>
              </p:cNvSpPr>
              <p:nvPr/>
            </p:nvSpPr>
            <p:spPr bwMode="auto">
              <a:xfrm>
                <a:off x="7026055" y="3068310"/>
                <a:ext cx="68848" cy="22949"/>
              </a:xfrm>
              <a:prstGeom prst="rect">
                <a:avLst/>
              </a:prstGeom>
              <a:solidFill>
                <a:srgbClr val="FFFFFF"/>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68" name="Freeform 207"/>
              <p:cNvSpPr/>
              <p:nvPr/>
            </p:nvSpPr>
            <p:spPr bwMode="auto">
              <a:xfrm>
                <a:off x="6991631" y="3102734"/>
                <a:ext cx="131958" cy="17212"/>
              </a:xfrm>
              <a:custGeom>
                <a:avLst/>
                <a:gdLst>
                  <a:gd name="T0" fmla="*/ 4 w 46"/>
                  <a:gd name="T1" fmla="*/ 0 h 6"/>
                  <a:gd name="T2" fmla="*/ 44 w 46"/>
                  <a:gd name="T3" fmla="*/ 0 h 6"/>
                  <a:gd name="T4" fmla="*/ 46 w 46"/>
                  <a:gd name="T5" fmla="*/ 2 h 6"/>
                  <a:gd name="T6" fmla="*/ 44 w 46"/>
                  <a:gd name="T7" fmla="*/ 6 h 6"/>
                  <a:gd name="T8" fmla="*/ 4 w 46"/>
                  <a:gd name="T9" fmla="*/ 6 h 6"/>
                  <a:gd name="T10" fmla="*/ 0 w 46"/>
                  <a:gd name="T11" fmla="*/ 2 h 6"/>
                  <a:gd name="T12" fmla="*/ 4 w 4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4" y="0"/>
                    </a:moveTo>
                    <a:lnTo>
                      <a:pt x="44" y="0"/>
                    </a:lnTo>
                    <a:lnTo>
                      <a:pt x="46" y="2"/>
                    </a:lnTo>
                    <a:lnTo>
                      <a:pt x="44" y="6"/>
                    </a:lnTo>
                    <a:lnTo>
                      <a:pt x="4" y="6"/>
                    </a:lnTo>
                    <a:lnTo>
                      <a:pt x="0" y="2"/>
                    </a:lnTo>
                    <a:lnTo>
                      <a:pt x="4"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grpSp>
        <p:nvGrpSpPr>
          <p:cNvPr id="69" name="组合 68"/>
          <p:cNvGrpSpPr/>
          <p:nvPr/>
        </p:nvGrpSpPr>
        <p:grpSpPr>
          <a:xfrm>
            <a:off x="4967238" y="1847262"/>
            <a:ext cx="723497" cy="416148"/>
            <a:chOff x="5238881" y="1826181"/>
            <a:chExt cx="763063" cy="438906"/>
          </a:xfrm>
        </p:grpSpPr>
        <p:sp>
          <p:nvSpPr>
            <p:cNvPr id="70" name="Freeform 80"/>
            <p:cNvSpPr/>
            <p:nvPr/>
          </p:nvSpPr>
          <p:spPr bwMode="auto">
            <a:xfrm>
              <a:off x="5238881" y="1872080"/>
              <a:ext cx="203676" cy="347109"/>
            </a:xfrm>
            <a:custGeom>
              <a:avLst/>
              <a:gdLst>
                <a:gd name="T0" fmla="*/ 61 w 71"/>
                <a:gd name="T1" fmla="*/ 0 h 121"/>
                <a:gd name="T2" fmla="*/ 65 w 71"/>
                <a:gd name="T3" fmla="*/ 0 h 121"/>
                <a:gd name="T4" fmla="*/ 67 w 71"/>
                <a:gd name="T5" fmla="*/ 2 h 121"/>
                <a:gd name="T6" fmla="*/ 71 w 71"/>
                <a:gd name="T7" fmla="*/ 7 h 121"/>
                <a:gd name="T8" fmla="*/ 71 w 71"/>
                <a:gd name="T9" fmla="*/ 11 h 121"/>
                <a:gd name="T10" fmla="*/ 71 w 71"/>
                <a:gd name="T11" fmla="*/ 15 h 121"/>
                <a:gd name="T12" fmla="*/ 67 w 71"/>
                <a:gd name="T13" fmla="*/ 17 h 121"/>
                <a:gd name="T14" fmla="*/ 26 w 71"/>
                <a:gd name="T15" fmla="*/ 60 h 121"/>
                <a:gd name="T16" fmla="*/ 67 w 71"/>
                <a:gd name="T17" fmla="*/ 102 h 121"/>
                <a:gd name="T18" fmla="*/ 71 w 71"/>
                <a:gd name="T19" fmla="*/ 106 h 121"/>
                <a:gd name="T20" fmla="*/ 71 w 71"/>
                <a:gd name="T21" fmla="*/ 108 h 121"/>
                <a:gd name="T22" fmla="*/ 71 w 71"/>
                <a:gd name="T23" fmla="*/ 112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1 h 121"/>
                <a:gd name="T36" fmla="*/ 53 w 71"/>
                <a:gd name="T37" fmla="*/ 2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2"/>
                  </a:lnTo>
                  <a:lnTo>
                    <a:pt x="71" y="7"/>
                  </a:lnTo>
                  <a:lnTo>
                    <a:pt x="71" y="11"/>
                  </a:lnTo>
                  <a:lnTo>
                    <a:pt x="71" y="15"/>
                  </a:lnTo>
                  <a:lnTo>
                    <a:pt x="67" y="17"/>
                  </a:lnTo>
                  <a:lnTo>
                    <a:pt x="26" y="60"/>
                  </a:lnTo>
                  <a:lnTo>
                    <a:pt x="67" y="102"/>
                  </a:lnTo>
                  <a:lnTo>
                    <a:pt x="71" y="106"/>
                  </a:lnTo>
                  <a:lnTo>
                    <a:pt x="71" y="108"/>
                  </a:lnTo>
                  <a:lnTo>
                    <a:pt x="71" y="112"/>
                  </a:lnTo>
                  <a:lnTo>
                    <a:pt x="67" y="117"/>
                  </a:lnTo>
                  <a:lnTo>
                    <a:pt x="61" y="121"/>
                  </a:lnTo>
                  <a:lnTo>
                    <a:pt x="53" y="117"/>
                  </a:lnTo>
                  <a:lnTo>
                    <a:pt x="4" y="68"/>
                  </a:lnTo>
                  <a:lnTo>
                    <a:pt x="0" y="60"/>
                  </a:lnTo>
                  <a:lnTo>
                    <a:pt x="4" y="51"/>
                  </a:lnTo>
                  <a:lnTo>
                    <a:pt x="53" y="2"/>
                  </a:lnTo>
                  <a:lnTo>
                    <a:pt x="57" y="0"/>
                  </a:lnTo>
                  <a:lnTo>
                    <a:pt x="61"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71" name="组合 70"/>
            <p:cNvGrpSpPr/>
            <p:nvPr/>
          </p:nvGrpSpPr>
          <p:grpSpPr>
            <a:xfrm>
              <a:off x="5557301" y="1826181"/>
              <a:ext cx="444643" cy="438906"/>
              <a:chOff x="5557301" y="1829049"/>
              <a:chExt cx="444643" cy="438906"/>
            </a:xfrm>
          </p:grpSpPr>
          <p:sp>
            <p:nvSpPr>
              <p:cNvPr id="72" name="Freeform 208"/>
              <p:cNvSpPr>
                <a:spLocks noEditPoints="1"/>
              </p:cNvSpPr>
              <p:nvPr/>
            </p:nvSpPr>
            <p:spPr bwMode="auto">
              <a:xfrm>
                <a:off x="5557301" y="1829049"/>
                <a:ext cx="444643" cy="438906"/>
              </a:xfrm>
              <a:custGeom>
                <a:avLst/>
                <a:gdLst>
                  <a:gd name="T0" fmla="*/ 78 w 155"/>
                  <a:gd name="T1" fmla="*/ 8 h 153"/>
                  <a:gd name="T2" fmla="*/ 61 w 155"/>
                  <a:gd name="T3" fmla="*/ 10 h 153"/>
                  <a:gd name="T4" fmla="*/ 43 w 155"/>
                  <a:gd name="T5" fmla="*/ 16 h 153"/>
                  <a:gd name="T6" fmla="*/ 25 w 155"/>
                  <a:gd name="T7" fmla="*/ 33 h 153"/>
                  <a:gd name="T8" fmla="*/ 13 w 155"/>
                  <a:gd name="T9" fmla="*/ 53 h 153"/>
                  <a:gd name="T10" fmla="*/ 9 w 155"/>
                  <a:gd name="T11" fmla="*/ 77 h 153"/>
                  <a:gd name="T12" fmla="*/ 11 w 155"/>
                  <a:gd name="T13" fmla="*/ 94 h 153"/>
                  <a:gd name="T14" fmla="*/ 19 w 155"/>
                  <a:gd name="T15" fmla="*/ 110 h 153"/>
                  <a:gd name="T16" fmla="*/ 33 w 155"/>
                  <a:gd name="T17" fmla="*/ 128 h 153"/>
                  <a:gd name="T18" fmla="*/ 55 w 155"/>
                  <a:gd name="T19" fmla="*/ 141 h 153"/>
                  <a:gd name="T20" fmla="*/ 78 w 155"/>
                  <a:gd name="T21" fmla="*/ 145 h 153"/>
                  <a:gd name="T22" fmla="*/ 94 w 155"/>
                  <a:gd name="T23" fmla="*/ 143 h 153"/>
                  <a:gd name="T24" fmla="*/ 112 w 155"/>
                  <a:gd name="T25" fmla="*/ 137 h 153"/>
                  <a:gd name="T26" fmla="*/ 130 w 155"/>
                  <a:gd name="T27" fmla="*/ 120 h 153"/>
                  <a:gd name="T28" fmla="*/ 143 w 155"/>
                  <a:gd name="T29" fmla="*/ 100 h 153"/>
                  <a:gd name="T30" fmla="*/ 147 w 155"/>
                  <a:gd name="T31" fmla="*/ 77 h 153"/>
                  <a:gd name="T32" fmla="*/ 145 w 155"/>
                  <a:gd name="T33" fmla="*/ 59 h 153"/>
                  <a:gd name="T34" fmla="*/ 136 w 155"/>
                  <a:gd name="T35" fmla="*/ 43 h 153"/>
                  <a:gd name="T36" fmla="*/ 122 w 155"/>
                  <a:gd name="T37" fmla="*/ 24 h 153"/>
                  <a:gd name="T38" fmla="*/ 100 w 155"/>
                  <a:gd name="T39" fmla="*/ 12 h 153"/>
                  <a:gd name="T40" fmla="*/ 78 w 155"/>
                  <a:gd name="T41" fmla="*/ 8 h 153"/>
                  <a:gd name="T42" fmla="*/ 78 w 155"/>
                  <a:gd name="T43" fmla="*/ 0 h 153"/>
                  <a:gd name="T44" fmla="*/ 104 w 155"/>
                  <a:gd name="T45" fmla="*/ 4 h 153"/>
                  <a:gd name="T46" fmla="*/ 126 w 155"/>
                  <a:gd name="T47" fmla="*/ 18 h 153"/>
                  <a:gd name="T48" fmla="*/ 145 w 155"/>
                  <a:gd name="T49" fmla="*/ 39 h 153"/>
                  <a:gd name="T50" fmla="*/ 153 w 155"/>
                  <a:gd name="T51" fmla="*/ 57 h 153"/>
                  <a:gd name="T52" fmla="*/ 155 w 155"/>
                  <a:gd name="T53" fmla="*/ 77 h 153"/>
                  <a:gd name="T54" fmla="*/ 151 w 155"/>
                  <a:gd name="T55" fmla="*/ 102 h 153"/>
                  <a:gd name="T56" fmla="*/ 136 w 155"/>
                  <a:gd name="T57" fmla="*/ 126 h 153"/>
                  <a:gd name="T58" fmla="*/ 116 w 155"/>
                  <a:gd name="T59" fmla="*/ 145 h 153"/>
                  <a:gd name="T60" fmla="*/ 96 w 155"/>
                  <a:gd name="T61" fmla="*/ 151 h 153"/>
                  <a:gd name="T62" fmla="*/ 78 w 155"/>
                  <a:gd name="T63" fmla="*/ 153 h 153"/>
                  <a:gd name="T64" fmla="*/ 51 w 155"/>
                  <a:gd name="T65" fmla="*/ 149 h 153"/>
                  <a:gd name="T66" fmla="*/ 29 w 155"/>
                  <a:gd name="T67" fmla="*/ 137 h 153"/>
                  <a:gd name="T68" fmla="*/ 11 w 155"/>
                  <a:gd name="T69" fmla="*/ 114 h 153"/>
                  <a:gd name="T70" fmla="*/ 3 w 155"/>
                  <a:gd name="T71" fmla="*/ 96 h 153"/>
                  <a:gd name="T72" fmla="*/ 0 w 155"/>
                  <a:gd name="T73" fmla="*/ 77 h 153"/>
                  <a:gd name="T74" fmla="*/ 5 w 155"/>
                  <a:gd name="T75" fmla="*/ 51 h 153"/>
                  <a:gd name="T76" fmla="*/ 19 w 155"/>
                  <a:gd name="T77" fmla="*/ 27 h 153"/>
                  <a:gd name="T78" fmla="*/ 39 w 155"/>
                  <a:gd name="T79" fmla="*/ 10 h 153"/>
                  <a:gd name="T80" fmla="*/ 59 w 155"/>
                  <a:gd name="T81" fmla="*/ 2 h 153"/>
                  <a:gd name="T82" fmla="*/ 78 w 155"/>
                  <a:gd name="T8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3">
                    <a:moveTo>
                      <a:pt x="78" y="8"/>
                    </a:moveTo>
                    <a:lnTo>
                      <a:pt x="61" y="10"/>
                    </a:lnTo>
                    <a:lnTo>
                      <a:pt x="43" y="16"/>
                    </a:lnTo>
                    <a:lnTo>
                      <a:pt x="25" y="33"/>
                    </a:lnTo>
                    <a:lnTo>
                      <a:pt x="13" y="53"/>
                    </a:lnTo>
                    <a:lnTo>
                      <a:pt x="9" y="77"/>
                    </a:lnTo>
                    <a:lnTo>
                      <a:pt x="11" y="94"/>
                    </a:lnTo>
                    <a:lnTo>
                      <a:pt x="19" y="110"/>
                    </a:lnTo>
                    <a:lnTo>
                      <a:pt x="33" y="128"/>
                    </a:lnTo>
                    <a:lnTo>
                      <a:pt x="55" y="141"/>
                    </a:lnTo>
                    <a:lnTo>
                      <a:pt x="78" y="145"/>
                    </a:lnTo>
                    <a:lnTo>
                      <a:pt x="94" y="143"/>
                    </a:lnTo>
                    <a:lnTo>
                      <a:pt x="112" y="137"/>
                    </a:lnTo>
                    <a:lnTo>
                      <a:pt x="130" y="120"/>
                    </a:lnTo>
                    <a:lnTo>
                      <a:pt x="143" y="100"/>
                    </a:lnTo>
                    <a:lnTo>
                      <a:pt x="147" y="77"/>
                    </a:lnTo>
                    <a:lnTo>
                      <a:pt x="145" y="59"/>
                    </a:lnTo>
                    <a:lnTo>
                      <a:pt x="136" y="43"/>
                    </a:lnTo>
                    <a:lnTo>
                      <a:pt x="122" y="24"/>
                    </a:lnTo>
                    <a:lnTo>
                      <a:pt x="100" y="12"/>
                    </a:lnTo>
                    <a:lnTo>
                      <a:pt x="78" y="8"/>
                    </a:lnTo>
                    <a:close/>
                    <a:moveTo>
                      <a:pt x="78" y="0"/>
                    </a:moveTo>
                    <a:lnTo>
                      <a:pt x="104" y="4"/>
                    </a:lnTo>
                    <a:lnTo>
                      <a:pt x="126" y="18"/>
                    </a:lnTo>
                    <a:lnTo>
                      <a:pt x="145" y="39"/>
                    </a:lnTo>
                    <a:lnTo>
                      <a:pt x="153" y="57"/>
                    </a:lnTo>
                    <a:lnTo>
                      <a:pt x="155" y="77"/>
                    </a:lnTo>
                    <a:lnTo>
                      <a:pt x="151" y="102"/>
                    </a:lnTo>
                    <a:lnTo>
                      <a:pt x="136" y="126"/>
                    </a:lnTo>
                    <a:lnTo>
                      <a:pt x="116" y="145"/>
                    </a:lnTo>
                    <a:lnTo>
                      <a:pt x="96" y="151"/>
                    </a:lnTo>
                    <a:lnTo>
                      <a:pt x="78" y="153"/>
                    </a:lnTo>
                    <a:lnTo>
                      <a:pt x="51" y="149"/>
                    </a:lnTo>
                    <a:lnTo>
                      <a:pt x="29" y="137"/>
                    </a:lnTo>
                    <a:lnTo>
                      <a:pt x="11" y="114"/>
                    </a:lnTo>
                    <a:lnTo>
                      <a:pt x="3" y="96"/>
                    </a:lnTo>
                    <a:lnTo>
                      <a:pt x="0" y="77"/>
                    </a:lnTo>
                    <a:lnTo>
                      <a:pt x="5" y="51"/>
                    </a:lnTo>
                    <a:lnTo>
                      <a:pt x="19" y="27"/>
                    </a:lnTo>
                    <a:lnTo>
                      <a:pt x="39" y="10"/>
                    </a:lnTo>
                    <a:lnTo>
                      <a:pt x="59" y="2"/>
                    </a:lnTo>
                    <a:lnTo>
                      <a:pt x="78"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73" name="Freeform 209"/>
              <p:cNvSpPr>
                <a:spLocks noEditPoints="1"/>
              </p:cNvSpPr>
              <p:nvPr/>
            </p:nvSpPr>
            <p:spPr bwMode="auto">
              <a:xfrm>
                <a:off x="5640494" y="1906504"/>
                <a:ext cx="278261" cy="283998"/>
              </a:xfrm>
              <a:custGeom>
                <a:avLst/>
                <a:gdLst>
                  <a:gd name="T0" fmla="*/ 65 w 97"/>
                  <a:gd name="T1" fmla="*/ 79 h 99"/>
                  <a:gd name="T2" fmla="*/ 59 w 97"/>
                  <a:gd name="T3" fmla="*/ 89 h 99"/>
                  <a:gd name="T4" fmla="*/ 73 w 97"/>
                  <a:gd name="T5" fmla="*/ 81 h 99"/>
                  <a:gd name="T6" fmla="*/ 69 w 97"/>
                  <a:gd name="T7" fmla="*/ 73 h 99"/>
                  <a:gd name="T8" fmla="*/ 18 w 97"/>
                  <a:gd name="T9" fmla="*/ 75 h 99"/>
                  <a:gd name="T10" fmla="*/ 30 w 97"/>
                  <a:gd name="T11" fmla="*/ 85 h 99"/>
                  <a:gd name="T12" fmla="*/ 34 w 97"/>
                  <a:gd name="T13" fmla="*/ 85 h 99"/>
                  <a:gd name="T14" fmla="*/ 28 w 97"/>
                  <a:gd name="T15" fmla="*/ 73 h 99"/>
                  <a:gd name="T16" fmla="*/ 51 w 97"/>
                  <a:gd name="T17" fmla="*/ 87 h 99"/>
                  <a:gd name="T18" fmla="*/ 61 w 97"/>
                  <a:gd name="T19" fmla="*/ 77 h 99"/>
                  <a:gd name="T20" fmla="*/ 51 w 97"/>
                  <a:gd name="T21" fmla="*/ 71 h 99"/>
                  <a:gd name="T22" fmla="*/ 34 w 97"/>
                  <a:gd name="T23" fmla="*/ 73 h 99"/>
                  <a:gd name="T24" fmla="*/ 42 w 97"/>
                  <a:gd name="T25" fmla="*/ 85 h 99"/>
                  <a:gd name="T26" fmla="*/ 47 w 97"/>
                  <a:gd name="T27" fmla="*/ 71 h 99"/>
                  <a:gd name="T28" fmla="*/ 71 w 97"/>
                  <a:gd name="T29" fmla="*/ 61 h 99"/>
                  <a:gd name="T30" fmla="*/ 83 w 97"/>
                  <a:gd name="T31" fmla="*/ 71 h 99"/>
                  <a:gd name="T32" fmla="*/ 89 w 97"/>
                  <a:gd name="T33" fmla="*/ 53 h 99"/>
                  <a:gd name="T34" fmla="*/ 51 w 97"/>
                  <a:gd name="T35" fmla="*/ 53 h 99"/>
                  <a:gd name="T36" fmla="*/ 65 w 97"/>
                  <a:gd name="T37" fmla="*/ 67 h 99"/>
                  <a:gd name="T38" fmla="*/ 67 w 97"/>
                  <a:gd name="T39" fmla="*/ 53 h 99"/>
                  <a:gd name="T40" fmla="*/ 30 w 97"/>
                  <a:gd name="T41" fmla="*/ 53 h 99"/>
                  <a:gd name="T42" fmla="*/ 32 w 97"/>
                  <a:gd name="T43" fmla="*/ 67 h 99"/>
                  <a:gd name="T44" fmla="*/ 47 w 97"/>
                  <a:gd name="T45" fmla="*/ 53 h 99"/>
                  <a:gd name="T46" fmla="*/ 8 w 97"/>
                  <a:gd name="T47" fmla="*/ 53 h 99"/>
                  <a:gd name="T48" fmla="*/ 14 w 97"/>
                  <a:gd name="T49" fmla="*/ 71 h 99"/>
                  <a:gd name="T50" fmla="*/ 26 w 97"/>
                  <a:gd name="T51" fmla="*/ 61 h 99"/>
                  <a:gd name="T52" fmla="*/ 8 w 97"/>
                  <a:gd name="T53" fmla="*/ 53 h 99"/>
                  <a:gd name="T54" fmla="*/ 30 w 97"/>
                  <a:gd name="T55" fmla="*/ 38 h 99"/>
                  <a:gd name="T56" fmla="*/ 47 w 97"/>
                  <a:gd name="T57" fmla="*/ 46 h 99"/>
                  <a:gd name="T58" fmla="*/ 32 w 97"/>
                  <a:gd name="T59" fmla="*/ 32 h 99"/>
                  <a:gd name="T60" fmla="*/ 51 w 97"/>
                  <a:gd name="T61" fmla="*/ 32 h 99"/>
                  <a:gd name="T62" fmla="*/ 67 w 97"/>
                  <a:gd name="T63" fmla="*/ 46 h 99"/>
                  <a:gd name="T64" fmla="*/ 65 w 97"/>
                  <a:gd name="T65" fmla="*/ 32 h 99"/>
                  <a:gd name="T66" fmla="*/ 10 w 97"/>
                  <a:gd name="T67" fmla="*/ 36 h 99"/>
                  <a:gd name="T68" fmla="*/ 26 w 97"/>
                  <a:gd name="T69" fmla="*/ 46 h 99"/>
                  <a:gd name="T70" fmla="*/ 28 w 97"/>
                  <a:gd name="T71" fmla="*/ 30 h 99"/>
                  <a:gd name="T72" fmla="*/ 83 w 97"/>
                  <a:gd name="T73" fmla="*/ 28 h 99"/>
                  <a:gd name="T74" fmla="*/ 71 w 97"/>
                  <a:gd name="T75" fmla="*/ 38 h 99"/>
                  <a:gd name="T76" fmla="*/ 89 w 97"/>
                  <a:gd name="T77" fmla="*/ 46 h 99"/>
                  <a:gd name="T78" fmla="*/ 83 w 97"/>
                  <a:gd name="T79" fmla="*/ 28 h 99"/>
                  <a:gd name="T80" fmla="*/ 51 w 97"/>
                  <a:gd name="T81" fmla="*/ 28 h 99"/>
                  <a:gd name="T82" fmla="*/ 59 w 97"/>
                  <a:gd name="T83" fmla="*/ 20 h 99"/>
                  <a:gd name="T84" fmla="*/ 51 w 97"/>
                  <a:gd name="T85" fmla="*/ 12 h 99"/>
                  <a:gd name="T86" fmla="*/ 42 w 97"/>
                  <a:gd name="T87" fmla="*/ 14 h 99"/>
                  <a:gd name="T88" fmla="*/ 34 w 97"/>
                  <a:gd name="T89" fmla="*/ 28 h 99"/>
                  <a:gd name="T90" fmla="*/ 47 w 97"/>
                  <a:gd name="T91" fmla="*/ 12 h 99"/>
                  <a:gd name="T92" fmla="*/ 63 w 97"/>
                  <a:gd name="T93" fmla="*/ 14 h 99"/>
                  <a:gd name="T94" fmla="*/ 69 w 97"/>
                  <a:gd name="T95" fmla="*/ 26 h 99"/>
                  <a:gd name="T96" fmla="*/ 73 w 97"/>
                  <a:gd name="T97" fmla="*/ 18 h 99"/>
                  <a:gd name="T98" fmla="*/ 59 w 97"/>
                  <a:gd name="T99" fmla="*/ 10 h 99"/>
                  <a:gd name="T100" fmla="*/ 30 w 97"/>
                  <a:gd name="T101" fmla="*/ 14 h 99"/>
                  <a:gd name="T102" fmla="*/ 18 w 97"/>
                  <a:gd name="T103" fmla="*/ 24 h 99"/>
                  <a:gd name="T104" fmla="*/ 32 w 97"/>
                  <a:gd name="T105" fmla="*/ 20 h 99"/>
                  <a:gd name="T106" fmla="*/ 38 w 97"/>
                  <a:gd name="T107" fmla="*/ 10 h 99"/>
                  <a:gd name="T108" fmla="*/ 67 w 97"/>
                  <a:gd name="T109" fmla="*/ 4 h 99"/>
                  <a:gd name="T110" fmla="*/ 93 w 97"/>
                  <a:gd name="T111" fmla="*/ 30 h 99"/>
                  <a:gd name="T112" fmla="*/ 93 w 97"/>
                  <a:gd name="T113" fmla="*/ 69 h 99"/>
                  <a:gd name="T114" fmla="*/ 67 w 97"/>
                  <a:gd name="T115" fmla="*/ 95 h 99"/>
                  <a:gd name="T116" fmla="*/ 30 w 97"/>
                  <a:gd name="T117" fmla="*/ 95 h 99"/>
                  <a:gd name="T118" fmla="*/ 4 w 97"/>
                  <a:gd name="T119" fmla="*/ 69 h 99"/>
                  <a:gd name="T120" fmla="*/ 4 w 97"/>
                  <a:gd name="T121" fmla="*/ 30 h 99"/>
                  <a:gd name="T122" fmla="*/ 30 w 97"/>
                  <a:gd name="T123"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99">
                    <a:moveTo>
                      <a:pt x="69" y="73"/>
                    </a:moveTo>
                    <a:lnTo>
                      <a:pt x="65" y="79"/>
                    </a:lnTo>
                    <a:lnTo>
                      <a:pt x="63" y="85"/>
                    </a:lnTo>
                    <a:lnTo>
                      <a:pt x="59" y="89"/>
                    </a:lnTo>
                    <a:lnTo>
                      <a:pt x="67" y="85"/>
                    </a:lnTo>
                    <a:lnTo>
                      <a:pt x="73" y="81"/>
                    </a:lnTo>
                    <a:lnTo>
                      <a:pt x="79" y="75"/>
                    </a:lnTo>
                    <a:lnTo>
                      <a:pt x="69" y="73"/>
                    </a:lnTo>
                    <a:close/>
                    <a:moveTo>
                      <a:pt x="28" y="73"/>
                    </a:moveTo>
                    <a:lnTo>
                      <a:pt x="18" y="75"/>
                    </a:lnTo>
                    <a:lnTo>
                      <a:pt x="24" y="81"/>
                    </a:lnTo>
                    <a:lnTo>
                      <a:pt x="30" y="85"/>
                    </a:lnTo>
                    <a:lnTo>
                      <a:pt x="38" y="89"/>
                    </a:lnTo>
                    <a:lnTo>
                      <a:pt x="34" y="85"/>
                    </a:lnTo>
                    <a:lnTo>
                      <a:pt x="32" y="79"/>
                    </a:lnTo>
                    <a:lnTo>
                      <a:pt x="28" y="73"/>
                    </a:lnTo>
                    <a:close/>
                    <a:moveTo>
                      <a:pt x="51" y="71"/>
                    </a:moveTo>
                    <a:lnTo>
                      <a:pt x="51" y="87"/>
                    </a:lnTo>
                    <a:lnTo>
                      <a:pt x="55" y="85"/>
                    </a:lnTo>
                    <a:lnTo>
                      <a:pt x="61" y="77"/>
                    </a:lnTo>
                    <a:lnTo>
                      <a:pt x="63" y="73"/>
                    </a:lnTo>
                    <a:lnTo>
                      <a:pt x="51" y="71"/>
                    </a:lnTo>
                    <a:close/>
                    <a:moveTo>
                      <a:pt x="47" y="71"/>
                    </a:moveTo>
                    <a:lnTo>
                      <a:pt x="34" y="73"/>
                    </a:lnTo>
                    <a:lnTo>
                      <a:pt x="38" y="79"/>
                    </a:lnTo>
                    <a:lnTo>
                      <a:pt x="42" y="85"/>
                    </a:lnTo>
                    <a:lnTo>
                      <a:pt x="47" y="87"/>
                    </a:lnTo>
                    <a:lnTo>
                      <a:pt x="47" y="71"/>
                    </a:lnTo>
                    <a:close/>
                    <a:moveTo>
                      <a:pt x="71" y="53"/>
                    </a:moveTo>
                    <a:lnTo>
                      <a:pt x="71" y="61"/>
                    </a:lnTo>
                    <a:lnTo>
                      <a:pt x="69" y="69"/>
                    </a:lnTo>
                    <a:lnTo>
                      <a:pt x="83" y="71"/>
                    </a:lnTo>
                    <a:lnTo>
                      <a:pt x="87" y="63"/>
                    </a:lnTo>
                    <a:lnTo>
                      <a:pt x="89" y="53"/>
                    </a:lnTo>
                    <a:lnTo>
                      <a:pt x="71" y="53"/>
                    </a:lnTo>
                    <a:close/>
                    <a:moveTo>
                      <a:pt x="51" y="53"/>
                    </a:moveTo>
                    <a:lnTo>
                      <a:pt x="51" y="67"/>
                    </a:lnTo>
                    <a:lnTo>
                      <a:pt x="65" y="67"/>
                    </a:lnTo>
                    <a:lnTo>
                      <a:pt x="67" y="61"/>
                    </a:lnTo>
                    <a:lnTo>
                      <a:pt x="67" y="53"/>
                    </a:lnTo>
                    <a:lnTo>
                      <a:pt x="51" y="53"/>
                    </a:lnTo>
                    <a:close/>
                    <a:moveTo>
                      <a:pt x="30" y="53"/>
                    </a:moveTo>
                    <a:lnTo>
                      <a:pt x="30" y="61"/>
                    </a:lnTo>
                    <a:lnTo>
                      <a:pt x="32" y="67"/>
                    </a:lnTo>
                    <a:lnTo>
                      <a:pt x="47" y="67"/>
                    </a:lnTo>
                    <a:lnTo>
                      <a:pt x="47" y="53"/>
                    </a:lnTo>
                    <a:lnTo>
                      <a:pt x="30" y="53"/>
                    </a:lnTo>
                    <a:close/>
                    <a:moveTo>
                      <a:pt x="8" y="53"/>
                    </a:moveTo>
                    <a:lnTo>
                      <a:pt x="10" y="63"/>
                    </a:lnTo>
                    <a:lnTo>
                      <a:pt x="14" y="71"/>
                    </a:lnTo>
                    <a:lnTo>
                      <a:pt x="28" y="69"/>
                    </a:lnTo>
                    <a:lnTo>
                      <a:pt x="26" y="61"/>
                    </a:lnTo>
                    <a:lnTo>
                      <a:pt x="26" y="53"/>
                    </a:lnTo>
                    <a:lnTo>
                      <a:pt x="8" y="53"/>
                    </a:lnTo>
                    <a:close/>
                    <a:moveTo>
                      <a:pt x="32" y="32"/>
                    </a:moveTo>
                    <a:lnTo>
                      <a:pt x="30" y="38"/>
                    </a:lnTo>
                    <a:lnTo>
                      <a:pt x="30" y="46"/>
                    </a:lnTo>
                    <a:lnTo>
                      <a:pt x="47" y="46"/>
                    </a:lnTo>
                    <a:lnTo>
                      <a:pt x="47" y="32"/>
                    </a:lnTo>
                    <a:lnTo>
                      <a:pt x="32" y="32"/>
                    </a:lnTo>
                    <a:close/>
                    <a:moveTo>
                      <a:pt x="65" y="32"/>
                    </a:moveTo>
                    <a:lnTo>
                      <a:pt x="51" y="32"/>
                    </a:lnTo>
                    <a:lnTo>
                      <a:pt x="51" y="46"/>
                    </a:lnTo>
                    <a:lnTo>
                      <a:pt x="67" y="46"/>
                    </a:lnTo>
                    <a:lnTo>
                      <a:pt x="67" y="38"/>
                    </a:lnTo>
                    <a:lnTo>
                      <a:pt x="65" y="32"/>
                    </a:lnTo>
                    <a:close/>
                    <a:moveTo>
                      <a:pt x="14" y="28"/>
                    </a:moveTo>
                    <a:lnTo>
                      <a:pt x="10" y="36"/>
                    </a:lnTo>
                    <a:lnTo>
                      <a:pt x="8" y="46"/>
                    </a:lnTo>
                    <a:lnTo>
                      <a:pt x="26" y="46"/>
                    </a:lnTo>
                    <a:lnTo>
                      <a:pt x="26" y="38"/>
                    </a:lnTo>
                    <a:lnTo>
                      <a:pt x="28" y="30"/>
                    </a:lnTo>
                    <a:lnTo>
                      <a:pt x="14" y="28"/>
                    </a:lnTo>
                    <a:close/>
                    <a:moveTo>
                      <a:pt x="83" y="28"/>
                    </a:moveTo>
                    <a:lnTo>
                      <a:pt x="69" y="30"/>
                    </a:lnTo>
                    <a:lnTo>
                      <a:pt x="71" y="38"/>
                    </a:lnTo>
                    <a:lnTo>
                      <a:pt x="71" y="46"/>
                    </a:lnTo>
                    <a:lnTo>
                      <a:pt x="89" y="46"/>
                    </a:lnTo>
                    <a:lnTo>
                      <a:pt x="87" y="36"/>
                    </a:lnTo>
                    <a:lnTo>
                      <a:pt x="83" y="28"/>
                    </a:lnTo>
                    <a:close/>
                    <a:moveTo>
                      <a:pt x="51" y="12"/>
                    </a:moveTo>
                    <a:lnTo>
                      <a:pt x="51" y="28"/>
                    </a:lnTo>
                    <a:lnTo>
                      <a:pt x="63" y="28"/>
                    </a:lnTo>
                    <a:lnTo>
                      <a:pt x="59" y="20"/>
                    </a:lnTo>
                    <a:lnTo>
                      <a:pt x="55" y="14"/>
                    </a:lnTo>
                    <a:lnTo>
                      <a:pt x="51" y="12"/>
                    </a:lnTo>
                    <a:close/>
                    <a:moveTo>
                      <a:pt x="47" y="12"/>
                    </a:moveTo>
                    <a:lnTo>
                      <a:pt x="42" y="14"/>
                    </a:lnTo>
                    <a:lnTo>
                      <a:pt x="36" y="22"/>
                    </a:lnTo>
                    <a:lnTo>
                      <a:pt x="34" y="28"/>
                    </a:lnTo>
                    <a:lnTo>
                      <a:pt x="47" y="28"/>
                    </a:lnTo>
                    <a:lnTo>
                      <a:pt x="47" y="12"/>
                    </a:lnTo>
                    <a:close/>
                    <a:moveTo>
                      <a:pt x="59" y="10"/>
                    </a:moveTo>
                    <a:lnTo>
                      <a:pt x="63" y="14"/>
                    </a:lnTo>
                    <a:lnTo>
                      <a:pt x="65" y="20"/>
                    </a:lnTo>
                    <a:lnTo>
                      <a:pt x="69" y="26"/>
                    </a:lnTo>
                    <a:lnTo>
                      <a:pt x="79" y="24"/>
                    </a:lnTo>
                    <a:lnTo>
                      <a:pt x="73" y="18"/>
                    </a:lnTo>
                    <a:lnTo>
                      <a:pt x="67" y="14"/>
                    </a:lnTo>
                    <a:lnTo>
                      <a:pt x="59" y="10"/>
                    </a:lnTo>
                    <a:close/>
                    <a:moveTo>
                      <a:pt x="38" y="10"/>
                    </a:moveTo>
                    <a:lnTo>
                      <a:pt x="30" y="14"/>
                    </a:lnTo>
                    <a:lnTo>
                      <a:pt x="24" y="18"/>
                    </a:lnTo>
                    <a:lnTo>
                      <a:pt x="18" y="24"/>
                    </a:lnTo>
                    <a:lnTo>
                      <a:pt x="28" y="26"/>
                    </a:lnTo>
                    <a:lnTo>
                      <a:pt x="32" y="20"/>
                    </a:lnTo>
                    <a:lnTo>
                      <a:pt x="34" y="14"/>
                    </a:lnTo>
                    <a:lnTo>
                      <a:pt x="38" y="10"/>
                    </a:lnTo>
                    <a:close/>
                    <a:moveTo>
                      <a:pt x="49" y="0"/>
                    </a:moveTo>
                    <a:lnTo>
                      <a:pt x="67" y="4"/>
                    </a:lnTo>
                    <a:lnTo>
                      <a:pt x="83" y="14"/>
                    </a:lnTo>
                    <a:lnTo>
                      <a:pt x="93" y="30"/>
                    </a:lnTo>
                    <a:lnTo>
                      <a:pt x="97" y="50"/>
                    </a:lnTo>
                    <a:lnTo>
                      <a:pt x="93" y="69"/>
                    </a:lnTo>
                    <a:lnTo>
                      <a:pt x="83" y="85"/>
                    </a:lnTo>
                    <a:lnTo>
                      <a:pt x="67" y="95"/>
                    </a:lnTo>
                    <a:lnTo>
                      <a:pt x="49" y="99"/>
                    </a:lnTo>
                    <a:lnTo>
                      <a:pt x="30" y="95"/>
                    </a:lnTo>
                    <a:lnTo>
                      <a:pt x="14" y="85"/>
                    </a:lnTo>
                    <a:lnTo>
                      <a:pt x="4" y="69"/>
                    </a:lnTo>
                    <a:lnTo>
                      <a:pt x="0" y="50"/>
                    </a:lnTo>
                    <a:lnTo>
                      <a:pt x="4" y="30"/>
                    </a:lnTo>
                    <a:lnTo>
                      <a:pt x="14" y="14"/>
                    </a:lnTo>
                    <a:lnTo>
                      <a:pt x="30" y="4"/>
                    </a:lnTo>
                    <a:lnTo>
                      <a:pt x="49"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grpSp>
        <p:nvGrpSpPr>
          <p:cNvPr id="74" name="组合 73"/>
          <p:cNvGrpSpPr/>
          <p:nvPr/>
        </p:nvGrpSpPr>
        <p:grpSpPr>
          <a:xfrm>
            <a:off x="4967238" y="3634246"/>
            <a:ext cx="723497" cy="421588"/>
            <a:chOff x="5238881" y="3710891"/>
            <a:chExt cx="763063" cy="444643"/>
          </a:xfrm>
        </p:grpSpPr>
        <p:sp>
          <p:nvSpPr>
            <p:cNvPr id="75" name="Freeform 82"/>
            <p:cNvSpPr/>
            <p:nvPr/>
          </p:nvSpPr>
          <p:spPr bwMode="auto">
            <a:xfrm>
              <a:off x="5238881" y="3759658"/>
              <a:ext cx="203676" cy="347109"/>
            </a:xfrm>
            <a:custGeom>
              <a:avLst/>
              <a:gdLst>
                <a:gd name="T0" fmla="*/ 61 w 71"/>
                <a:gd name="T1" fmla="*/ 0 h 121"/>
                <a:gd name="T2" fmla="*/ 65 w 71"/>
                <a:gd name="T3" fmla="*/ 0 h 121"/>
                <a:gd name="T4" fmla="*/ 67 w 71"/>
                <a:gd name="T5" fmla="*/ 3 h 121"/>
                <a:gd name="T6" fmla="*/ 71 w 71"/>
                <a:gd name="T7" fmla="*/ 7 h 121"/>
                <a:gd name="T8" fmla="*/ 71 w 71"/>
                <a:gd name="T9" fmla="*/ 11 h 121"/>
                <a:gd name="T10" fmla="*/ 71 w 71"/>
                <a:gd name="T11" fmla="*/ 15 h 121"/>
                <a:gd name="T12" fmla="*/ 67 w 71"/>
                <a:gd name="T13" fmla="*/ 19 h 121"/>
                <a:gd name="T14" fmla="*/ 26 w 71"/>
                <a:gd name="T15" fmla="*/ 60 h 121"/>
                <a:gd name="T16" fmla="*/ 67 w 71"/>
                <a:gd name="T17" fmla="*/ 102 h 121"/>
                <a:gd name="T18" fmla="*/ 71 w 71"/>
                <a:gd name="T19" fmla="*/ 106 h 121"/>
                <a:gd name="T20" fmla="*/ 71 w 71"/>
                <a:gd name="T21" fmla="*/ 111 h 121"/>
                <a:gd name="T22" fmla="*/ 71 w 71"/>
                <a:gd name="T23" fmla="*/ 115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3 h 121"/>
                <a:gd name="T36" fmla="*/ 53 w 71"/>
                <a:gd name="T37" fmla="*/ 3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3"/>
                  </a:lnTo>
                  <a:lnTo>
                    <a:pt x="71" y="7"/>
                  </a:lnTo>
                  <a:lnTo>
                    <a:pt x="71" y="11"/>
                  </a:lnTo>
                  <a:lnTo>
                    <a:pt x="71" y="15"/>
                  </a:lnTo>
                  <a:lnTo>
                    <a:pt x="67" y="19"/>
                  </a:lnTo>
                  <a:lnTo>
                    <a:pt x="26" y="60"/>
                  </a:lnTo>
                  <a:lnTo>
                    <a:pt x="67" y="102"/>
                  </a:lnTo>
                  <a:lnTo>
                    <a:pt x="71" y="106"/>
                  </a:lnTo>
                  <a:lnTo>
                    <a:pt x="71" y="111"/>
                  </a:lnTo>
                  <a:lnTo>
                    <a:pt x="71" y="115"/>
                  </a:lnTo>
                  <a:lnTo>
                    <a:pt x="67" y="117"/>
                  </a:lnTo>
                  <a:lnTo>
                    <a:pt x="61" y="121"/>
                  </a:lnTo>
                  <a:lnTo>
                    <a:pt x="53" y="117"/>
                  </a:lnTo>
                  <a:lnTo>
                    <a:pt x="4" y="68"/>
                  </a:lnTo>
                  <a:lnTo>
                    <a:pt x="0" y="60"/>
                  </a:lnTo>
                  <a:lnTo>
                    <a:pt x="4" y="53"/>
                  </a:lnTo>
                  <a:lnTo>
                    <a:pt x="53" y="3"/>
                  </a:lnTo>
                  <a:lnTo>
                    <a:pt x="57" y="0"/>
                  </a:lnTo>
                  <a:lnTo>
                    <a:pt x="61"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76" name="组合 75"/>
            <p:cNvGrpSpPr/>
            <p:nvPr/>
          </p:nvGrpSpPr>
          <p:grpSpPr>
            <a:xfrm>
              <a:off x="5557301" y="3710891"/>
              <a:ext cx="444643" cy="444643"/>
              <a:chOff x="5557301" y="3705153"/>
              <a:chExt cx="444643" cy="444643"/>
            </a:xfrm>
          </p:grpSpPr>
          <p:sp>
            <p:nvSpPr>
              <p:cNvPr id="77" name="Freeform 210"/>
              <p:cNvSpPr>
                <a:spLocks noEditPoints="1"/>
              </p:cNvSpPr>
              <p:nvPr/>
            </p:nvSpPr>
            <p:spPr bwMode="auto">
              <a:xfrm>
                <a:off x="5557301" y="3705153"/>
                <a:ext cx="444643" cy="444643"/>
              </a:xfrm>
              <a:custGeom>
                <a:avLst/>
                <a:gdLst>
                  <a:gd name="T0" fmla="*/ 78 w 155"/>
                  <a:gd name="T1" fmla="*/ 8 h 155"/>
                  <a:gd name="T2" fmla="*/ 61 w 155"/>
                  <a:gd name="T3" fmla="*/ 10 h 155"/>
                  <a:gd name="T4" fmla="*/ 43 w 155"/>
                  <a:gd name="T5" fmla="*/ 19 h 155"/>
                  <a:gd name="T6" fmla="*/ 25 w 155"/>
                  <a:gd name="T7" fmla="*/ 35 h 155"/>
                  <a:gd name="T8" fmla="*/ 13 w 155"/>
                  <a:gd name="T9" fmla="*/ 55 h 155"/>
                  <a:gd name="T10" fmla="*/ 9 w 155"/>
                  <a:gd name="T11" fmla="*/ 78 h 155"/>
                  <a:gd name="T12" fmla="*/ 11 w 155"/>
                  <a:gd name="T13" fmla="*/ 96 h 155"/>
                  <a:gd name="T14" fmla="*/ 19 w 155"/>
                  <a:gd name="T15" fmla="*/ 112 h 155"/>
                  <a:gd name="T16" fmla="*/ 33 w 155"/>
                  <a:gd name="T17" fmla="*/ 131 h 155"/>
                  <a:gd name="T18" fmla="*/ 55 w 155"/>
                  <a:gd name="T19" fmla="*/ 143 h 155"/>
                  <a:gd name="T20" fmla="*/ 78 w 155"/>
                  <a:gd name="T21" fmla="*/ 147 h 155"/>
                  <a:gd name="T22" fmla="*/ 94 w 155"/>
                  <a:gd name="T23" fmla="*/ 145 h 155"/>
                  <a:gd name="T24" fmla="*/ 112 w 155"/>
                  <a:gd name="T25" fmla="*/ 139 h 155"/>
                  <a:gd name="T26" fmla="*/ 130 w 155"/>
                  <a:gd name="T27" fmla="*/ 123 h 155"/>
                  <a:gd name="T28" fmla="*/ 143 w 155"/>
                  <a:gd name="T29" fmla="*/ 102 h 155"/>
                  <a:gd name="T30" fmla="*/ 147 w 155"/>
                  <a:gd name="T31" fmla="*/ 78 h 155"/>
                  <a:gd name="T32" fmla="*/ 145 w 155"/>
                  <a:gd name="T33" fmla="*/ 61 h 155"/>
                  <a:gd name="T34" fmla="*/ 136 w 155"/>
                  <a:gd name="T35" fmla="*/ 45 h 155"/>
                  <a:gd name="T36" fmla="*/ 122 w 155"/>
                  <a:gd name="T37" fmla="*/ 25 h 155"/>
                  <a:gd name="T38" fmla="*/ 100 w 155"/>
                  <a:gd name="T39" fmla="*/ 12 h 155"/>
                  <a:gd name="T40" fmla="*/ 78 w 155"/>
                  <a:gd name="T41" fmla="*/ 8 h 155"/>
                  <a:gd name="T42" fmla="*/ 78 w 155"/>
                  <a:gd name="T43" fmla="*/ 0 h 155"/>
                  <a:gd name="T44" fmla="*/ 104 w 155"/>
                  <a:gd name="T45" fmla="*/ 6 h 155"/>
                  <a:gd name="T46" fmla="*/ 126 w 155"/>
                  <a:gd name="T47" fmla="*/ 19 h 155"/>
                  <a:gd name="T48" fmla="*/ 145 w 155"/>
                  <a:gd name="T49" fmla="*/ 41 h 155"/>
                  <a:gd name="T50" fmla="*/ 153 w 155"/>
                  <a:gd name="T51" fmla="*/ 59 h 155"/>
                  <a:gd name="T52" fmla="*/ 155 w 155"/>
                  <a:gd name="T53" fmla="*/ 78 h 155"/>
                  <a:gd name="T54" fmla="*/ 151 w 155"/>
                  <a:gd name="T55" fmla="*/ 104 h 155"/>
                  <a:gd name="T56" fmla="*/ 136 w 155"/>
                  <a:gd name="T57" fmla="*/ 127 h 155"/>
                  <a:gd name="T58" fmla="*/ 116 w 155"/>
                  <a:gd name="T59" fmla="*/ 145 h 155"/>
                  <a:gd name="T60" fmla="*/ 96 w 155"/>
                  <a:gd name="T61" fmla="*/ 153 h 155"/>
                  <a:gd name="T62" fmla="*/ 78 w 155"/>
                  <a:gd name="T63" fmla="*/ 155 h 155"/>
                  <a:gd name="T64" fmla="*/ 51 w 155"/>
                  <a:gd name="T65" fmla="*/ 151 h 155"/>
                  <a:gd name="T66" fmla="*/ 29 w 155"/>
                  <a:gd name="T67" fmla="*/ 137 h 155"/>
                  <a:gd name="T68" fmla="*/ 11 w 155"/>
                  <a:gd name="T69" fmla="*/ 116 h 155"/>
                  <a:gd name="T70" fmla="*/ 3 w 155"/>
                  <a:gd name="T71" fmla="*/ 98 h 155"/>
                  <a:gd name="T72" fmla="*/ 0 w 155"/>
                  <a:gd name="T73" fmla="*/ 78 h 155"/>
                  <a:gd name="T74" fmla="*/ 5 w 155"/>
                  <a:gd name="T75" fmla="*/ 51 h 155"/>
                  <a:gd name="T76" fmla="*/ 19 w 155"/>
                  <a:gd name="T77" fmla="*/ 29 h 155"/>
                  <a:gd name="T78" fmla="*/ 39 w 155"/>
                  <a:gd name="T79" fmla="*/ 10 h 155"/>
                  <a:gd name="T80" fmla="*/ 59 w 155"/>
                  <a:gd name="T81" fmla="*/ 2 h 155"/>
                  <a:gd name="T82" fmla="*/ 78 w 155"/>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5">
                    <a:moveTo>
                      <a:pt x="78" y="8"/>
                    </a:moveTo>
                    <a:lnTo>
                      <a:pt x="61" y="10"/>
                    </a:lnTo>
                    <a:lnTo>
                      <a:pt x="43" y="19"/>
                    </a:lnTo>
                    <a:lnTo>
                      <a:pt x="25" y="35"/>
                    </a:lnTo>
                    <a:lnTo>
                      <a:pt x="13" y="55"/>
                    </a:lnTo>
                    <a:lnTo>
                      <a:pt x="9" y="78"/>
                    </a:lnTo>
                    <a:lnTo>
                      <a:pt x="11" y="96"/>
                    </a:lnTo>
                    <a:lnTo>
                      <a:pt x="19" y="112"/>
                    </a:lnTo>
                    <a:lnTo>
                      <a:pt x="33" y="131"/>
                    </a:lnTo>
                    <a:lnTo>
                      <a:pt x="55" y="143"/>
                    </a:lnTo>
                    <a:lnTo>
                      <a:pt x="78" y="147"/>
                    </a:lnTo>
                    <a:lnTo>
                      <a:pt x="94" y="145"/>
                    </a:lnTo>
                    <a:lnTo>
                      <a:pt x="112" y="139"/>
                    </a:lnTo>
                    <a:lnTo>
                      <a:pt x="130" y="123"/>
                    </a:lnTo>
                    <a:lnTo>
                      <a:pt x="143" y="102"/>
                    </a:lnTo>
                    <a:lnTo>
                      <a:pt x="147" y="78"/>
                    </a:lnTo>
                    <a:lnTo>
                      <a:pt x="145" y="61"/>
                    </a:lnTo>
                    <a:lnTo>
                      <a:pt x="136" y="45"/>
                    </a:lnTo>
                    <a:lnTo>
                      <a:pt x="122" y="25"/>
                    </a:lnTo>
                    <a:lnTo>
                      <a:pt x="100" y="12"/>
                    </a:lnTo>
                    <a:lnTo>
                      <a:pt x="78" y="8"/>
                    </a:lnTo>
                    <a:close/>
                    <a:moveTo>
                      <a:pt x="78" y="0"/>
                    </a:moveTo>
                    <a:lnTo>
                      <a:pt x="104" y="6"/>
                    </a:lnTo>
                    <a:lnTo>
                      <a:pt x="126" y="19"/>
                    </a:lnTo>
                    <a:lnTo>
                      <a:pt x="145" y="41"/>
                    </a:lnTo>
                    <a:lnTo>
                      <a:pt x="153" y="59"/>
                    </a:lnTo>
                    <a:lnTo>
                      <a:pt x="155" y="78"/>
                    </a:lnTo>
                    <a:lnTo>
                      <a:pt x="151" y="104"/>
                    </a:lnTo>
                    <a:lnTo>
                      <a:pt x="136" y="127"/>
                    </a:lnTo>
                    <a:lnTo>
                      <a:pt x="116" y="145"/>
                    </a:lnTo>
                    <a:lnTo>
                      <a:pt x="96" y="153"/>
                    </a:lnTo>
                    <a:lnTo>
                      <a:pt x="78" y="155"/>
                    </a:lnTo>
                    <a:lnTo>
                      <a:pt x="51" y="151"/>
                    </a:lnTo>
                    <a:lnTo>
                      <a:pt x="29" y="137"/>
                    </a:lnTo>
                    <a:lnTo>
                      <a:pt x="11" y="116"/>
                    </a:lnTo>
                    <a:lnTo>
                      <a:pt x="3" y="98"/>
                    </a:lnTo>
                    <a:lnTo>
                      <a:pt x="0" y="78"/>
                    </a:lnTo>
                    <a:lnTo>
                      <a:pt x="5" y="51"/>
                    </a:lnTo>
                    <a:lnTo>
                      <a:pt x="19" y="29"/>
                    </a:lnTo>
                    <a:lnTo>
                      <a:pt x="39" y="10"/>
                    </a:lnTo>
                    <a:lnTo>
                      <a:pt x="59" y="2"/>
                    </a:lnTo>
                    <a:lnTo>
                      <a:pt x="78"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78" name="Freeform 211"/>
              <p:cNvSpPr/>
              <p:nvPr/>
            </p:nvSpPr>
            <p:spPr bwMode="auto">
              <a:xfrm>
                <a:off x="5651968" y="3817031"/>
                <a:ext cx="255312" cy="226625"/>
              </a:xfrm>
              <a:custGeom>
                <a:avLst/>
                <a:gdLst>
                  <a:gd name="T0" fmla="*/ 2 w 89"/>
                  <a:gd name="T1" fmla="*/ 0 h 79"/>
                  <a:gd name="T2" fmla="*/ 6 w 89"/>
                  <a:gd name="T3" fmla="*/ 4 h 79"/>
                  <a:gd name="T4" fmla="*/ 6 w 89"/>
                  <a:gd name="T5" fmla="*/ 71 h 79"/>
                  <a:gd name="T6" fmla="*/ 87 w 89"/>
                  <a:gd name="T7" fmla="*/ 71 h 79"/>
                  <a:gd name="T8" fmla="*/ 89 w 89"/>
                  <a:gd name="T9" fmla="*/ 75 h 79"/>
                  <a:gd name="T10" fmla="*/ 87 w 89"/>
                  <a:gd name="T11" fmla="*/ 79 h 79"/>
                  <a:gd name="T12" fmla="*/ 6 w 89"/>
                  <a:gd name="T13" fmla="*/ 79 h 79"/>
                  <a:gd name="T14" fmla="*/ 2 w 89"/>
                  <a:gd name="T15" fmla="*/ 77 h 79"/>
                  <a:gd name="T16" fmla="*/ 0 w 89"/>
                  <a:gd name="T17" fmla="*/ 75 h 79"/>
                  <a:gd name="T18" fmla="*/ 0 w 89"/>
                  <a:gd name="T19" fmla="*/ 71 h 79"/>
                  <a:gd name="T20" fmla="*/ 0 w 89"/>
                  <a:gd name="T21" fmla="*/ 4 h 79"/>
                  <a:gd name="T22" fmla="*/ 2 w 89"/>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9">
                    <a:moveTo>
                      <a:pt x="2" y="0"/>
                    </a:moveTo>
                    <a:lnTo>
                      <a:pt x="6" y="4"/>
                    </a:lnTo>
                    <a:lnTo>
                      <a:pt x="6" y="71"/>
                    </a:lnTo>
                    <a:lnTo>
                      <a:pt x="87" y="71"/>
                    </a:lnTo>
                    <a:lnTo>
                      <a:pt x="89" y="75"/>
                    </a:lnTo>
                    <a:lnTo>
                      <a:pt x="87" y="79"/>
                    </a:lnTo>
                    <a:lnTo>
                      <a:pt x="6" y="79"/>
                    </a:lnTo>
                    <a:lnTo>
                      <a:pt x="2" y="77"/>
                    </a:lnTo>
                    <a:lnTo>
                      <a:pt x="0" y="75"/>
                    </a:lnTo>
                    <a:lnTo>
                      <a:pt x="0" y="71"/>
                    </a:lnTo>
                    <a:lnTo>
                      <a:pt x="0" y="4"/>
                    </a:lnTo>
                    <a:lnTo>
                      <a:pt x="2" y="0"/>
                    </a:lnTo>
                    <a:close/>
                  </a:path>
                </a:pathLst>
              </a:custGeom>
              <a:solidFill>
                <a:srgbClr val="E4F3F0"/>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79" name="Freeform 212"/>
              <p:cNvSpPr/>
              <p:nvPr/>
            </p:nvSpPr>
            <p:spPr bwMode="auto">
              <a:xfrm>
                <a:off x="5692129" y="3822769"/>
                <a:ext cx="209413" cy="180726"/>
              </a:xfrm>
              <a:custGeom>
                <a:avLst/>
                <a:gdLst>
                  <a:gd name="T0" fmla="*/ 69 w 73"/>
                  <a:gd name="T1" fmla="*/ 0 h 63"/>
                  <a:gd name="T2" fmla="*/ 71 w 73"/>
                  <a:gd name="T3" fmla="*/ 2 h 63"/>
                  <a:gd name="T4" fmla="*/ 73 w 73"/>
                  <a:gd name="T5" fmla="*/ 4 h 63"/>
                  <a:gd name="T6" fmla="*/ 69 w 73"/>
                  <a:gd name="T7" fmla="*/ 27 h 63"/>
                  <a:gd name="T8" fmla="*/ 65 w 73"/>
                  <a:gd name="T9" fmla="*/ 31 h 63"/>
                  <a:gd name="T10" fmla="*/ 63 w 73"/>
                  <a:gd name="T11" fmla="*/ 27 h 63"/>
                  <a:gd name="T12" fmla="*/ 65 w 73"/>
                  <a:gd name="T13" fmla="*/ 16 h 63"/>
                  <a:gd name="T14" fmla="*/ 45 w 73"/>
                  <a:gd name="T15" fmla="*/ 43 h 63"/>
                  <a:gd name="T16" fmla="*/ 43 w 73"/>
                  <a:gd name="T17" fmla="*/ 45 h 63"/>
                  <a:gd name="T18" fmla="*/ 39 w 73"/>
                  <a:gd name="T19" fmla="*/ 45 h 63"/>
                  <a:gd name="T20" fmla="*/ 27 w 73"/>
                  <a:gd name="T21" fmla="*/ 35 h 63"/>
                  <a:gd name="T22" fmla="*/ 6 w 73"/>
                  <a:gd name="T23" fmla="*/ 61 h 63"/>
                  <a:gd name="T24" fmla="*/ 4 w 73"/>
                  <a:gd name="T25" fmla="*/ 63 h 63"/>
                  <a:gd name="T26" fmla="*/ 0 w 73"/>
                  <a:gd name="T27" fmla="*/ 63 h 63"/>
                  <a:gd name="T28" fmla="*/ 0 w 73"/>
                  <a:gd name="T29" fmla="*/ 57 h 63"/>
                  <a:gd name="T30" fmla="*/ 20 w 73"/>
                  <a:gd name="T31" fmla="*/ 27 h 63"/>
                  <a:gd name="T32" fmla="*/ 24 w 73"/>
                  <a:gd name="T33" fmla="*/ 24 h 63"/>
                  <a:gd name="T34" fmla="*/ 27 w 73"/>
                  <a:gd name="T35" fmla="*/ 24 h 63"/>
                  <a:gd name="T36" fmla="*/ 41 w 73"/>
                  <a:gd name="T37" fmla="*/ 35 h 63"/>
                  <a:gd name="T38" fmla="*/ 57 w 73"/>
                  <a:gd name="T39" fmla="*/ 10 h 63"/>
                  <a:gd name="T40" fmla="*/ 49 w 73"/>
                  <a:gd name="T41" fmla="*/ 10 h 63"/>
                  <a:gd name="T42" fmla="*/ 45 w 73"/>
                  <a:gd name="T43" fmla="*/ 8 h 63"/>
                  <a:gd name="T44" fmla="*/ 47 w 73"/>
                  <a:gd name="T45" fmla="*/ 4 h 63"/>
                  <a:gd name="T46" fmla="*/ 69 w 73"/>
                  <a:gd name="T4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63">
                    <a:moveTo>
                      <a:pt x="69" y="0"/>
                    </a:moveTo>
                    <a:lnTo>
                      <a:pt x="71" y="2"/>
                    </a:lnTo>
                    <a:lnTo>
                      <a:pt x="73" y="4"/>
                    </a:lnTo>
                    <a:lnTo>
                      <a:pt x="69" y="27"/>
                    </a:lnTo>
                    <a:lnTo>
                      <a:pt x="65" y="31"/>
                    </a:lnTo>
                    <a:lnTo>
                      <a:pt x="63" y="27"/>
                    </a:lnTo>
                    <a:lnTo>
                      <a:pt x="65" y="16"/>
                    </a:lnTo>
                    <a:lnTo>
                      <a:pt x="45" y="43"/>
                    </a:lnTo>
                    <a:lnTo>
                      <a:pt x="43" y="45"/>
                    </a:lnTo>
                    <a:lnTo>
                      <a:pt x="39" y="45"/>
                    </a:lnTo>
                    <a:lnTo>
                      <a:pt x="27" y="35"/>
                    </a:lnTo>
                    <a:lnTo>
                      <a:pt x="6" y="61"/>
                    </a:lnTo>
                    <a:lnTo>
                      <a:pt x="4" y="63"/>
                    </a:lnTo>
                    <a:lnTo>
                      <a:pt x="0" y="63"/>
                    </a:lnTo>
                    <a:lnTo>
                      <a:pt x="0" y="57"/>
                    </a:lnTo>
                    <a:lnTo>
                      <a:pt x="20" y="27"/>
                    </a:lnTo>
                    <a:lnTo>
                      <a:pt x="24" y="24"/>
                    </a:lnTo>
                    <a:lnTo>
                      <a:pt x="27" y="24"/>
                    </a:lnTo>
                    <a:lnTo>
                      <a:pt x="41" y="35"/>
                    </a:lnTo>
                    <a:lnTo>
                      <a:pt x="57" y="10"/>
                    </a:lnTo>
                    <a:lnTo>
                      <a:pt x="49" y="10"/>
                    </a:lnTo>
                    <a:lnTo>
                      <a:pt x="45" y="8"/>
                    </a:lnTo>
                    <a:lnTo>
                      <a:pt x="47" y="4"/>
                    </a:lnTo>
                    <a:lnTo>
                      <a:pt x="69" y="0"/>
                    </a:lnTo>
                    <a:close/>
                  </a:path>
                </a:pathLst>
              </a:custGeom>
              <a:solidFill>
                <a:srgbClr val="E4F3F0"/>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sp>
        <p:nvSpPr>
          <p:cNvPr id="80" name="Text Placeholder 7"/>
          <p:cNvSpPr txBox="1"/>
          <p:nvPr/>
        </p:nvSpPr>
        <p:spPr>
          <a:xfrm>
            <a:off x="1297040" y="1678091"/>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r>
              <a:rPr lang="en-US" altLang="zh-CN" sz="1600" dirty="0">
                <a:solidFill>
                  <a:srgbClr val="569C00"/>
                </a:solidFill>
                <a:latin typeface="Agency FB" panose="020B0503020202020204" pitchFamily="34" charset="0"/>
              </a:rPr>
              <a:t>ADD YOUR TITLE </a:t>
            </a:r>
            <a:endParaRPr lang="zh-CN" altLang="en-US" sz="1600" dirty="0">
              <a:solidFill>
                <a:srgbClr val="569C00"/>
              </a:solidFill>
              <a:latin typeface="Agency FB" panose="020B0503020202020204" pitchFamily="34" charset="0"/>
            </a:endParaRPr>
          </a:p>
        </p:txBody>
      </p:sp>
      <p:sp>
        <p:nvSpPr>
          <p:cNvPr id="81" name="Text Placeholder 2"/>
          <p:cNvSpPr txBox="1"/>
          <p:nvPr/>
        </p:nvSpPr>
        <p:spPr>
          <a:xfrm>
            <a:off x="1521627" y="2042980"/>
            <a:ext cx="2295087"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nSpc>
                <a:spcPct val="130000"/>
              </a:lnSpc>
            </a:pPr>
            <a:r>
              <a:rPr altLang="zh-CN" sz="1045" dirty="0">
                <a:solidFill>
                  <a:srgbClr val="595959"/>
                </a:solidFill>
                <a:latin typeface="+mn-lt"/>
                <a:cs typeface="+mn-ea"/>
                <a:sym typeface="+mn-lt"/>
              </a:rPr>
              <a:t>此处添加详细文本描述，建议与标题相关并符合整体语言风格，语言描述尽量</a:t>
            </a:r>
          </a:p>
        </p:txBody>
      </p:sp>
      <p:sp>
        <p:nvSpPr>
          <p:cNvPr id="82" name="Text Placeholder 7"/>
          <p:cNvSpPr txBox="1"/>
          <p:nvPr/>
        </p:nvSpPr>
        <p:spPr>
          <a:xfrm>
            <a:off x="1297040" y="3137602"/>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r>
              <a:rPr lang="en-US" altLang="zh-CN" sz="1600" dirty="0">
                <a:solidFill>
                  <a:srgbClr val="569C00"/>
                </a:solidFill>
                <a:latin typeface="Agency FB" panose="020B0503020202020204" pitchFamily="34" charset="0"/>
              </a:rPr>
              <a:t>ADD YOUR TITLE </a:t>
            </a:r>
            <a:endParaRPr lang="zh-CN" altLang="en-US" sz="1600" dirty="0">
              <a:solidFill>
                <a:srgbClr val="569C00"/>
              </a:solidFill>
              <a:latin typeface="Agency FB" panose="020B0503020202020204" pitchFamily="34" charset="0"/>
            </a:endParaRPr>
          </a:p>
        </p:txBody>
      </p:sp>
      <p:sp>
        <p:nvSpPr>
          <p:cNvPr id="83" name="Text Placeholder 2"/>
          <p:cNvSpPr txBox="1"/>
          <p:nvPr/>
        </p:nvSpPr>
        <p:spPr>
          <a:xfrm>
            <a:off x="1521627" y="3502492"/>
            <a:ext cx="2295087"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nSpc>
                <a:spcPct val="130000"/>
              </a:lnSpc>
            </a:pPr>
            <a:r>
              <a:rPr altLang="zh-CN" sz="1045" dirty="0">
                <a:solidFill>
                  <a:srgbClr val="595959"/>
                </a:solidFill>
                <a:latin typeface="+mn-lt"/>
                <a:cs typeface="+mn-ea"/>
                <a:sym typeface="+mn-lt"/>
              </a:rPr>
              <a:t>此处添加详细文本描述，建议与标题相关并符合整体语言风格，语言描述尽量</a:t>
            </a:r>
          </a:p>
        </p:txBody>
      </p:sp>
      <p:sp>
        <p:nvSpPr>
          <p:cNvPr id="84" name="Text Placeholder 7"/>
          <p:cNvSpPr txBox="1"/>
          <p:nvPr/>
        </p:nvSpPr>
        <p:spPr>
          <a:xfrm>
            <a:off x="1297040" y="4857042"/>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r>
              <a:rPr lang="en-US" altLang="zh-CN" sz="1600" dirty="0">
                <a:solidFill>
                  <a:srgbClr val="569C00"/>
                </a:solidFill>
                <a:latin typeface="Agency FB" panose="020B0503020202020204" pitchFamily="34" charset="0"/>
              </a:rPr>
              <a:t>ADD YOUR TITLE </a:t>
            </a:r>
            <a:endParaRPr lang="zh-CN" altLang="en-US" sz="1600" dirty="0">
              <a:solidFill>
                <a:srgbClr val="569C00"/>
              </a:solidFill>
              <a:latin typeface="Agency FB" panose="020B0503020202020204" pitchFamily="34" charset="0"/>
            </a:endParaRPr>
          </a:p>
        </p:txBody>
      </p:sp>
      <p:sp>
        <p:nvSpPr>
          <p:cNvPr id="85" name="Text Placeholder 2"/>
          <p:cNvSpPr txBox="1"/>
          <p:nvPr/>
        </p:nvSpPr>
        <p:spPr>
          <a:xfrm>
            <a:off x="1521627" y="5221932"/>
            <a:ext cx="2295087"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nSpc>
                <a:spcPct val="130000"/>
              </a:lnSpc>
            </a:pPr>
            <a:r>
              <a:rPr altLang="zh-CN" sz="1045" dirty="0">
                <a:solidFill>
                  <a:srgbClr val="595959"/>
                </a:solidFill>
                <a:latin typeface="+mn-lt"/>
                <a:cs typeface="+mn-ea"/>
                <a:sym typeface="+mn-lt"/>
              </a:rPr>
              <a:t>此处添加详细文本描述，建议与标题相关并符合整体语言风格，语言描述尽量</a:t>
            </a:r>
          </a:p>
        </p:txBody>
      </p:sp>
      <p:sp>
        <p:nvSpPr>
          <p:cNvPr id="86" name="Text Placeholder 7"/>
          <p:cNvSpPr txBox="1"/>
          <p:nvPr/>
        </p:nvSpPr>
        <p:spPr>
          <a:xfrm>
            <a:off x="8440833" y="1678091"/>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en-US" altLang="zh-CN" sz="1600" dirty="0">
                <a:solidFill>
                  <a:srgbClr val="569C00"/>
                </a:solidFill>
                <a:latin typeface="Agency FB" panose="020B0503020202020204" pitchFamily="34" charset="0"/>
              </a:rPr>
              <a:t>ADD YOUR TITLE </a:t>
            </a:r>
            <a:endParaRPr lang="zh-CN" altLang="en-US" sz="1600" dirty="0">
              <a:solidFill>
                <a:srgbClr val="569C00"/>
              </a:solidFill>
              <a:latin typeface="Agency FB" panose="020B0503020202020204" pitchFamily="34" charset="0"/>
            </a:endParaRPr>
          </a:p>
        </p:txBody>
      </p:sp>
      <p:sp>
        <p:nvSpPr>
          <p:cNvPr id="87" name="Text Placeholder 2"/>
          <p:cNvSpPr txBox="1"/>
          <p:nvPr/>
        </p:nvSpPr>
        <p:spPr>
          <a:xfrm>
            <a:off x="8440833" y="2042980"/>
            <a:ext cx="2297816"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altLang="zh-CN" sz="1045" dirty="0">
                <a:solidFill>
                  <a:srgbClr val="595959"/>
                </a:solidFill>
                <a:latin typeface="+mn-lt"/>
                <a:cs typeface="+mn-ea"/>
                <a:sym typeface="+mn-lt"/>
              </a:rPr>
              <a:t>此处添加详细文本描述，建议与标题相关并符合整体语言风格，语言描述尽量</a:t>
            </a:r>
          </a:p>
        </p:txBody>
      </p:sp>
      <p:sp>
        <p:nvSpPr>
          <p:cNvPr id="88" name="Text Placeholder 7"/>
          <p:cNvSpPr txBox="1"/>
          <p:nvPr/>
        </p:nvSpPr>
        <p:spPr>
          <a:xfrm>
            <a:off x="8440833" y="3137602"/>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en-US" altLang="zh-CN" sz="1600" dirty="0">
                <a:solidFill>
                  <a:srgbClr val="569C00"/>
                </a:solidFill>
                <a:latin typeface="Agency FB" panose="020B0503020202020204" pitchFamily="34" charset="0"/>
              </a:rPr>
              <a:t>ADD YOUR TITLE </a:t>
            </a:r>
            <a:endParaRPr lang="zh-CN" altLang="en-US" sz="1600" dirty="0">
              <a:solidFill>
                <a:srgbClr val="569C00"/>
              </a:solidFill>
              <a:latin typeface="Agency FB" panose="020B0503020202020204" pitchFamily="34" charset="0"/>
            </a:endParaRPr>
          </a:p>
        </p:txBody>
      </p:sp>
      <p:sp>
        <p:nvSpPr>
          <p:cNvPr id="89" name="Text Placeholder 2"/>
          <p:cNvSpPr txBox="1"/>
          <p:nvPr/>
        </p:nvSpPr>
        <p:spPr>
          <a:xfrm>
            <a:off x="8440833" y="3502492"/>
            <a:ext cx="2297816"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altLang="zh-CN" sz="1045" dirty="0">
                <a:solidFill>
                  <a:srgbClr val="595959"/>
                </a:solidFill>
                <a:latin typeface="+mn-lt"/>
                <a:cs typeface="+mn-ea"/>
                <a:sym typeface="+mn-lt"/>
              </a:rPr>
              <a:t>此处添加详细文本描述，建议与标题相关并符合整体语言风格，语言描述尽量</a:t>
            </a:r>
          </a:p>
        </p:txBody>
      </p:sp>
      <p:sp>
        <p:nvSpPr>
          <p:cNvPr id="90" name="Text Placeholder 7"/>
          <p:cNvSpPr txBox="1"/>
          <p:nvPr/>
        </p:nvSpPr>
        <p:spPr>
          <a:xfrm>
            <a:off x="8440833" y="4857042"/>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en-US" altLang="zh-CN" sz="1600" dirty="0">
                <a:solidFill>
                  <a:srgbClr val="569C00"/>
                </a:solidFill>
                <a:latin typeface="Agency FB" panose="020B0503020202020204" pitchFamily="34" charset="0"/>
              </a:rPr>
              <a:t>ADD YOUR TITLE </a:t>
            </a:r>
            <a:endParaRPr lang="zh-CN" altLang="en-US" sz="1600" dirty="0">
              <a:solidFill>
                <a:srgbClr val="569C00"/>
              </a:solidFill>
              <a:latin typeface="Agency FB" panose="020B0503020202020204" pitchFamily="34" charset="0"/>
            </a:endParaRPr>
          </a:p>
        </p:txBody>
      </p:sp>
      <p:sp>
        <p:nvSpPr>
          <p:cNvPr id="91" name="Text Placeholder 2"/>
          <p:cNvSpPr txBox="1"/>
          <p:nvPr/>
        </p:nvSpPr>
        <p:spPr>
          <a:xfrm>
            <a:off x="8440833" y="5221932"/>
            <a:ext cx="2297816"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altLang="zh-CN" sz="1045" dirty="0">
                <a:solidFill>
                  <a:srgbClr val="595959"/>
                </a:solidFill>
                <a:latin typeface="+mn-lt"/>
                <a:cs typeface="+mn-ea"/>
                <a:sym typeface="+mn-lt"/>
              </a:rPr>
              <a:t>此处添加详细文本描述，建议与标题相关并符合整体语言风格，语言描述尽量</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randombar(horizontal)">
                                      <p:cBhvr>
                                        <p:cTn id="7" dur="500"/>
                                        <p:tgtEl>
                                          <p:spTgt spid="184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right)">
                                      <p:cBhvr>
                                        <p:cTn id="19" dur="500"/>
                                        <p:tgtEl>
                                          <p:spTgt spid="38"/>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right)">
                                      <p:cBhvr>
                                        <p:cTn id="35" dur="500"/>
                                        <p:tgtEl>
                                          <p:spTgt spid="3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up)">
                                      <p:cBhvr>
                                        <p:cTn id="39" dur="500"/>
                                        <p:tgtEl>
                                          <p:spTgt spid="3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wipe(right)">
                                      <p:cBhvr>
                                        <p:cTn id="47" dur="500"/>
                                        <p:tgtEl>
                                          <p:spTgt spid="69"/>
                                        </p:tgtEl>
                                      </p:cBhvr>
                                    </p:animEffect>
                                  </p:childTnLst>
                                </p:cTn>
                              </p:par>
                              <p:par>
                                <p:cTn id="48" presetID="22" presetClass="entr" presetSubtype="2" fill="hold" nodeType="with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right)">
                                      <p:cBhvr>
                                        <p:cTn id="50" dur="500"/>
                                        <p:tgtEl>
                                          <p:spTgt spid="74"/>
                                        </p:tgtEl>
                                      </p:cBhvr>
                                    </p:animEffect>
                                  </p:childTnLst>
                                </p:cTn>
                              </p:par>
                              <p:par>
                                <p:cTn id="51" presetID="22" presetClass="entr" presetSubtype="8"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ipe(left)">
                                      <p:cBhvr>
                                        <p:cTn id="53" dur="500"/>
                                        <p:tgtEl>
                                          <p:spTgt spid="62"/>
                                        </p:tgtEl>
                                      </p:cBhvr>
                                    </p:animEffect>
                                  </p:childTnLst>
                                </p:cTn>
                              </p:par>
                              <p:par>
                                <p:cTn id="54" presetID="22" presetClass="entr" presetSubtype="8" fill="hold"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left)">
                                      <p:cBhvr>
                                        <p:cTn id="56" dur="500"/>
                                        <p:tgtEl>
                                          <p:spTgt spid="55"/>
                                        </p:tgtEl>
                                      </p:cBhvr>
                                    </p:animEffect>
                                  </p:childTnLst>
                                </p:cTn>
                              </p:par>
                              <p:par>
                                <p:cTn id="57" presetID="22" presetClass="entr" presetSubtype="2"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right)">
                                      <p:cBhvr>
                                        <p:cTn id="59" dur="500"/>
                                        <p:tgtEl>
                                          <p:spTgt spid="40"/>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80">
                                            <p:txEl>
                                              <p:pRg st="0" end="0"/>
                                            </p:txEl>
                                          </p:spTgt>
                                        </p:tgtEl>
                                        <p:attrNameLst>
                                          <p:attrName>style.visibility</p:attrName>
                                        </p:attrNameLst>
                                      </p:cBhvr>
                                      <p:to>
                                        <p:strVal val="visible"/>
                                      </p:to>
                                    </p:set>
                                    <p:anim calcmode="lin" valueType="num">
                                      <p:cBhvr>
                                        <p:cTn id="63" dur="4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64" dur="400" fill="hold"/>
                                        <p:tgtEl>
                                          <p:spTgt spid="80">
                                            <p:txEl>
                                              <p:pRg st="0" end="0"/>
                                            </p:txEl>
                                          </p:spTgt>
                                        </p:tgtEl>
                                        <p:attrNameLst>
                                          <p:attrName>ppt_h</p:attrName>
                                        </p:attrNameLst>
                                      </p:cBhvr>
                                      <p:tavLst>
                                        <p:tav tm="0">
                                          <p:val>
                                            <p:fltVal val="0"/>
                                          </p:val>
                                        </p:tav>
                                        <p:tav tm="100000">
                                          <p:val>
                                            <p:strVal val="#ppt_h"/>
                                          </p:val>
                                        </p:tav>
                                      </p:tavLst>
                                    </p:anim>
                                    <p:animEffect transition="in" filter="fade">
                                      <p:cBhvr>
                                        <p:cTn id="65" dur="400"/>
                                        <p:tgtEl>
                                          <p:spTgt spid="80">
                                            <p:txEl>
                                              <p:pRg st="0" end="0"/>
                                            </p:txEl>
                                          </p:spTgt>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81">
                                            <p:txEl>
                                              <p:pRg st="0" end="0"/>
                                            </p:txEl>
                                          </p:spTgt>
                                        </p:tgtEl>
                                        <p:attrNameLst>
                                          <p:attrName>style.visibility</p:attrName>
                                        </p:attrNameLst>
                                      </p:cBhvr>
                                      <p:to>
                                        <p:strVal val="visible"/>
                                      </p:to>
                                    </p:set>
                                    <p:anim calcmode="lin" valueType="num">
                                      <p:cBhvr>
                                        <p:cTn id="69" dur="4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70" dur="4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71" dur="400"/>
                                        <p:tgtEl>
                                          <p:spTgt spid="81">
                                            <p:txEl>
                                              <p:pRg st="0" end="0"/>
                                            </p:txEl>
                                          </p:spTgt>
                                        </p:tgtEl>
                                      </p:cBhvr>
                                    </p:animEffect>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82">
                                            <p:txEl>
                                              <p:pRg st="0" end="0"/>
                                            </p:txEl>
                                          </p:spTgt>
                                        </p:tgtEl>
                                        <p:attrNameLst>
                                          <p:attrName>style.visibility</p:attrName>
                                        </p:attrNameLst>
                                      </p:cBhvr>
                                      <p:to>
                                        <p:strVal val="visible"/>
                                      </p:to>
                                    </p:set>
                                    <p:anim calcmode="lin" valueType="num">
                                      <p:cBhvr>
                                        <p:cTn id="75" dur="400" fill="hold"/>
                                        <p:tgtEl>
                                          <p:spTgt spid="82">
                                            <p:txEl>
                                              <p:pRg st="0" end="0"/>
                                            </p:txEl>
                                          </p:spTgt>
                                        </p:tgtEl>
                                        <p:attrNameLst>
                                          <p:attrName>ppt_w</p:attrName>
                                        </p:attrNameLst>
                                      </p:cBhvr>
                                      <p:tavLst>
                                        <p:tav tm="0">
                                          <p:val>
                                            <p:fltVal val="0"/>
                                          </p:val>
                                        </p:tav>
                                        <p:tav tm="100000">
                                          <p:val>
                                            <p:strVal val="#ppt_w"/>
                                          </p:val>
                                        </p:tav>
                                      </p:tavLst>
                                    </p:anim>
                                    <p:anim calcmode="lin" valueType="num">
                                      <p:cBhvr>
                                        <p:cTn id="76" dur="400" fill="hold"/>
                                        <p:tgtEl>
                                          <p:spTgt spid="82">
                                            <p:txEl>
                                              <p:pRg st="0" end="0"/>
                                            </p:txEl>
                                          </p:spTgt>
                                        </p:tgtEl>
                                        <p:attrNameLst>
                                          <p:attrName>ppt_h</p:attrName>
                                        </p:attrNameLst>
                                      </p:cBhvr>
                                      <p:tavLst>
                                        <p:tav tm="0">
                                          <p:val>
                                            <p:fltVal val="0"/>
                                          </p:val>
                                        </p:tav>
                                        <p:tav tm="100000">
                                          <p:val>
                                            <p:strVal val="#ppt_h"/>
                                          </p:val>
                                        </p:tav>
                                      </p:tavLst>
                                    </p:anim>
                                    <p:animEffect transition="in" filter="fade">
                                      <p:cBhvr>
                                        <p:cTn id="77" dur="400"/>
                                        <p:tgtEl>
                                          <p:spTgt spid="82">
                                            <p:txEl>
                                              <p:pRg st="0" end="0"/>
                                            </p:txEl>
                                          </p:spTgt>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83">
                                            <p:txEl>
                                              <p:pRg st="0" end="0"/>
                                            </p:txEl>
                                          </p:spTgt>
                                        </p:tgtEl>
                                        <p:attrNameLst>
                                          <p:attrName>style.visibility</p:attrName>
                                        </p:attrNameLst>
                                      </p:cBhvr>
                                      <p:to>
                                        <p:strVal val="visible"/>
                                      </p:to>
                                    </p:set>
                                    <p:anim calcmode="lin" valueType="num">
                                      <p:cBhvr>
                                        <p:cTn id="81" dur="400" fill="hold"/>
                                        <p:tgtEl>
                                          <p:spTgt spid="83">
                                            <p:txEl>
                                              <p:pRg st="0" end="0"/>
                                            </p:txEl>
                                          </p:spTgt>
                                        </p:tgtEl>
                                        <p:attrNameLst>
                                          <p:attrName>ppt_w</p:attrName>
                                        </p:attrNameLst>
                                      </p:cBhvr>
                                      <p:tavLst>
                                        <p:tav tm="0">
                                          <p:val>
                                            <p:fltVal val="0"/>
                                          </p:val>
                                        </p:tav>
                                        <p:tav tm="100000">
                                          <p:val>
                                            <p:strVal val="#ppt_w"/>
                                          </p:val>
                                        </p:tav>
                                      </p:tavLst>
                                    </p:anim>
                                    <p:anim calcmode="lin" valueType="num">
                                      <p:cBhvr>
                                        <p:cTn id="82" dur="400" fill="hold"/>
                                        <p:tgtEl>
                                          <p:spTgt spid="83">
                                            <p:txEl>
                                              <p:pRg st="0" end="0"/>
                                            </p:txEl>
                                          </p:spTgt>
                                        </p:tgtEl>
                                        <p:attrNameLst>
                                          <p:attrName>ppt_h</p:attrName>
                                        </p:attrNameLst>
                                      </p:cBhvr>
                                      <p:tavLst>
                                        <p:tav tm="0">
                                          <p:val>
                                            <p:fltVal val="0"/>
                                          </p:val>
                                        </p:tav>
                                        <p:tav tm="100000">
                                          <p:val>
                                            <p:strVal val="#ppt_h"/>
                                          </p:val>
                                        </p:tav>
                                      </p:tavLst>
                                    </p:anim>
                                    <p:animEffect transition="in" filter="fade">
                                      <p:cBhvr>
                                        <p:cTn id="83" dur="400"/>
                                        <p:tgtEl>
                                          <p:spTgt spid="83">
                                            <p:txEl>
                                              <p:pRg st="0" end="0"/>
                                            </p:txEl>
                                          </p:spTgt>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84">
                                            <p:txEl>
                                              <p:pRg st="0" end="0"/>
                                            </p:txEl>
                                          </p:spTgt>
                                        </p:tgtEl>
                                        <p:attrNameLst>
                                          <p:attrName>style.visibility</p:attrName>
                                        </p:attrNameLst>
                                      </p:cBhvr>
                                      <p:to>
                                        <p:strVal val="visible"/>
                                      </p:to>
                                    </p:set>
                                    <p:anim calcmode="lin" valueType="num">
                                      <p:cBhvr>
                                        <p:cTn id="87" dur="400" fill="hold"/>
                                        <p:tgtEl>
                                          <p:spTgt spid="84">
                                            <p:txEl>
                                              <p:pRg st="0" end="0"/>
                                            </p:txEl>
                                          </p:spTgt>
                                        </p:tgtEl>
                                        <p:attrNameLst>
                                          <p:attrName>ppt_w</p:attrName>
                                        </p:attrNameLst>
                                      </p:cBhvr>
                                      <p:tavLst>
                                        <p:tav tm="0">
                                          <p:val>
                                            <p:fltVal val="0"/>
                                          </p:val>
                                        </p:tav>
                                        <p:tav tm="100000">
                                          <p:val>
                                            <p:strVal val="#ppt_w"/>
                                          </p:val>
                                        </p:tav>
                                      </p:tavLst>
                                    </p:anim>
                                    <p:anim calcmode="lin" valueType="num">
                                      <p:cBhvr>
                                        <p:cTn id="88" dur="400" fill="hold"/>
                                        <p:tgtEl>
                                          <p:spTgt spid="84">
                                            <p:txEl>
                                              <p:pRg st="0" end="0"/>
                                            </p:txEl>
                                          </p:spTgt>
                                        </p:tgtEl>
                                        <p:attrNameLst>
                                          <p:attrName>ppt_h</p:attrName>
                                        </p:attrNameLst>
                                      </p:cBhvr>
                                      <p:tavLst>
                                        <p:tav tm="0">
                                          <p:val>
                                            <p:fltVal val="0"/>
                                          </p:val>
                                        </p:tav>
                                        <p:tav tm="100000">
                                          <p:val>
                                            <p:strVal val="#ppt_h"/>
                                          </p:val>
                                        </p:tav>
                                      </p:tavLst>
                                    </p:anim>
                                    <p:animEffect transition="in" filter="fade">
                                      <p:cBhvr>
                                        <p:cTn id="89" dur="400"/>
                                        <p:tgtEl>
                                          <p:spTgt spid="84">
                                            <p:txEl>
                                              <p:pRg st="0" end="0"/>
                                            </p:txEl>
                                          </p:spTgt>
                                        </p:tgtEl>
                                      </p:cBhvr>
                                    </p:animEffect>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85">
                                            <p:txEl>
                                              <p:pRg st="0" end="0"/>
                                            </p:txEl>
                                          </p:spTgt>
                                        </p:tgtEl>
                                        <p:attrNameLst>
                                          <p:attrName>style.visibility</p:attrName>
                                        </p:attrNameLst>
                                      </p:cBhvr>
                                      <p:to>
                                        <p:strVal val="visible"/>
                                      </p:to>
                                    </p:set>
                                    <p:anim calcmode="lin" valueType="num">
                                      <p:cBhvr>
                                        <p:cTn id="93" dur="400" fill="hold"/>
                                        <p:tgtEl>
                                          <p:spTgt spid="85">
                                            <p:txEl>
                                              <p:pRg st="0" end="0"/>
                                            </p:txEl>
                                          </p:spTgt>
                                        </p:tgtEl>
                                        <p:attrNameLst>
                                          <p:attrName>ppt_w</p:attrName>
                                        </p:attrNameLst>
                                      </p:cBhvr>
                                      <p:tavLst>
                                        <p:tav tm="0">
                                          <p:val>
                                            <p:fltVal val="0"/>
                                          </p:val>
                                        </p:tav>
                                        <p:tav tm="100000">
                                          <p:val>
                                            <p:strVal val="#ppt_w"/>
                                          </p:val>
                                        </p:tav>
                                      </p:tavLst>
                                    </p:anim>
                                    <p:anim calcmode="lin" valueType="num">
                                      <p:cBhvr>
                                        <p:cTn id="94" dur="400" fill="hold"/>
                                        <p:tgtEl>
                                          <p:spTgt spid="85">
                                            <p:txEl>
                                              <p:pRg st="0" end="0"/>
                                            </p:txEl>
                                          </p:spTgt>
                                        </p:tgtEl>
                                        <p:attrNameLst>
                                          <p:attrName>ppt_h</p:attrName>
                                        </p:attrNameLst>
                                      </p:cBhvr>
                                      <p:tavLst>
                                        <p:tav tm="0">
                                          <p:val>
                                            <p:fltVal val="0"/>
                                          </p:val>
                                        </p:tav>
                                        <p:tav tm="100000">
                                          <p:val>
                                            <p:strVal val="#ppt_h"/>
                                          </p:val>
                                        </p:tav>
                                      </p:tavLst>
                                    </p:anim>
                                    <p:animEffect transition="in" filter="fade">
                                      <p:cBhvr>
                                        <p:cTn id="95" dur="400"/>
                                        <p:tgtEl>
                                          <p:spTgt spid="85">
                                            <p:txEl>
                                              <p:pRg st="0" end="0"/>
                                            </p:txEl>
                                          </p:spTgt>
                                        </p:tgtEl>
                                      </p:cBhvr>
                                    </p:animEffect>
                                  </p:childTnLst>
                                </p:cTn>
                              </p:par>
                            </p:childTnLst>
                          </p:cTn>
                        </p:par>
                        <p:par>
                          <p:cTn id="96" fill="hold">
                            <p:stCondLst>
                              <p:cond delay="8500"/>
                            </p:stCondLst>
                            <p:childTnLst>
                              <p:par>
                                <p:cTn id="97" presetID="53" presetClass="entr" presetSubtype="16" fill="hold" grpId="0" nodeType="afterEffect">
                                  <p:stCondLst>
                                    <p:cond delay="0"/>
                                  </p:stCondLst>
                                  <p:childTnLst>
                                    <p:set>
                                      <p:cBhvr>
                                        <p:cTn id="98" dur="1" fill="hold">
                                          <p:stCondLst>
                                            <p:cond delay="0"/>
                                          </p:stCondLst>
                                        </p:cTn>
                                        <p:tgtEl>
                                          <p:spTgt spid="86">
                                            <p:txEl>
                                              <p:pRg st="0" end="0"/>
                                            </p:txEl>
                                          </p:spTgt>
                                        </p:tgtEl>
                                        <p:attrNameLst>
                                          <p:attrName>style.visibility</p:attrName>
                                        </p:attrNameLst>
                                      </p:cBhvr>
                                      <p:to>
                                        <p:strVal val="visible"/>
                                      </p:to>
                                    </p:set>
                                    <p:anim calcmode="lin" valueType="num">
                                      <p:cBhvr>
                                        <p:cTn id="99" dur="400" fill="hold"/>
                                        <p:tgtEl>
                                          <p:spTgt spid="86">
                                            <p:txEl>
                                              <p:pRg st="0" end="0"/>
                                            </p:txEl>
                                          </p:spTgt>
                                        </p:tgtEl>
                                        <p:attrNameLst>
                                          <p:attrName>ppt_w</p:attrName>
                                        </p:attrNameLst>
                                      </p:cBhvr>
                                      <p:tavLst>
                                        <p:tav tm="0">
                                          <p:val>
                                            <p:fltVal val="0"/>
                                          </p:val>
                                        </p:tav>
                                        <p:tav tm="100000">
                                          <p:val>
                                            <p:strVal val="#ppt_w"/>
                                          </p:val>
                                        </p:tav>
                                      </p:tavLst>
                                    </p:anim>
                                    <p:anim calcmode="lin" valueType="num">
                                      <p:cBhvr>
                                        <p:cTn id="100" dur="400" fill="hold"/>
                                        <p:tgtEl>
                                          <p:spTgt spid="86">
                                            <p:txEl>
                                              <p:pRg st="0" end="0"/>
                                            </p:txEl>
                                          </p:spTgt>
                                        </p:tgtEl>
                                        <p:attrNameLst>
                                          <p:attrName>ppt_h</p:attrName>
                                        </p:attrNameLst>
                                      </p:cBhvr>
                                      <p:tavLst>
                                        <p:tav tm="0">
                                          <p:val>
                                            <p:fltVal val="0"/>
                                          </p:val>
                                        </p:tav>
                                        <p:tav tm="100000">
                                          <p:val>
                                            <p:strVal val="#ppt_h"/>
                                          </p:val>
                                        </p:tav>
                                      </p:tavLst>
                                    </p:anim>
                                    <p:animEffect transition="in" filter="fade">
                                      <p:cBhvr>
                                        <p:cTn id="101" dur="400"/>
                                        <p:tgtEl>
                                          <p:spTgt spid="86">
                                            <p:txEl>
                                              <p:pRg st="0" end="0"/>
                                            </p:txEl>
                                          </p:spTgt>
                                        </p:tgtEl>
                                      </p:cBhvr>
                                    </p:animEffect>
                                  </p:childTnLst>
                                </p:cTn>
                              </p:par>
                            </p:childTnLst>
                          </p:cTn>
                        </p:par>
                        <p:par>
                          <p:cTn id="102" fill="hold">
                            <p:stCondLst>
                              <p:cond delay="9000"/>
                            </p:stCondLst>
                            <p:childTnLst>
                              <p:par>
                                <p:cTn id="103" presetID="53" presetClass="entr" presetSubtype="16" fill="hold" grpId="0" nodeType="afterEffect">
                                  <p:stCondLst>
                                    <p:cond delay="0"/>
                                  </p:stCondLst>
                                  <p:childTnLst>
                                    <p:set>
                                      <p:cBhvr>
                                        <p:cTn id="104" dur="1" fill="hold">
                                          <p:stCondLst>
                                            <p:cond delay="0"/>
                                          </p:stCondLst>
                                        </p:cTn>
                                        <p:tgtEl>
                                          <p:spTgt spid="87">
                                            <p:txEl>
                                              <p:pRg st="0" end="0"/>
                                            </p:txEl>
                                          </p:spTgt>
                                        </p:tgtEl>
                                        <p:attrNameLst>
                                          <p:attrName>style.visibility</p:attrName>
                                        </p:attrNameLst>
                                      </p:cBhvr>
                                      <p:to>
                                        <p:strVal val="visible"/>
                                      </p:to>
                                    </p:set>
                                    <p:anim calcmode="lin" valueType="num">
                                      <p:cBhvr>
                                        <p:cTn id="105" dur="400" fill="hold"/>
                                        <p:tgtEl>
                                          <p:spTgt spid="87">
                                            <p:txEl>
                                              <p:pRg st="0" end="0"/>
                                            </p:txEl>
                                          </p:spTgt>
                                        </p:tgtEl>
                                        <p:attrNameLst>
                                          <p:attrName>ppt_w</p:attrName>
                                        </p:attrNameLst>
                                      </p:cBhvr>
                                      <p:tavLst>
                                        <p:tav tm="0">
                                          <p:val>
                                            <p:fltVal val="0"/>
                                          </p:val>
                                        </p:tav>
                                        <p:tav tm="100000">
                                          <p:val>
                                            <p:strVal val="#ppt_w"/>
                                          </p:val>
                                        </p:tav>
                                      </p:tavLst>
                                    </p:anim>
                                    <p:anim calcmode="lin" valueType="num">
                                      <p:cBhvr>
                                        <p:cTn id="106" dur="400" fill="hold"/>
                                        <p:tgtEl>
                                          <p:spTgt spid="87">
                                            <p:txEl>
                                              <p:pRg st="0" end="0"/>
                                            </p:txEl>
                                          </p:spTgt>
                                        </p:tgtEl>
                                        <p:attrNameLst>
                                          <p:attrName>ppt_h</p:attrName>
                                        </p:attrNameLst>
                                      </p:cBhvr>
                                      <p:tavLst>
                                        <p:tav tm="0">
                                          <p:val>
                                            <p:fltVal val="0"/>
                                          </p:val>
                                        </p:tav>
                                        <p:tav tm="100000">
                                          <p:val>
                                            <p:strVal val="#ppt_h"/>
                                          </p:val>
                                        </p:tav>
                                      </p:tavLst>
                                    </p:anim>
                                    <p:animEffect transition="in" filter="fade">
                                      <p:cBhvr>
                                        <p:cTn id="107" dur="400"/>
                                        <p:tgtEl>
                                          <p:spTgt spid="87">
                                            <p:txEl>
                                              <p:pRg st="0" end="0"/>
                                            </p:txEl>
                                          </p:spTgt>
                                        </p:tgtEl>
                                      </p:cBhvr>
                                    </p:animEffect>
                                  </p:childTnLst>
                                </p:cTn>
                              </p:par>
                            </p:childTnLst>
                          </p:cTn>
                        </p:par>
                        <p:par>
                          <p:cTn id="108" fill="hold">
                            <p:stCondLst>
                              <p:cond delay="9500"/>
                            </p:stCondLst>
                            <p:childTnLst>
                              <p:par>
                                <p:cTn id="109" presetID="53" presetClass="entr" presetSubtype="16" fill="hold" grpId="0" nodeType="afterEffect">
                                  <p:stCondLst>
                                    <p:cond delay="0"/>
                                  </p:stCondLst>
                                  <p:childTnLst>
                                    <p:set>
                                      <p:cBhvr>
                                        <p:cTn id="110" dur="1" fill="hold">
                                          <p:stCondLst>
                                            <p:cond delay="0"/>
                                          </p:stCondLst>
                                        </p:cTn>
                                        <p:tgtEl>
                                          <p:spTgt spid="88">
                                            <p:txEl>
                                              <p:pRg st="0" end="0"/>
                                            </p:txEl>
                                          </p:spTgt>
                                        </p:tgtEl>
                                        <p:attrNameLst>
                                          <p:attrName>style.visibility</p:attrName>
                                        </p:attrNameLst>
                                      </p:cBhvr>
                                      <p:to>
                                        <p:strVal val="visible"/>
                                      </p:to>
                                    </p:set>
                                    <p:anim calcmode="lin" valueType="num">
                                      <p:cBhvr>
                                        <p:cTn id="111" dur="400" fill="hold"/>
                                        <p:tgtEl>
                                          <p:spTgt spid="88">
                                            <p:txEl>
                                              <p:pRg st="0" end="0"/>
                                            </p:txEl>
                                          </p:spTgt>
                                        </p:tgtEl>
                                        <p:attrNameLst>
                                          <p:attrName>ppt_w</p:attrName>
                                        </p:attrNameLst>
                                      </p:cBhvr>
                                      <p:tavLst>
                                        <p:tav tm="0">
                                          <p:val>
                                            <p:fltVal val="0"/>
                                          </p:val>
                                        </p:tav>
                                        <p:tav tm="100000">
                                          <p:val>
                                            <p:strVal val="#ppt_w"/>
                                          </p:val>
                                        </p:tav>
                                      </p:tavLst>
                                    </p:anim>
                                    <p:anim calcmode="lin" valueType="num">
                                      <p:cBhvr>
                                        <p:cTn id="112" dur="400" fill="hold"/>
                                        <p:tgtEl>
                                          <p:spTgt spid="88">
                                            <p:txEl>
                                              <p:pRg st="0" end="0"/>
                                            </p:txEl>
                                          </p:spTgt>
                                        </p:tgtEl>
                                        <p:attrNameLst>
                                          <p:attrName>ppt_h</p:attrName>
                                        </p:attrNameLst>
                                      </p:cBhvr>
                                      <p:tavLst>
                                        <p:tav tm="0">
                                          <p:val>
                                            <p:fltVal val="0"/>
                                          </p:val>
                                        </p:tav>
                                        <p:tav tm="100000">
                                          <p:val>
                                            <p:strVal val="#ppt_h"/>
                                          </p:val>
                                        </p:tav>
                                      </p:tavLst>
                                    </p:anim>
                                    <p:animEffect transition="in" filter="fade">
                                      <p:cBhvr>
                                        <p:cTn id="113" dur="400"/>
                                        <p:tgtEl>
                                          <p:spTgt spid="88">
                                            <p:txEl>
                                              <p:pRg st="0" end="0"/>
                                            </p:txEl>
                                          </p:spTgt>
                                        </p:tgtEl>
                                      </p:cBhvr>
                                    </p:animEffect>
                                  </p:childTnLst>
                                </p:cTn>
                              </p:par>
                            </p:childTnLst>
                          </p:cTn>
                        </p:par>
                        <p:par>
                          <p:cTn id="114" fill="hold">
                            <p:stCondLst>
                              <p:cond delay="10000"/>
                            </p:stCondLst>
                            <p:childTnLst>
                              <p:par>
                                <p:cTn id="115" presetID="53" presetClass="entr" presetSubtype="16" fill="hold" grpId="0" nodeType="afterEffect">
                                  <p:stCondLst>
                                    <p:cond delay="0"/>
                                  </p:stCondLst>
                                  <p:childTnLst>
                                    <p:set>
                                      <p:cBhvr>
                                        <p:cTn id="116" dur="1" fill="hold">
                                          <p:stCondLst>
                                            <p:cond delay="0"/>
                                          </p:stCondLst>
                                        </p:cTn>
                                        <p:tgtEl>
                                          <p:spTgt spid="89">
                                            <p:txEl>
                                              <p:pRg st="0" end="0"/>
                                            </p:txEl>
                                          </p:spTgt>
                                        </p:tgtEl>
                                        <p:attrNameLst>
                                          <p:attrName>style.visibility</p:attrName>
                                        </p:attrNameLst>
                                      </p:cBhvr>
                                      <p:to>
                                        <p:strVal val="visible"/>
                                      </p:to>
                                    </p:set>
                                    <p:anim calcmode="lin" valueType="num">
                                      <p:cBhvr>
                                        <p:cTn id="117" dur="400" fill="hold"/>
                                        <p:tgtEl>
                                          <p:spTgt spid="89">
                                            <p:txEl>
                                              <p:pRg st="0" end="0"/>
                                            </p:txEl>
                                          </p:spTgt>
                                        </p:tgtEl>
                                        <p:attrNameLst>
                                          <p:attrName>ppt_w</p:attrName>
                                        </p:attrNameLst>
                                      </p:cBhvr>
                                      <p:tavLst>
                                        <p:tav tm="0">
                                          <p:val>
                                            <p:fltVal val="0"/>
                                          </p:val>
                                        </p:tav>
                                        <p:tav tm="100000">
                                          <p:val>
                                            <p:strVal val="#ppt_w"/>
                                          </p:val>
                                        </p:tav>
                                      </p:tavLst>
                                    </p:anim>
                                    <p:anim calcmode="lin" valueType="num">
                                      <p:cBhvr>
                                        <p:cTn id="118" dur="400" fill="hold"/>
                                        <p:tgtEl>
                                          <p:spTgt spid="89">
                                            <p:txEl>
                                              <p:pRg st="0" end="0"/>
                                            </p:txEl>
                                          </p:spTgt>
                                        </p:tgtEl>
                                        <p:attrNameLst>
                                          <p:attrName>ppt_h</p:attrName>
                                        </p:attrNameLst>
                                      </p:cBhvr>
                                      <p:tavLst>
                                        <p:tav tm="0">
                                          <p:val>
                                            <p:fltVal val="0"/>
                                          </p:val>
                                        </p:tav>
                                        <p:tav tm="100000">
                                          <p:val>
                                            <p:strVal val="#ppt_h"/>
                                          </p:val>
                                        </p:tav>
                                      </p:tavLst>
                                    </p:anim>
                                    <p:animEffect transition="in" filter="fade">
                                      <p:cBhvr>
                                        <p:cTn id="119" dur="400"/>
                                        <p:tgtEl>
                                          <p:spTgt spid="89">
                                            <p:txEl>
                                              <p:pRg st="0" end="0"/>
                                            </p:txEl>
                                          </p:spTgt>
                                        </p:tgtEl>
                                      </p:cBhvr>
                                    </p:animEffect>
                                  </p:childTnLst>
                                </p:cTn>
                              </p:par>
                            </p:childTnLst>
                          </p:cTn>
                        </p:par>
                        <p:par>
                          <p:cTn id="120" fill="hold">
                            <p:stCondLst>
                              <p:cond delay="10500"/>
                            </p:stCondLst>
                            <p:childTnLst>
                              <p:par>
                                <p:cTn id="121" presetID="53" presetClass="entr" presetSubtype="16" fill="hold" grpId="0" nodeType="afterEffect">
                                  <p:stCondLst>
                                    <p:cond delay="0"/>
                                  </p:stCondLst>
                                  <p:childTnLst>
                                    <p:set>
                                      <p:cBhvr>
                                        <p:cTn id="122" dur="1" fill="hold">
                                          <p:stCondLst>
                                            <p:cond delay="0"/>
                                          </p:stCondLst>
                                        </p:cTn>
                                        <p:tgtEl>
                                          <p:spTgt spid="90">
                                            <p:txEl>
                                              <p:pRg st="0" end="0"/>
                                            </p:txEl>
                                          </p:spTgt>
                                        </p:tgtEl>
                                        <p:attrNameLst>
                                          <p:attrName>style.visibility</p:attrName>
                                        </p:attrNameLst>
                                      </p:cBhvr>
                                      <p:to>
                                        <p:strVal val="visible"/>
                                      </p:to>
                                    </p:set>
                                    <p:anim calcmode="lin" valueType="num">
                                      <p:cBhvr>
                                        <p:cTn id="123" dur="400" fill="hold"/>
                                        <p:tgtEl>
                                          <p:spTgt spid="90">
                                            <p:txEl>
                                              <p:pRg st="0" end="0"/>
                                            </p:txEl>
                                          </p:spTgt>
                                        </p:tgtEl>
                                        <p:attrNameLst>
                                          <p:attrName>ppt_w</p:attrName>
                                        </p:attrNameLst>
                                      </p:cBhvr>
                                      <p:tavLst>
                                        <p:tav tm="0">
                                          <p:val>
                                            <p:fltVal val="0"/>
                                          </p:val>
                                        </p:tav>
                                        <p:tav tm="100000">
                                          <p:val>
                                            <p:strVal val="#ppt_w"/>
                                          </p:val>
                                        </p:tav>
                                      </p:tavLst>
                                    </p:anim>
                                    <p:anim calcmode="lin" valueType="num">
                                      <p:cBhvr>
                                        <p:cTn id="124" dur="400" fill="hold"/>
                                        <p:tgtEl>
                                          <p:spTgt spid="90">
                                            <p:txEl>
                                              <p:pRg st="0" end="0"/>
                                            </p:txEl>
                                          </p:spTgt>
                                        </p:tgtEl>
                                        <p:attrNameLst>
                                          <p:attrName>ppt_h</p:attrName>
                                        </p:attrNameLst>
                                      </p:cBhvr>
                                      <p:tavLst>
                                        <p:tav tm="0">
                                          <p:val>
                                            <p:fltVal val="0"/>
                                          </p:val>
                                        </p:tav>
                                        <p:tav tm="100000">
                                          <p:val>
                                            <p:strVal val="#ppt_h"/>
                                          </p:val>
                                        </p:tav>
                                      </p:tavLst>
                                    </p:anim>
                                    <p:animEffect transition="in" filter="fade">
                                      <p:cBhvr>
                                        <p:cTn id="125" dur="400"/>
                                        <p:tgtEl>
                                          <p:spTgt spid="90">
                                            <p:txEl>
                                              <p:pRg st="0" end="0"/>
                                            </p:txEl>
                                          </p:spTgt>
                                        </p:tgtEl>
                                      </p:cBhvr>
                                    </p:animEffect>
                                  </p:childTnLst>
                                </p:cTn>
                              </p:par>
                            </p:childTnLst>
                          </p:cTn>
                        </p:par>
                        <p:par>
                          <p:cTn id="126" fill="hold">
                            <p:stCondLst>
                              <p:cond delay="11000"/>
                            </p:stCondLst>
                            <p:childTnLst>
                              <p:par>
                                <p:cTn id="127" presetID="53" presetClass="entr" presetSubtype="16" fill="hold" grpId="0" nodeType="afterEffect">
                                  <p:stCondLst>
                                    <p:cond delay="0"/>
                                  </p:stCondLst>
                                  <p:childTnLst>
                                    <p:set>
                                      <p:cBhvr>
                                        <p:cTn id="128" dur="1" fill="hold">
                                          <p:stCondLst>
                                            <p:cond delay="0"/>
                                          </p:stCondLst>
                                        </p:cTn>
                                        <p:tgtEl>
                                          <p:spTgt spid="91">
                                            <p:txEl>
                                              <p:pRg st="0" end="0"/>
                                            </p:txEl>
                                          </p:spTgt>
                                        </p:tgtEl>
                                        <p:attrNameLst>
                                          <p:attrName>style.visibility</p:attrName>
                                        </p:attrNameLst>
                                      </p:cBhvr>
                                      <p:to>
                                        <p:strVal val="visible"/>
                                      </p:to>
                                    </p:set>
                                    <p:anim calcmode="lin" valueType="num">
                                      <p:cBhvr>
                                        <p:cTn id="129" dur="400" fill="hold"/>
                                        <p:tgtEl>
                                          <p:spTgt spid="91">
                                            <p:txEl>
                                              <p:pRg st="0" end="0"/>
                                            </p:txEl>
                                          </p:spTgt>
                                        </p:tgtEl>
                                        <p:attrNameLst>
                                          <p:attrName>ppt_w</p:attrName>
                                        </p:attrNameLst>
                                      </p:cBhvr>
                                      <p:tavLst>
                                        <p:tav tm="0">
                                          <p:val>
                                            <p:fltVal val="0"/>
                                          </p:val>
                                        </p:tav>
                                        <p:tav tm="100000">
                                          <p:val>
                                            <p:strVal val="#ppt_w"/>
                                          </p:val>
                                        </p:tav>
                                      </p:tavLst>
                                    </p:anim>
                                    <p:anim calcmode="lin" valueType="num">
                                      <p:cBhvr>
                                        <p:cTn id="130" dur="400" fill="hold"/>
                                        <p:tgtEl>
                                          <p:spTgt spid="91">
                                            <p:txEl>
                                              <p:pRg st="0" end="0"/>
                                            </p:txEl>
                                          </p:spTgt>
                                        </p:tgtEl>
                                        <p:attrNameLst>
                                          <p:attrName>ppt_h</p:attrName>
                                        </p:attrNameLst>
                                      </p:cBhvr>
                                      <p:tavLst>
                                        <p:tav tm="0">
                                          <p:val>
                                            <p:fltVal val="0"/>
                                          </p:val>
                                        </p:tav>
                                        <p:tav tm="100000">
                                          <p:val>
                                            <p:strVal val="#ppt_h"/>
                                          </p:val>
                                        </p:tav>
                                      </p:tavLst>
                                    </p:anim>
                                    <p:animEffect transition="in" filter="fade">
                                      <p:cBhvr>
                                        <p:cTn id="131" dur="400"/>
                                        <p:tgtEl>
                                          <p:spTgt spid="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30" grpId="0" animBg="1"/>
      <p:bldP spid="31" grpId="0" animBg="1"/>
      <p:bldP spid="32" grpId="0" animBg="1"/>
      <p:bldP spid="33" grpId="0" animBg="1"/>
      <p:bldP spid="34" grpId="0" animBg="1"/>
      <p:bldP spid="36" grpId="0" animBg="1"/>
      <p:bldP spid="37" grpId="0" animBg="1"/>
      <p:bldP spid="38" grpId="0" animBg="1"/>
      <p:bldP spid="39" grpId="0" animBg="1"/>
      <p:bldP spid="80" grpId="0" build="p">
        <p:tmplLst>
          <p:tmpl lvl="1">
            <p:tnLst>
              <p:par>
                <p:cTn presetID="53" presetClass="entr" presetSubtype="16" fill="hold" nodeType="afterEffect">
                  <p:stCondLst>
                    <p:cond delay="0"/>
                  </p:stCondLst>
                  <p:childTnLst>
                    <p:set>
                      <p:cBhvr>
                        <p:cTn dur="1" fill="hold">
                          <p:stCondLst>
                            <p:cond delay="0"/>
                          </p:stCondLst>
                        </p:cTn>
                        <p:tgtEl>
                          <p:spTgt spid="80"/>
                        </p:tgtEl>
                        <p:attrNameLst>
                          <p:attrName>style.visibility</p:attrName>
                        </p:attrNameLst>
                      </p:cBhvr>
                      <p:to>
                        <p:strVal val="visible"/>
                      </p:to>
                    </p:set>
                    <p:anim calcmode="lin" valueType="num">
                      <p:cBhvr>
                        <p:cTn dur="400" fill="hold"/>
                        <p:tgtEl>
                          <p:spTgt spid="80"/>
                        </p:tgtEl>
                        <p:attrNameLst>
                          <p:attrName>ppt_w</p:attrName>
                        </p:attrNameLst>
                      </p:cBhvr>
                      <p:tavLst>
                        <p:tav tm="0">
                          <p:val>
                            <p:fltVal val="0"/>
                          </p:val>
                        </p:tav>
                        <p:tav tm="100000">
                          <p:val>
                            <p:strVal val="#ppt_w"/>
                          </p:val>
                        </p:tav>
                      </p:tavLst>
                    </p:anim>
                    <p:anim calcmode="lin" valueType="num">
                      <p:cBhvr>
                        <p:cTn dur="400" fill="hold"/>
                        <p:tgtEl>
                          <p:spTgt spid="80"/>
                        </p:tgtEl>
                        <p:attrNameLst>
                          <p:attrName>ppt_h</p:attrName>
                        </p:attrNameLst>
                      </p:cBhvr>
                      <p:tavLst>
                        <p:tav tm="0">
                          <p:val>
                            <p:fltVal val="0"/>
                          </p:val>
                        </p:tav>
                        <p:tav tm="100000">
                          <p:val>
                            <p:strVal val="#ppt_h"/>
                          </p:val>
                        </p:tav>
                      </p:tavLst>
                    </p:anim>
                    <p:animEffect transition="in" filter="fade">
                      <p:cBhvr>
                        <p:cTn dur="400"/>
                        <p:tgtEl>
                          <p:spTgt spid="80"/>
                        </p:tgtEl>
                      </p:cBhvr>
                    </p:animEffect>
                  </p:childTnLst>
                </p:cTn>
              </p:par>
            </p:tnLst>
          </p:tmpl>
        </p:tmplLst>
      </p:bldP>
      <p:bldP spid="81" grpId="0" build="p">
        <p:tmplLst>
          <p:tmpl lvl="1">
            <p:tnLst>
              <p:par>
                <p:cTn presetID="53" presetClass="entr" presetSubtype="16" fill="hold" nodeType="after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p:cTn dur="400" fill="hold"/>
                        <p:tgtEl>
                          <p:spTgt spid="81"/>
                        </p:tgtEl>
                        <p:attrNameLst>
                          <p:attrName>ppt_w</p:attrName>
                        </p:attrNameLst>
                      </p:cBhvr>
                      <p:tavLst>
                        <p:tav tm="0">
                          <p:val>
                            <p:fltVal val="0"/>
                          </p:val>
                        </p:tav>
                        <p:tav tm="100000">
                          <p:val>
                            <p:strVal val="#ppt_w"/>
                          </p:val>
                        </p:tav>
                      </p:tavLst>
                    </p:anim>
                    <p:anim calcmode="lin" valueType="num">
                      <p:cBhvr>
                        <p:cTn dur="400" fill="hold"/>
                        <p:tgtEl>
                          <p:spTgt spid="81"/>
                        </p:tgtEl>
                        <p:attrNameLst>
                          <p:attrName>ppt_h</p:attrName>
                        </p:attrNameLst>
                      </p:cBhvr>
                      <p:tavLst>
                        <p:tav tm="0">
                          <p:val>
                            <p:fltVal val="0"/>
                          </p:val>
                        </p:tav>
                        <p:tav tm="100000">
                          <p:val>
                            <p:strVal val="#ppt_h"/>
                          </p:val>
                        </p:tav>
                      </p:tavLst>
                    </p:anim>
                    <p:animEffect transition="in" filter="fade">
                      <p:cBhvr>
                        <p:cTn dur="400"/>
                        <p:tgtEl>
                          <p:spTgt spid="81"/>
                        </p:tgtEl>
                      </p:cBhvr>
                    </p:animEffect>
                  </p:childTnLst>
                </p:cTn>
              </p:par>
            </p:tnLst>
          </p:tmpl>
        </p:tmplLst>
      </p:bldP>
      <p:bldP spid="82" grpId="0" build="p">
        <p:tmplLst>
          <p:tmpl lvl="1">
            <p:tnLst>
              <p:par>
                <p:cTn presetID="53" presetClass="entr" presetSubtype="16" fill="hold" nodeType="afterEffect">
                  <p:stCondLst>
                    <p:cond delay="0"/>
                  </p:stCondLst>
                  <p:childTnLst>
                    <p:set>
                      <p:cBhvr>
                        <p:cTn dur="1" fill="hold">
                          <p:stCondLst>
                            <p:cond delay="0"/>
                          </p:stCondLst>
                        </p:cTn>
                        <p:tgtEl>
                          <p:spTgt spid="82"/>
                        </p:tgtEl>
                        <p:attrNameLst>
                          <p:attrName>style.visibility</p:attrName>
                        </p:attrNameLst>
                      </p:cBhvr>
                      <p:to>
                        <p:strVal val="visible"/>
                      </p:to>
                    </p:set>
                    <p:anim calcmode="lin" valueType="num">
                      <p:cBhvr>
                        <p:cTn dur="400" fill="hold"/>
                        <p:tgtEl>
                          <p:spTgt spid="82"/>
                        </p:tgtEl>
                        <p:attrNameLst>
                          <p:attrName>ppt_w</p:attrName>
                        </p:attrNameLst>
                      </p:cBhvr>
                      <p:tavLst>
                        <p:tav tm="0">
                          <p:val>
                            <p:fltVal val="0"/>
                          </p:val>
                        </p:tav>
                        <p:tav tm="100000">
                          <p:val>
                            <p:strVal val="#ppt_w"/>
                          </p:val>
                        </p:tav>
                      </p:tavLst>
                    </p:anim>
                    <p:anim calcmode="lin" valueType="num">
                      <p:cBhvr>
                        <p:cTn dur="400" fill="hold"/>
                        <p:tgtEl>
                          <p:spTgt spid="82"/>
                        </p:tgtEl>
                        <p:attrNameLst>
                          <p:attrName>ppt_h</p:attrName>
                        </p:attrNameLst>
                      </p:cBhvr>
                      <p:tavLst>
                        <p:tav tm="0">
                          <p:val>
                            <p:fltVal val="0"/>
                          </p:val>
                        </p:tav>
                        <p:tav tm="100000">
                          <p:val>
                            <p:strVal val="#ppt_h"/>
                          </p:val>
                        </p:tav>
                      </p:tavLst>
                    </p:anim>
                    <p:animEffect transition="in" filter="fade">
                      <p:cBhvr>
                        <p:cTn dur="400"/>
                        <p:tgtEl>
                          <p:spTgt spid="82"/>
                        </p:tgtEl>
                      </p:cBhvr>
                    </p:animEffect>
                  </p:childTnLst>
                </p:cTn>
              </p:par>
            </p:tnLst>
          </p:tmpl>
        </p:tmplLst>
      </p:bldP>
      <p:bldP spid="83" grpId="0" build="p">
        <p:tmplLst>
          <p:tmpl lvl="1">
            <p:tnLst>
              <p:par>
                <p:cTn presetID="53" presetClass="entr" presetSubtype="16" fill="hold" nodeType="afterEffect">
                  <p:stCondLst>
                    <p:cond delay="0"/>
                  </p:stCondLst>
                  <p:childTnLst>
                    <p:set>
                      <p:cBhvr>
                        <p:cTn dur="1" fill="hold">
                          <p:stCondLst>
                            <p:cond delay="0"/>
                          </p:stCondLst>
                        </p:cTn>
                        <p:tgtEl>
                          <p:spTgt spid="83"/>
                        </p:tgtEl>
                        <p:attrNameLst>
                          <p:attrName>style.visibility</p:attrName>
                        </p:attrNameLst>
                      </p:cBhvr>
                      <p:to>
                        <p:strVal val="visible"/>
                      </p:to>
                    </p:set>
                    <p:anim calcmode="lin" valueType="num">
                      <p:cBhvr>
                        <p:cTn dur="400" fill="hold"/>
                        <p:tgtEl>
                          <p:spTgt spid="83"/>
                        </p:tgtEl>
                        <p:attrNameLst>
                          <p:attrName>ppt_w</p:attrName>
                        </p:attrNameLst>
                      </p:cBhvr>
                      <p:tavLst>
                        <p:tav tm="0">
                          <p:val>
                            <p:fltVal val="0"/>
                          </p:val>
                        </p:tav>
                        <p:tav tm="100000">
                          <p:val>
                            <p:strVal val="#ppt_w"/>
                          </p:val>
                        </p:tav>
                      </p:tavLst>
                    </p:anim>
                    <p:anim calcmode="lin" valueType="num">
                      <p:cBhvr>
                        <p:cTn dur="400" fill="hold"/>
                        <p:tgtEl>
                          <p:spTgt spid="83"/>
                        </p:tgtEl>
                        <p:attrNameLst>
                          <p:attrName>ppt_h</p:attrName>
                        </p:attrNameLst>
                      </p:cBhvr>
                      <p:tavLst>
                        <p:tav tm="0">
                          <p:val>
                            <p:fltVal val="0"/>
                          </p:val>
                        </p:tav>
                        <p:tav tm="100000">
                          <p:val>
                            <p:strVal val="#ppt_h"/>
                          </p:val>
                        </p:tav>
                      </p:tavLst>
                    </p:anim>
                    <p:animEffect transition="in" filter="fade">
                      <p:cBhvr>
                        <p:cTn dur="400"/>
                        <p:tgtEl>
                          <p:spTgt spid="83"/>
                        </p:tgtEl>
                      </p:cBhvr>
                    </p:animEffect>
                  </p:childTnLst>
                </p:cTn>
              </p:par>
            </p:tnLst>
          </p:tmpl>
        </p:tmplLst>
      </p:bldP>
      <p:bldP spid="84" grpId="0" build="p">
        <p:tmplLst>
          <p:tmpl lvl="1">
            <p:tnLst>
              <p:par>
                <p:cTn presetID="53" presetClass="entr" presetSubtype="16" fill="hold" nodeType="afterEffect">
                  <p:stCondLst>
                    <p:cond delay="0"/>
                  </p:stCondLst>
                  <p:childTnLst>
                    <p:set>
                      <p:cBhvr>
                        <p:cTn dur="1" fill="hold">
                          <p:stCondLst>
                            <p:cond delay="0"/>
                          </p:stCondLst>
                        </p:cTn>
                        <p:tgtEl>
                          <p:spTgt spid="84"/>
                        </p:tgtEl>
                        <p:attrNameLst>
                          <p:attrName>style.visibility</p:attrName>
                        </p:attrNameLst>
                      </p:cBhvr>
                      <p:to>
                        <p:strVal val="visible"/>
                      </p:to>
                    </p:set>
                    <p:anim calcmode="lin" valueType="num">
                      <p:cBhvr>
                        <p:cTn dur="400" fill="hold"/>
                        <p:tgtEl>
                          <p:spTgt spid="84"/>
                        </p:tgtEl>
                        <p:attrNameLst>
                          <p:attrName>ppt_w</p:attrName>
                        </p:attrNameLst>
                      </p:cBhvr>
                      <p:tavLst>
                        <p:tav tm="0">
                          <p:val>
                            <p:fltVal val="0"/>
                          </p:val>
                        </p:tav>
                        <p:tav tm="100000">
                          <p:val>
                            <p:strVal val="#ppt_w"/>
                          </p:val>
                        </p:tav>
                      </p:tavLst>
                    </p:anim>
                    <p:anim calcmode="lin" valueType="num">
                      <p:cBhvr>
                        <p:cTn dur="400" fill="hold"/>
                        <p:tgtEl>
                          <p:spTgt spid="84"/>
                        </p:tgtEl>
                        <p:attrNameLst>
                          <p:attrName>ppt_h</p:attrName>
                        </p:attrNameLst>
                      </p:cBhvr>
                      <p:tavLst>
                        <p:tav tm="0">
                          <p:val>
                            <p:fltVal val="0"/>
                          </p:val>
                        </p:tav>
                        <p:tav tm="100000">
                          <p:val>
                            <p:strVal val="#ppt_h"/>
                          </p:val>
                        </p:tav>
                      </p:tavLst>
                    </p:anim>
                    <p:animEffect transition="in" filter="fade">
                      <p:cBhvr>
                        <p:cTn dur="400"/>
                        <p:tgtEl>
                          <p:spTgt spid="84"/>
                        </p:tgtEl>
                      </p:cBhvr>
                    </p:animEffect>
                  </p:childTnLst>
                </p:cTn>
              </p:par>
            </p:tnLst>
          </p:tmpl>
        </p:tmplLst>
      </p:bldP>
      <p:bldP spid="85" grpId="0" build="p">
        <p:tmplLst>
          <p:tmpl lvl="1">
            <p:tnLst>
              <p:par>
                <p:cTn presetID="53" presetClass="entr" presetSubtype="16" fill="hold" nodeType="afterEffect">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p:cTn dur="400" fill="hold"/>
                        <p:tgtEl>
                          <p:spTgt spid="85"/>
                        </p:tgtEl>
                        <p:attrNameLst>
                          <p:attrName>ppt_w</p:attrName>
                        </p:attrNameLst>
                      </p:cBhvr>
                      <p:tavLst>
                        <p:tav tm="0">
                          <p:val>
                            <p:fltVal val="0"/>
                          </p:val>
                        </p:tav>
                        <p:tav tm="100000">
                          <p:val>
                            <p:strVal val="#ppt_w"/>
                          </p:val>
                        </p:tav>
                      </p:tavLst>
                    </p:anim>
                    <p:anim calcmode="lin" valueType="num">
                      <p:cBhvr>
                        <p:cTn dur="400" fill="hold"/>
                        <p:tgtEl>
                          <p:spTgt spid="85"/>
                        </p:tgtEl>
                        <p:attrNameLst>
                          <p:attrName>ppt_h</p:attrName>
                        </p:attrNameLst>
                      </p:cBhvr>
                      <p:tavLst>
                        <p:tav tm="0">
                          <p:val>
                            <p:fltVal val="0"/>
                          </p:val>
                        </p:tav>
                        <p:tav tm="100000">
                          <p:val>
                            <p:strVal val="#ppt_h"/>
                          </p:val>
                        </p:tav>
                      </p:tavLst>
                    </p:anim>
                    <p:animEffect transition="in" filter="fade">
                      <p:cBhvr>
                        <p:cTn dur="400"/>
                        <p:tgtEl>
                          <p:spTgt spid="85"/>
                        </p:tgtEl>
                      </p:cBhvr>
                    </p:animEffect>
                  </p:childTnLst>
                </p:cTn>
              </p:par>
            </p:tnLst>
          </p:tmpl>
        </p:tmplLst>
      </p:bldP>
      <p:bldP spid="86" grpId="0" build="p">
        <p:tmplLst>
          <p:tmpl lvl="1">
            <p:tnLst>
              <p:par>
                <p:cTn presetID="53" presetClass="entr" presetSubtype="16" fill="hold" nodeType="afterEffect">
                  <p:stCondLst>
                    <p:cond delay="0"/>
                  </p:stCondLst>
                  <p:childTnLst>
                    <p:set>
                      <p:cBhvr>
                        <p:cTn dur="1" fill="hold">
                          <p:stCondLst>
                            <p:cond delay="0"/>
                          </p:stCondLst>
                        </p:cTn>
                        <p:tgtEl>
                          <p:spTgt spid="86"/>
                        </p:tgtEl>
                        <p:attrNameLst>
                          <p:attrName>style.visibility</p:attrName>
                        </p:attrNameLst>
                      </p:cBhvr>
                      <p:to>
                        <p:strVal val="visible"/>
                      </p:to>
                    </p:set>
                    <p:anim calcmode="lin" valueType="num">
                      <p:cBhvr>
                        <p:cTn dur="400" fill="hold"/>
                        <p:tgtEl>
                          <p:spTgt spid="86"/>
                        </p:tgtEl>
                        <p:attrNameLst>
                          <p:attrName>ppt_w</p:attrName>
                        </p:attrNameLst>
                      </p:cBhvr>
                      <p:tavLst>
                        <p:tav tm="0">
                          <p:val>
                            <p:fltVal val="0"/>
                          </p:val>
                        </p:tav>
                        <p:tav tm="100000">
                          <p:val>
                            <p:strVal val="#ppt_w"/>
                          </p:val>
                        </p:tav>
                      </p:tavLst>
                    </p:anim>
                    <p:anim calcmode="lin" valueType="num">
                      <p:cBhvr>
                        <p:cTn dur="400" fill="hold"/>
                        <p:tgtEl>
                          <p:spTgt spid="86"/>
                        </p:tgtEl>
                        <p:attrNameLst>
                          <p:attrName>ppt_h</p:attrName>
                        </p:attrNameLst>
                      </p:cBhvr>
                      <p:tavLst>
                        <p:tav tm="0">
                          <p:val>
                            <p:fltVal val="0"/>
                          </p:val>
                        </p:tav>
                        <p:tav tm="100000">
                          <p:val>
                            <p:strVal val="#ppt_h"/>
                          </p:val>
                        </p:tav>
                      </p:tavLst>
                    </p:anim>
                    <p:animEffect transition="in" filter="fade">
                      <p:cBhvr>
                        <p:cTn dur="400"/>
                        <p:tgtEl>
                          <p:spTgt spid="86"/>
                        </p:tgtEl>
                      </p:cBhvr>
                    </p:animEffect>
                  </p:childTnLst>
                </p:cTn>
              </p:par>
            </p:tnLst>
          </p:tmpl>
        </p:tmplLst>
      </p:bldP>
      <p:bldP spid="87" grpId="0" build="p">
        <p:tmplLst>
          <p:tmpl lvl="1">
            <p:tnLst>
              <p:par>
                <p:cTn presetID="53" presetClass="entr" presetSubtype="16" fill="hold" nodeType="afterEffect">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p:cTn dur="400" fill="hold"/>
                        <p:tgtEl>
                          <p:spTgt spid="87"/>
                        </p:tgtEl>
                        <p:attrNameLst>
                          <p:attrName>ppt_w</p:attrName>
                        </p:attrNameLst>
                      </p:cBhvr>
                      <p:tavLst>
                        <p:tav tm="0">
                          <p:val>
                            <p:fltVal val="0"/>
                          </p:val>
                        </p:tav>
                        <p:tav tm="100000">
                          <p:val>
                            <p:strVal val="#ppt_w"/>
                          </p:val>
                        </p:tav>
                      </p:tavLst>
                    </p:anim>
                    <p:anim calcmode="lin" valueType="num">
                      <p:cBhvr>
                        <p:cTn dur="400" fill="hold"/>
                        <p:tgtEl>
                          <p:spTgt spid="87"/>
                        </p:tgtEl>
                        <p:attrNameLst>
                          <p:attrName>ppt_h</p:attrName>
                        </p:attrNameLst>
                      </p:cBhvr>
                      <p:tavLst>
                        <p:tav tm="0">
                          <p:val>
                            <p:fltVal val="0"/>
                          </p:val>
                        </p:tav>
                        <p:tav tm="100000">
                          <p:val>
                            <p:strVal val="#ppt_h"/>
                          </p:val>
                        </p:tav>
                      </p:tavLst>
                    </p:anim>
                    <p:animEffect transition="in" filter="fade">
                      <p:cBhvr>
                        <p:cTn dur="400"/>
                        <p:tgtEl>
                          <p:spTgt spid="87"/>
                        </p:tgtEl>
                      </p:cBhvr>
                    </p:animEffect>
                  </p:childTnLst>
                </p:cTn>
              </p:par>
            </p:tnLst>
          </p:tmpl>
        </p:tmplLst>
      </p:bldP>
      <p:bldP spid="88" grpId="0" build="p">
        <p:tmplLst>
          <p:tmpl lvl="1">
            <p:tnLst>
              <p:par>
                <p:cTn presetID="53" presetClass="entr" presetSubtype="16" fill="hold" nodeType="afterEffect">
                  <p:stCondLst>
                    <p:cond delay="0"/>
                  </p:stCondLst>
                  <p:childTnLst>
                    <p:set>
                      <p:cBhvr>
                        <p:cTn dur="1" fill="hold">
                          <p:stCondLst>
                            <p:cond delay="0"/>
                          </p:stCondLst>
                        </p:cTn>
                        <p:tgtEl>
                          <p:spTgt spid="88"/>
                        </p:tgtEl>
                        <p:attrNameLst>
                          <p:attrName>style.visibility</p:attrName>
                        </p:attrNameLst>
                      </p:cBhvr>
                      <p:to>
                        <p:strVal val="visible"/>
                      </p:to>
                    </p:set>
                    <p:anim calcmode="lin" valueType="num">
                      <p:cBhvr>
                        <p:cTn dur="400" fill="hold"/>
                        <p:tgtEl>
                          <p:spTgt spid="88"/>
                        </p:tgtEl>
                        <p:attrNameLst>
                          <p:attrName>ppt_w</p:attrName>
                        </p:attrNameLst>
                      </p:cBhvr>
                      <p:tavLst>
                        <p:tav tm="0">
                          <p:val>
                            <p:fltVal val="0"/>
                          </p:val>
                        </p:tav>
                        <p:tav tm="100000">
                          <p:val>
                            <p:strVal val="#ppt_w"/>
                          </p:val>
                        </p:tav>
                      </p:tavLst>
                    </p:anim>
                    <p:anim calcmode="lin" valueType="num">
                      <p:cBhvr>
                        <p:cTn dur="400" fill="hold"/>
                        <p:tgtEl>
                          <p:spTgt spid="88"/>
                        </p:tgtEl>
                        <p:attrNameLst>
                          <p:attrName>ppt_h</p:attrName>
                        </p:attrNameLst>
                      </p:cBhvr>
                      <p:tavLst>
                        <p:tav tm="0">
                          <p:val>
                            <p:fltVal val="0"/>
                          </p:val>
                        </p:tav>
                        <p:tav tm="100000">
                          <p:val>
                            <p:strVal val="#ppt_h"/>
                          </p:val>
                        </p:tav>
                      </p:tavLst>
                    </p:anim>
                    <p:animEffect transition="in" filter="fade">
                      <p:cBhvr>
                        <p:cTn dur="400"/>
                        <p:tgtEl>
                          <p:spTgt spid="88"/>
                        </p:tgtEl>
                      </p:cBhvr>
                    </p:animEffect>
                  </p:childTnLst>
                </p:cTn>
              </p:par>
            </p:tnLst>
          </p:tmpl>
        </p:tmplLst>
      </p:bldP>
      <p:bldP spid="89" grpId="0" build="p">
        <p:tmplLst>
          <p:tmpl lvl="1">
            <p:tnLst>
              <p:par>
                <p:cTn presetID="53" presetClass="entr" presetSubtype="16" fill="hold" nodeType="afterEffect">
                  <p:stCondLst>
                    <p:cond delay="0"/>
                  </p:stCondLst>
                  <p:childTnLst>
                    <p:set>
                      <p:cBhvr>
                        <p:cTn dur="1" fill="hold">
                          <p:stCondLst>
                            <p:cond delay="0"/>
                          </p:stCondLst>
                        </p:cTn>
                        <p:tgtEl>
                          <p:spTgt spid="89"/>
                        </p:tgtEl>
                        <p:attrNameLst>
                          <p:attrName>style.visibility</p:attrName>
                        </p:attrNameLst>
                      </p:cBhvr>
                      <p:to>
                        <p:strVal val="visible"/>
                      </p:to>
                    </p:set>
                    <p:anim calcmode="lin" valueType="num">
                      <p:cBhvr>
                        <p:cTn dur="400" fill="hold"/>
                        <p:tgtEl>
                          <p:spTgt spid="89"/>
                        </p:tgtEl>
                        <p:attrNameLst>
                          <p:attrName>ppt_w</p:attrName>
                        </p:attrNameLst>
                      </p:cBhvr>
                      <p:tavLst>
                        <p:tav tm="0">
                          <p:val>
                            <p:fltVal val="0"/>
                          </p:val>
                        </p:tav>
                        <p:tav tm="100000">
                          <p:val>
                            <p:strVal val="#ppt_w"/>
                          </p:val>
                        </p:tav>
                      </p:tavLst>
                    </p:anim>
                    <p:anim calcmode="lin" valueType="num">
                      <p:cBhvr>
                        <p:cTn dur="400" fill="hold"/>
                        <p:tgtEl>
                          <p:spTgt spid="89"/>
                        </p:tgtEl>
                        <p:attrNameLst>
                          <p:attrName>ppt_h</p:attrName>
                        </p:attrNameLst>
                      </p:cBhvr>
                      <p:tavLst>
                        <p:tav tm="0">
                          <p:val>
                            <p:fltVal val="0"/>
                          </p:val>
                        </p:tav>
                        <p:tav tm="100000">
                          <p:val>
                            <p:strVal val="#ppt_h"/>
                          </p:val>
                        </p:tav>
                      </p:tavLst>
                    </p:anim>
                    <p:animEffect transition="in" filter="fade">
                      <p:cBhvr>
                        <p:cTn dur="400"/>
                        <p:tgtEl>
                          <p:spTgt spid="89"/>
                        </p:tgtEl>
                      </p:cBhvr>
                    </p:animEffect>
                  </p:childTnLst>
                </p:cTn>
              </p:par>
            </p:tnLst>
          </p:tmpl>
        </p:tmplLst>
      </p:bldP>
      <p:bldP spid="90" grpId="0" build="p">
        <p:tmplLst>
          <p:tmpl lvl="1">
            <p:tnLst>
              <p:par>
                <p:cTn presetID="53" presetClass="entr" presetSubtype="16" fill="hold" nodeType="afterEffect">
                  <p:stCondLst>
                    <p:cond delay="0"/>
                  </p:stCondLst>
                  <p:childTnLst>
                    <p:set>
                      <p:cBhvr>
                        <p:cTn dur="1" fill="hold">
                          <p:stCondLst>
                            <p:cond delay="0"/>
                          </p:stCondLst>
                        </p:cTn>
                        <p:tgtEl>
                          <p:spTgt spid="90"/>
                        </p:tgtEl>
                        <p:attrNameLst>
                          <p:attrName>style.visibility</p:attrName>
                        </p:attrNameLst>
                      </p:cBhvr>
                      <p:to>
                        <p:strVal val="visible"/>
                      </p:to>
                    </p:set>
                    <p:anim calcmode="lin" valueType="num">
                      <p:cBhvr>
                        <p:cTn dur="400" fill="hold"/>
                        <p:tgtEl>
                          <p:spTgt spid="90"/>
                        </p:tgtEl>
                        <p:attrNameLst>
                          <p:attrName>ppt_w</p:attrName>
                        </p:attrNameLst>
                      </p:cBhvr>
                      <p:tavLst>
                        <p:tav tm="0">
                          <p:val>
                            <p:fltVal val="0"/>
                          </p:val>
                        </p:tav>
                        <p:tav tm="100000">
                          <p:val>
                            <p:strVal val="#ppt_w"/>
                          </p:val>
                        </p:tav>
                      </p:tavLst>
                    </p:anim>
                    <p:anim calcmode="lin" valueType="num">
                      <p:cBhvr>
                        <p:cTn dur="400" fill="hold"/>
                        <p:tgtEl>
                          <p:spTgt spid="90"/>
                        </p:tgtEl>
                        <p:attrNameLst>
                          <p:attrName>ppt_h</p:attrName>
                        </p:attrNameLst>
                      </p:cBhvr>
                      <p:tavLst>
                        <p:tav tm="0">
                          <p:val>
                            <p:fltVal val="0"/>
                          </p:val>
                        </p:tav>
                        <p:tav tm="100000">
                          <p:val>
                            <p:strVal val="#ppt_h"/>
                          </p:val>
                        </p:tav>
                      </p:tavLst>
                    </p:anim>
                    <p:animEffect transition="in" filter="fade">
                      <p:cBhvr>
                        <p:cTn dur="400"/>
                        <p:tgtEl>
                          <p:spTgt spid="90"/>
                        </p:tgtEl>
                      </p:cBhvr>
                    </p:animEffect>
                  </p:childTnLst>
                </p:cTn>
              </p:par>
            </p:tnLst>
          </p:tmpl>
        </p:tmplLst>
      </p:bldP>
      <p:bldP spid="91" grpId="0" build="p">
        <p:tmplLst>
          <p:tmpl lvl="1">
            <p:tnLst>
              <p:par>
                <p:cTn presetID="53" presetClass="entr" presetSubtype="16" fill="hold" nodeType="afterEffect">
                  <p:stCondLst>
                    <p:cond delay="0"/>
                  </p:stCondLst>
                  <p:childTnLst>
                    <p:set>
                      <p:cBhvr>
                        <p:cTn dur="1" fill="hold">
                          <p:stCondLst>
                            <p:cond delay="0"/>
                          </p:stCondLst>
                        </p:cTn>
                        <p:tgtEl>
                          <p:spTgt spid="91"/>
                        </p:tgtEl>
                        <p:attrNameLst>
                          <p:attrName>style.visibility</p:attrName>
                        </p:attrNameLst>
                      </p:cBhvr>
                      <p:to>
                        <p:strVal val="visible"/>
                      </p:to>
                    </p:set>
                    <p:anim calcmode="lin" valueType="num">
                      <p:cBhvr>
                        <p:cTn dur="400" fill="hold"/>
                        <p:tgtEl>
                          <p:spTgt spid="91"/>
                        </p:tgtEl>
                        <p:attrNameLst>
                          <p:attrName>ppt_w</p:attrName>
                        </p:attrNameLst>
                      </p:cBhvr>
                      <p:tavLst>
                        <p:tav tm="0">
                          <p:val>
                            <p:fltVal val="0"/>
                          </p:val>
                        </p:tav>
                        <p:tav tm="100000">
                          <p:val>
                            <p:strVal val="#ppt_w"/>
                          </p:val>
                        </p:tav>
                      </p:tavLst>
                    </p:anim>
                    <p:anim calcmode="lin" valueType="num">
                      <p:cBhvr>
                        <p:cTn dur="400" fill="hold"/>
                        <p:tgtEl>
                          <p:spTgt spid="91"/>
                        </p:tgtEl>
                        <p:attrNameLst>
                          <p:attrName>ppt_h</p:attrName>
                        </p:attrNameLst>
                      </p:cBhvr>
                      <p:tavLst>
                        <p:tav tm="0">
                          <p:val>
                            <p:fltVal val="0"/>
                          </p:val>
                        </p:tav>
                        <p:tav tm="100000">
                          <p:val>
                            <p:strVal val="#ppt_h"/>
                          </p:val>
                        </p:tav>
                      </p:tavLst>
                    </p:anim>
                    <p:animEffect transition="in" filter="fade">
                      <p:cBhvr>
                        <p:cTn dur="400"/>
                        <p:tgtEl>
                          <p:spTgt spid="91"/>
                        </p:tgtEl>
                      </p:cBhvr>
                    </p:animEffect>
                  </p:childTnLst>
                </p:cTn>
              </p:par>
            </p:tnLst>
          </p:tmpl>
        </p:tmplLst>
      </p:b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131" y="1455981"/>
            <a:ext cx="647739" cy="1209003"/>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1983753" y="-1221612"/>
            <a:ext cx="3010076" cy="4508540"/>
          </a:xfrm>
          <a:prstGeom prst="rect">
            <a:avLst/>
          </a:prstGeom>
        </p:spPr>
      </p:pic>
      <p:sp>
        <p:nvSpPr>
          <p:cNvPr id="15" name="TextBox 64"/>
          <p:cNvSpPr>
            <a:spLocks noChangeArrowheads="1"/>
          </p:cNvSpPr>
          <p:nvPr/>
        </p:nvSpPr>
        <p:spPr bwMode="auto">
          <a:xfrm>
            <a:off x="3940598" y="1141702"/>
            <a:ext cx="5078936" cy="3154710"/>
          </a:xfrm>
          <a:prstGeom prst="rect">
            <a:avLst/>
          </a:prstGeom>
          <a:noFill/>
          <a:ln w="9525">
            <a:noFill/>
            <a:miter lim="800000"/>
          </a:ln>
        </p:spPr>
        <p:txBody>
          <a:bodyPr wrap="square" lIns="91440" tIns="45720" rIns="91440" bIns="45720">
            <a:spAutoFit/>
          </a:bodyPr>
          <a:lstStyle/>
          <a:p>
            <a:pPr algn="ctr"/>
            <a:r>
              <a:rPr lang="en-US" altLang="zh-CN" sz="19900" dirty="0" smtClean="0">
                <a:solidFill>
                  <a:srgbClr val="569C00"/>
                </a:solidFill>
                <a:effectLst>
                  <a:outerShdw blurRad="50800" dist="38100" dir="16200000" rotWithShape="0">
                    <a:prstClr val="black">
                      <a:alpha val="40000"/>
                    </a:prstClr>
                  </a:outerShdw>
                </a:effectLst>
                <a:latin typeface="Agency FB" panose="020B0503020202020204" pitchFamily="34" charset="0"/>
                <a:cs typeface="+mn-ea"/>
                <a:sym typeface="+mn-lt"/>
              </a:rPr>
              <a:t>FOUR</a:t>
            </a:r>
            <a:endParaRPr lang="zh-CN" altLang="en-US" sz="19900" dirty="0">
              <a:solidFill>
                <a:srgbClr val="569C00"/>
              </a:solidFill>
              <a:effectLst>
                <a:outerShdw blurRad="50800" dist="38100" dir="16200000" rotWithShape="0">
                  <a:prstClr val="black">
                    <a:alpha val="40000"/>
                  </a:prstClr>
                </a:outerShdw>
              </a:effectLst>
              <a:latin typeface="Agency FB" panose="020B0503020202020204" pitchFamily="34" charset="0"/>
              <a:cs typeface="+mn-ea"/>
              <a:sym typeface="+mn-lt"/>
            </a:endParaRPr>
          </a:p>
        </p:txBody>
      </p:sp>
      <p:sp>
        <p:nvSpPr>
          <p:cNvPr id="14" name="TextBox 64"/>
          <p:cNvSpPr>
            <a:spLocks noChangeArrowheads="1"/>
          </p:cNvSpPr>
          <p:nvPr/>
        </p:nvSpPr>
        <p:spPr bwMode="auto">
          <a:xfrm>
            <a:off x="4641813" y="3794335"/>
            <a:ext cx="4144325" cy="830997"/>
          </a:xfrm>
          <a:prstGeom prst="rect">
            <a:avLst/>
          </a:prstGeom>
          <a:noFill/>
          <a:ln w="9525">
            <a:noFill/>
            <a:miter lim="800000"/>
          </a:ln>
        </p:spPr>
        <p:txBody>
          <a:bodyPr wrap="square" lIns="91440" tIns="45720" rIns="91440" bIns="45720">
            <a:spAutoFit/>
          </a:bodyPr>
          <a:lstStyle/>
          <a:p>
            <a:r>
              <a:rPr lang="en-US" altLang="zh-CN" sz="4800" b="1" dirty="0" smtClean="0">
                <a:solidFill>
                  <a:srgbClr val="569C00"/>
                </a:solidFill>
                <a:latin typeface="Agency FB" panose="020B0503020202020204" pitchFamily="34" charset="0"/>
                <a:cs typeface="+mn-ea"/>
                <a:sym typeface="+mn-lt"/>
              </a:rPr>
              <a:t>YOUR TITLE </a:t>
            </a:r>
            <a:r>
              <a:rPr lang="en-US" altLang="zh-CN" sz="4800" b="1" dirty="0" smtClean="0">
                <a:solidFill>
                  <a:schemeClr val="tx1">
                    <a:lumMod val="50000"/>
                    <a:lumOff val="50000"/>
                  </a:schemeClr>
                </a:solidFill>
                <a:latin typeface="Agency FB" panose="020B0503020202020204" pitchFamily="34" charset="0"/>
                <a:cs typeface="+mn-ea"/>
                <a:sym typeface="+mn-lt"/>
              </a:rPr>
              <a:t>HERE</a:t>
            </a:r>
            <a:endParaRPr lang="zh-CN" altLang="en-US" sz="4800" b="1" dirty="0">
              <a:solidFill>
                <a:schemeClr val="tx1">
                  <a:lumMod val="50000"/>
                  <a:lumOff val="50000"/>
                </a:schemeClr>
              </a:solidFill>
              <a:latin typeface="Agency FB" panose="020B0503020202020204" pitchFamily="34" charset="0"/>
              <a:cs typeface="+mn-ea"/>
              <a:sym typeface="+mn-lt"/>
            </a:endParaRPr>
          </a:p>
        </p:txBody>
      </p:sp>
      <p:sp>
        <p:nvSpPr>
          <p:cNvPr id="19" name="文本框 56"/>
          <p:cNvSpPr txBox="1">
            <a:spLocks noChangeArrowheads="1"/>
          </p:cNvSpPr>
          <p:nvPr/>
        </p:nvSpPr>
        <p:spPr bwMode="auto">
          <a:xfrm>
            <a:off x="4641813" y="4550115"/>
            <a:ext cx="392734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200" dirty="0">
                <a:solidFill>
                  <a:schemeClr val="accent2">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click to add subtitle click to add subtitle click to add subtitle click to add subtitle  click to add subtitle click to add subtitle click to add subtitle click to add subtitle  click to add subtitle click to add subtitle</a:t>
            </a:r>
            <a:endParaRPr lang="zh-CN" altLang="en-US" sz="1200" dirty="0">
              <a:solidFill>
                <a:schemeClr val="accent2">
                  <a:lumMod val="7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38000" fill="hold" grpId="0" nodeType="afterEffect" p14:presetBounceEnd="64000">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14:bounceEnd="64000">
                                          <p:cBhvr additive="base">
                                            <p:cTn id="18" dur="750" fill="hold"/>
                                            <p:tgtEl>
                                              <p:spTgt spid="14"/>
                                            </p:tgtEl>
                                            <p:attrNameLst>
                                              <p:attrName>ppt_x</p:attrName>
                                            </p:attrNameLst>
                                          </p:cBhvr>
                                          <p:tavLst>
                                            <p:tav tm="0">
                                              <p:val>
                                                <p:strVal val="1+#ppt_w/2"/>
                                              </p:val>
                                            </p:tav>
                                            <p:tav tm="100000">
                                              <p:val>
                                                <p:strVal val="#ppt_x"/>
                                              </p:val>
                                            </p:tav>
                                          </p:tavLst>
                                        </p:anim>
                                        <p:anim calcmode="lin" valueType="num" p14:bounceEnd="64000">
                                          <p:cBhvr additive="base">
                                            <p:cTn id="19" dur="7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799"/>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Scale>
                                          <p:cBhvr>
                                            <p:cTn id="2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
                                            </p:tgtEl>
                                            <p:attrNameLst>
                                              <p:attrName>ppt_x</p:attrName>
                                              <p:attrName>ppt_y</p:attrName>
                                            </p:attrNameLst>
                                          </p:cBhvr>
                                        </p:animMotion>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accel="3800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750" fill="hold"/>
                                            <p:tgtEl>
                                              <p:spTgt spid="14"/>
                                            </p:tgtEl>
                                            <p:attrNameLst>
                                              <p:attrName>ppt_x</p:attrName>
                                            </p:attrNameLst>
                                          </p:cBhvr>
                                          <p:tavLst>
                                            <p:tav tm="0">
                                              <p:val>
                                                <p:strVal val="1+#ppt_w/2"/>
                                              </p:val>
                                            </p:tav>
                                            <p:tav tm="100000">
                                              <p:val>
                                                <p:strVal val="#ppt_x"/>
                                              </p:val>
                                            </p:tav>
                                          </p:tavLst>
                                        </p:anim>
                                        <p:anim calcmode="lin" valueType="num">
                                          <p:cBhvr additive="base">
                                            <p:cTn id="19" dur="7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799"/>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2"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Scale>
                                          <p:cBhvr>
                                            <p:cTn id="2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
                                            </p:tgtEl>
                                            <p:attrNameLst>
                                              <p:attrName>ppt_x</p:attrName>
                                              <p:attrName>ppt_y</p:attrName>
                                            </p:attrNameLst>
                                          </p:cBhvr>
                                        </p:animMotion>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6"/>
          <p:cNvSpPr>
            <a:spLocks noChangeArrowheads="1"/>
          </p:cNvSpPr>
          <p:nvPr/>
        </p:nvSpPr>
        <p:spPr bwMode="auto">
          <a:xfrm>
            <a:off x="0" y="0"/>
            <a:ext cx="6091238" cy="6858000"/>
          </a:xfrm>
          <a:prstGeom prst="rect">
            <a:avLst/>
          </a:prstGeom>
          <a:blipFill dpi="0" rotWithShape="1">
            <a:blip r:embed="rId3"/>
            <a:srcRect/>
            <a:stretch>
              <a:fillRect/>
            </a:stretch>
          </a:blip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0" name="文本框 9"/>
          <p:cNvSpPr>
            <a:spLocks noChangeArrowheads="1"/>
          </p:cNvSpPr>
          <p:nvPr/>
        </p:nvSpPr>
        <p:spPr bwMode="auto">
          <a:xfrm>
            <a:off x="7606822" y="1874728"/>
            <a:ext cx="4293804"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dirty="0">
                <a:solidFill>
                  <a:schemeClr val="tx1">
                    <a:lumMod val="75000"/>
                    <a:lumOff val="25000"/>
                  </a:schemeClr>
                </a:solidFill>
                <a:latin typeface="+mn-lt"/>
                <a:ea typeface="+mn-ea"/>
                <a:cs typeface="+mn-ea"/>
                <a:sym typeface="+mn-lt"/>
              </a:rPr>
              <a:t>Click here to add  you to the  center of the  narrative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thought Click hereto add   you to the center of the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narrative thought  Click here to add  you to the center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of the  narrative thought</a:t>
            </a:r>
            <a:endParaRPr lang="zh-CN" altLang="en-US" sz="1400" dirty="0">
              <a:solidFill>
                <a:schemeClr val="tx1">
                  <a:lumMod val="75000"/>
                  <a:lumOff val="25000"/>
                </a:schemeClr>
              </a:solidFill>
              <a:latin typeface="+mn-lt"/>
              <a:ea typeface="+mn-ea"/>
              <a:cs typeface="+mn-ea"/>
              <a:sym typeface="+mn-lt"/>
            </a:endParaRPr>
          </a:p>
          <a:p>
            <a:pPr eaLnBrk="1" hangingPunct="1"/>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Click here to add  you to the  center of the  narrative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thought Click hereto add   you to the center of the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narrative thought  Click here to add  you to the center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of the  narrative thought</a:t>
            </a:r>
            <a:endParaRPr lang="zh-CN" altLang="en-US" sz="1400" dirty="0">
              <a:solidFill>
                <a:schemeClr val="tx1">
                  <a:lumMod val="75000"/>
                  <a:lumOff val="25000"/>
                </a:schemeClr>
              </a:solidFill>
              <a:latin typeface="+mn-lt"/>
              <a:ea typeface="+mn-ea"/>
              <a:cs typeface="+mn-ea"/>
              <a:sym typeface="+mn-lt"/>
            </a:endParaRPr>
          </a:p>
          <a:p>
            <a:pPr eaLnBrk="1" hangingPunct="1"/>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Click here to add  you to the  center of the  narrative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thought Click hereto add   you to the center of the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narrative thought  Click here to add  you to the center </a:t>
            </a:r>
            <a:endParaRPr lang="zh-CN" altLang="en-US" sz="1400" dirty="0">
              <a:solidFill>
                <a:schemeClr val="tx1">
                  <a:lumMod val="75000"/>
                  <a:lumOff val="25000"/>
                </a:schemeClr>
              </a:solidFill>
              <a:latin typeface="+mn-lt"/>
              <a:ea typeface="+mn-ea"/>
              <a:cs typeface="+mn-ea"/>
              <a:sym typeface="+mn-lt"/>
            </a:endParaRPr>
          </a:p>
          <a:p>
            <a:pPr eaLnBrk="1" hangingPunct="1"/>
            <a:r>
              <a:rPr lang="en-US" altLang="zh-CN" sz="1400" dirty="0">
                <a:solidFill>
                  <a:schemeClr val="tx1">
                    <a:lumMod val="75000"/>
                    <a:lumOff val="25000"/>
                  </a:schemeClr>
                </a:solidFill>
                <a:latin typeface="+mn-lt"/>
                <a:ea typeface="+mn-ea"/>
                <a:cs typeface="+mn-ea"/>
                <a:sym typeface="+mn-lt"/>
              </a:rPr>
              <a:t>of the  narrative thought</a:t>
            </a:r>
            <a:endParaRPr lang="zh-CN" altLang="en-US" sz="2000" dirty="0">
              <a:solidFill>
                <a:schemeClr val="tx1">
                  <a:lumMod val="75000"/>
                  <a:lumOff val="25000"/>
                </a:schemeClr>
              </a:solidFill>
              <a:latin typeface="+mn-lt"/>
              <a:ea typeface="+mn-ea"/>
              <a:cs typeface="+mn-ea"/>
              <a:sym typeface="+mn-lt"/>
            </a:endParaRPr>
          </a:p>
        </p:txBody>
      </p:sp>
      <p:grpSp>
        <p:nvGrpSpPr>
          <p:cNvPr id="61" name="组合 60"/>
          <p:cNvGrpSpPr/>
          <p:nvPr/>
        </p:nvGrpSpPr>
        <p:grpSpPr>
          <a:xfrm>
            <a:off x="4606360" y="1935678"/>
            <a:ext cx="2968168" cy="2986644"/>
            <a:chOff x="4453247" y="1781612"/>
            <a:chExt cx="3274394" cy="3294776"/>
          </a:xfrm>
        </p:grpSpPr>
        <p:sp>
          <p:nvSpPr>
            <p:cNvPr id="62" name="矩形 7"/>
            <p:cNvSpPr>
              <a:spLocks noChangeArrowheads="1"/>
            </p:cNvSpPr>
            <p:nvPr/>
          </p:nvSpPr>
          <p:spPr bwMode="auto">
            <a:xfrm>
              <a:off x="4453247" y="1781612"/>
              <a:ext cx="3274394" cy="3294776"/>
            </a:xfrm>
            <a:prstGeom prst="rect">
              <a:avLst/>
            </a:prstGeom>
            <a:gradFill>
              <a:gsLst>
                <a:gs pos="0">
                  <a:srgbClr val="87D323"/>
                </a:gs>
                <a:gs pos="100000">
                  <a:srgbClr val="69B702"/>
                </a:gs>
              </a:gsLst>
              <a:lin ang="5400000" scaled="1"/>
            </a:gra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mn-lt"/>
                <a:ea typeface="+mn-ea"/>
                <a:cs typeface="+mn-ea"/>
                <a:sym typeface="+mn-lt"/>
              </a:endParaRPr>
            </a:p>
          </p:txBody>
        </p:sp>
        <p:sp>
          <p:nvSpPr>
            <p:cNvPr id="63" name="文本框 62"/>
            <p:cNvSpPr txBox="1"/>
            <p:nvPr/>
          </p:nvSpPr>
          <p:spPr>
            <a:xfrm>
              <a:off x="4488873" y="2616103"/>
              <a:ext cx="3206337" cy="1323439"/>
            </a:xfrm>
            <a:prstGeom prst="rect">
              <a:avLst/>
            </a:prstGeom>
            <a:noFill/>
          </p:spPr>
          <p:txBody>
            <a:bodyPr wrap="square" rtlCol="0">
              <a:spAutoFit/>
            </a:bodyPr>
            <a:lstStyle/>
            <a:p>
              <a:pPr algn="ctr"/>
              <a:r>
                <a:rPr lang="en-US" altLang="zh-CN" sz="3600" dirty="0">
                  <a:solidFill>
                    <a:schemeClr val="bg1"/>
                  </a:solidFill>
                </a:rPr>
                <a:t>ADD YOUR TITLE HERE</a:t>
              </a:r>
              <a:endParaRPr lang="zh-CN" altLang="en-US" sz="3600"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randombar(horizontal)">
                                      <p:cBhvr>
                                        <p:cTn id="7" dur="500"/>
                                        <p:tgtEl>
                                          <p:spTgt spid="59"/>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Scale>
                                      <p:cBhvr>
                                        <p:cTn id="11"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61"/>
                                        </p:tgtEl>
                                        <p:attrNameLst>
                                          <p:attrName>ppt_x</p:attrName>
                                          <p:attrName>ppt_y</p:attrName>
                                        </p:attrNameLst>
                                      </p:cBhvr>
                                    </p:animMotion>
                                    <p:animEffect transition="in" filter="fade">
                                      <p:cBhvr>
                                        <p:cTn id="13" dur="1000"/>
                                        <p:tgtEl>
                                          <p:spTgt spid="61"/>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wd">
                                    <p:tmPct val="10000"/>
                                  </p:iterate>
                                  <p:childTnLst>
                                    <p:set>
                                      <p:cBhvr>
                                        <p:cTn id="16" dur="1" fill="hold">
                                          <p:stCondLst>
                                            <p:cond delay="0"/>
                                          </p:stCondLst>
                                        </p:cTn>
                                        <p:tgtEl>
                                          <p:spTgt spid="60"/>
                                        </p:tgtEl>
                                        <p:attrNameLst>
                                          <p:attrName>style.visibility</p:attrName>
                                        </p:attrNameLst>
                                      </p:cBhvr>
                                      <p:to>
                                        <p:strVal val="visible"/>
                                      </p:to>
                                    </p:set>
                                    <p:animEffect transition="in" filter="fade">
                                      <p:cBhvr>
                                        <p:cTn id="1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16" name="矩形 15"/>
          <p:cNvSpPr/>
          <p:nvPr/>
        </p:nvSpPr>
        <p:spPr>
          <a:xfrm>
            <a:off x="1962150" y="2181225"/>
            <a:ext cx="2057400" cy="3028950"/>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000500" y="2181225"/>
            <a:ext cx="2057400" cy="1514475"/>
          </a:xfrm>
          <a:prstGeom prst="rect">
            <a:avLst/>
          </a:prstGeom>
          <a:gradFill>
            <a:gsLst>
              <a:gs pos="0">
                <a:srgbClr val="87D323"/>
              </a:gs>
              <a:gs pos="100000">
                <a:srgbClr val="569C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000500" y="3695700"/>
            <a:ext cx="2057400" cy="151447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057900" y="2181225"/>
            <a:ext cx="2057400" cy="3028950"/>
          </a:xfrm>
          <a:prstGeom prst="rect">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096250" y="2181225"/>
            <a:ext cx="2057400" cy="1514475"/>
          </a:xfrm>
          <a:prstGeom prst="rect">
            <a:avLst/>
          </a:pr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096250" y="3695700"/>
            <a:ext cx="2057400" cy="1514475"/>
          </a:xfrm>
          <a:prstGeom prst="rect">
            <a:avLst/>
          </a:prstGeom>
          <a:blipFill dpi="0" rotWithShape="0">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402060" y="2771775"/>
            <a:ext cx="1162499" cy="400110"/>
          </a:xfrm>
          <a:prstGeom prst="rect">
            <a:avLst/>
          </a:prstGeom>
          <a:noFill/>
        </p:spPr>
        <p:txBody>
          <a:bodyPr wrap="none" rtlCol="0">
            <a:spAutoFit/>
          </a:bodyPr>
          <a:lstStyle/>
          <a:p>
            <a:pPr algn="ctr"/>
            <a:r>
              <a:rPr lang="en-US" altLang="zh-CN" sz="2000" b="1" dirty="0">
                <a:solidFill>
                  <a:schemeClr val="bg1"/>
                </a:solidFill>
                <a:latin typeface="Agency FB" panose="020B0503020202020204" pitchFamily="34" charset="0"/>
              </a:rPr>
              <a:t>YOUR TITLE</a:t>
            </a:r>
            <a:endParaRPr lang="zh-CN" altLang="en-US" sz="2000" b="1" dirty="0" smtClean="0">
              <a:solidFill>
                <a:schemeClr val="bg1"/>
              </a:solidFill>
              <a:latin typeface="Aharoni" panose="02010803020104030203" pitchFamily="2" charset="-79"/>
              <a:ea typeface="HOT-Ninja Std R" panose="02020400000000000000" pitchFamily="18" charset="-128"/>
              <a:cs typeface="Aharoni" panose="02010803020104030203" pitchFamily="2" charset="-79"/>
            </a:endParaRPr>
          </a:p>
        </p:txBody>
      </p:sp>
      <p:sp>
        <p:nvSpPr>
          <p:cNvPr id="23" name="矩形 22"/>
          <p:cNvSpPr/>
          <p:nvPr/>
        </p:nvSpPr>
        <p:spPr>
          <a:xfrm>
            <a:off x="4117547" y="3823990"/>
            <a:ext cx="1839701" cy="996619"/>
          </a:xfrm>
          <a:prstGeom prst="rect">
            <a:avLst/>
          </a:prstGeom>
          <a:noFill/>
        </p:spPr>
        <p:txBody>
          <a:bodyPr wrap="square">
            <a:spAutoFit/>
          </a:bodyPr>
          <a:lstStyle/>
          <a:p>
            <a:pPr marL="0" indent="0" algn="ctr" defTabSz="1450340" fontAlgn="auto">
              <a:lnSpc>
                <a:spcPct val="150000"/>
              </a:lnSpc>
              <a:spcBef>
                <a:spcPts val="0"/>
              </a:spcBef>
              <a:spcAft>
                <a:spcPts val="0"/>
              </a:spcAft>
              <a:buNone/>
              <a:defRPr/>
            </a:pPr>
            <a:r>
              <a:rPr lang="en-US" altLang="zh-CN" sz="800" dirty="0" err="1">
                <a:solidFill>
                  <a:schemeClr val="bg1"/>
                </a:solidFill>
              </a:rPr>
              <a:t>Lorem</a:t>
            </a:r>
            <a:r>
              <a:rPr lang="en-US" altLang="zh-CN" sz="800" dirty="0">
                <a:solidFill>
                  <a:schemeClr val="bg1"/>
                </a:solidFill>
              </a:rPr>
              <a:t> </a:t>
            </a:r>
            <a:r>
              <a:rPr lang="en-US" altLang="zh-CN" sz="800" dirty="0" err="1">
                <a:solidFill>
                  <a:schemeClr val="bg1"/>
                </a:solidFill>
              </a:rPr>
              <a:t>ipsum</a:t>
            </a:r>
            <a:r>
              <a:rPr lang="en-US" altLang="zh-CN" sz="800" dirty="0">
                <a:solidFill>
                  <a:schemeClr val="bg1"/>
                </a:solidFill>
              </a:rPr>
              <a:t> dolor sit </a:t>
            </a:r>
            <a:r>
              <a:rPr lang="en-US" altLang="zh-CN" sz="800" dirty="0" err="1">
                <a:solidFill>
                  <a:schemeClr val="bg1"/>
                </a:solidFill>
              </a:rPr>
              <a:t>amet</a:t>
            </a:r>
            <a:r>
              <a:rPr lang="en-US" altLang="zh-CN" sz="800" dirty="0">
                <a:solidFill>
                  <a:schemeClr val="bg1"/>
                </a:solidFill>
              </a:rPr>
              <a:t>, </a:t>
            </a:r>
            <a:r>
              <a:rPr lang="en-US" altLang="zh-CN" sz="800" dirty="0" err="1">
                <a:solidFill>
                  <a:schemeClr val="bg1"/>
                </a:solidFill>
              </a:rPr>
              <a:t>consectetur</a:t>
            </a:r>
            <a:r>
              <a:rPr lang="en-US" altLang="zh-CN" sz="800" dirty="0">
                <a:solidFill>
                  <a:schemeClr val="bg1"/>
                </a:solidFill>
              </a:rPr>
              <a:t> </a:t>
            </a:r>
            <a:r>
              <a:rPr lang="en-US" altLang="zh-CN" sz="800" dirty="0" err="1">
                <a:solidFill>
                  <a:schemeClr val="bg1"/>
                </a:solidFill>
              </a:rPr>
              <a:t>adipisicing</a:t>
            </a:r>
            <a:r>
              <a:rPr lang="en-US" altLang="zh-CN" sz="800" dirty="0">
                <a:solidFill>
                  <a:schemeClr val="bg1"/>
                </a:solidFill>
              </a:rPr>
              <a:t> </a:t>
            </a:r>
            <a:r>
              <a:rPr lang="en-US" altLang="zh-CN" sz="800" dirty="0" err="1">
                <a:solidFill>
                  <a:schemeClr val="bg1"/>
                </a:solidFill>
              </a:rPr>
              <a:t>elit</a:t>
            </a:r>
            <a:r>
              <a:rPr lang="en-US" altLang="zh-CN" sz="800" dirty="0">
                <a:solidFill>
                  <a:schemeClr val="bg1"/>
                </a:solidFill>
              </a:rPr>
              <a:t>, </a:t>
            </a:r>
            <a:r>
              <a:rPr lang="en-US" altLang="zh-CN" sz="800" dirty="0" err="1">
                <a:solidFill>
                  <a:schemeClr val="bg1"/>
                </a:solidFill>
              </a:rPr>
              <a:t>sed</a:t>
            </a:r>
            <a:r>
              <a:rPr lang="en-US" altLang="zh-CN" sz="800" dirty="0">
                <a:solidFill>
                  <a:schemeClr val="bg1"/>
                </a:solidFill>
              </a:rPr>
              <a:t> do </a:t>
            </a:r>
            <a:r>
              <a:rPr lang="en-US" altLang="zh-CN" sz="800" dirty="0" err="1">
                <a:solidFill>
                  <a:schemeClr val="bg1"/>
                </a:solidFill>
              </a:rPr>
              <a:t>eiusmod</a:t>
            </a:r>
            <a:r>
              <a:rPr lang="en-US" altLang="zh-CN" sz="800" dirty="0">
                <a:solidFill>
                  <a:schemeClr val="bg1"/>
                </a:solidFill>
              </a:rPr>
              <a:t> </a:t>
            </a:r>
            <a:r>
              <a:rPr lang="en-US" altLang="zh-CN" sz="800" dirty="0" err="1">
                <a:solidFill>
                  <a:schemeClr val="bg1"/>
                </a:solidFill>
              </a:rPr>
              <a:t>tempor</a:t>
            </a:r>
            <a:r>
              <a:rPr lang="en-US" altLang="zh-CN" sz="800" dirty="0">
                <a:solidFill>
                  <a:schemeClr val="bg1"/>
                </a:solidFill>
              </a:rPr>
              <a:t> </a:t>
            </a:r>
            <a:r>
              <a:rPr lang="en-US" altLang="zh-CN" sz="800" dirty="0" err="1">
                <a:solidFill>
                  <a:schemeClr val="bg1"/>
                </a:solidFill>
              </a:rPr>
              <a:t>incididunt</a:t>
            </a:r>
            <a:r>
              <a:rPr lang="en-US" altLang="zh-CN" sz="800" dirty="0">
                <a:solidFill>
                  <a:schemeClr val="bg1"/>
                </a:solidFill>
              </a:rPr>
              <a:t> </a:t>
            </a:r>
            <a:r>
              <a:rPr lang="en-US" altLang="zh-CN" sz="800" dirty="0" err="1">
                <a:solidFill>
                  <a:schemeClr val="bg1"/>
                </a:solidFill>
              </a:rPr>
              <a:t>ut</a:t>
            </a:r>
            <a:r>
              <a:rPr lang="en-US" altLang="zh-CN" sz="800" dirty="0">
                <a:solidFill>
                  <a:schemeClr val="bg1"/>
                </a:solidFill>
              </a:rPr>
              <a:t> </a:t>
            </a:r>
            <a:r>
              <a:rPr lang="en-US" altLang="zh-CN" sz="800" dirty="0" err="1">
                <a:solidFill>
                  <a:schemeClr val="bg1"/>
                </a:solidFill>
              </a:rPr>
              <a:t>labore</a:t>
            </a:r>
            <a:r>
              <a:rPr lang="en-US" altLang="zh-CN" sz="800" dirty="0">
                <a:solidFill>
                  <a:schemeClr val="bg1"/>
                </a:solidFill>
              </a:rPr>
              <a:t> et </a:t>
            </a:r>
            <a:r>
              <a:rPr lang="en-US" altLang="zh-CN" sz="800" dirty="0" err="1">
                <a:solidFill>
                  <a:schemeClr val="bg1"/>
                </a:solidFill>
              </a:rPr>
              <a:t>dolore</a:t>
            </a:r>
            <a:r>
              <a:rPr lang="en-US" altLang="zh-CN" sz="800" dirty="0">
                <a:solidFill>
                  <a:schemeClr val="bg1"/>
                </a:solidFill>
              </a:rPr>
              <a:t> magna </a:t>
            </a:r>
            <a:r>
              <a:rPr lang="en-US" altLang="zh-CN" sz="800" dirty="0" err="1">
                <a:solidFill>
                  <a:schemeClr val="bg1"/>
                </a:solidFill>
              </a:rPr>
              <a:t>aliqua</a:t>
            </a:r>
            <a:r>
              <a:rPr lang="en-US" altLang="zh-CN" sz="800" dirty="0">
                <a:solidFill>
                  <a:schemeClr val="bg1"/>
                </a:solidFill>
              </a:rPr>
              <a:t>. </a:t>
            </a:r>
            <a:r>
              <a:rPr lang="en-US" altLang="zh-CN" sz="800" dirty="0" err="1">
                <a:solidFill>
                  <a:schemeClr val="bg1"/>
                </a:solidFill>
              </a:rPr>
              <a:t>Ut</a:t>
            </a:r>
            <a:r>
              <a:rPr lang="en-US" altLang="zh-CN" sz="800" dirty="0">
                <a:solidFill>
                  <a:schemeClr val="bg1"/>
                </a:solidFill>
              </a:rPr>
              <a:t> </a:t>
            </a:r>
            <a:r>
              <a:rPr lang="en-US" altLang="zh-CN" sz="800" dirty="0" err="1">
                <a:solidFill>
                  <a:schemeClr val="bg1"/>
                </a:solidFill>
              </a:rPr>
              <a:t>enim</a:t>
            </a:r>
            <a:r>
              <a:rPr lang="en-US" altLang="zh-CN" sz="800" dirty="0">
                <a:solidFill>
                  <a:schemeClr val="bg1"/>
                </a:solidFill>
              </a:rPr>
              <a:t> ad minim </a:t>
            </a:r>
            <a:r>
              <a:rPr lang="en-US" altLang="zh-CN" sz="800" dirty="0" err="1">
                <a:solidFill>
                  <a:schemeClr val="bg1"/>
                </a:solidFill>
              </a:rPr>
              <a:t>veniam</a:t>
            </a:r>
            <a:endParaRPr lang="en-US" altLang="zh-CN" sz="800" dirty="0">
              <a:solidFill>
                <a:schemeClr val="bg1"/>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223"/>
                                        </p:tgtEl>
                                        <p:attrNameLst>
                                          <p:attrName>style.visibility</p:attrName>
                                        </p:attrNameLst>
                                      </p:cBhvr>
                                      <p:to>
                                        <p:strVal val="visible"/>
                                      </p:to>
                                    </p:set>
                                    <p:animEffect transition="in" filter="randombar(horizontal)">
                                      <p:cBhvr>
                                        <p:cTn id="7" dur="500"/>
                                        <p:tgtEl>
                                          <p:spTgt spid="92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par>
                                <p:cTn id="29" presetID="53" presetClass="entr" presetSubtype="16" fill="hold" grpId="0" nodeType="withEffect">
                                  <p:stCondLst>
                                    <p:cond delay="4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childTnLst>
                          </p:cTn>
                        </p:par>
                        <p:par>
                          <p:cTn id="39" fill="hold">
                            <p:stCondLst>
                              <p:cond delay="1000"/>
                            </p:stCondLst>
                            <p:childTnLst>
                              <p:par>
                                <p:cTn id="40" presetID="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1500"/>
                            </p:stCondLst>
                            <p:childTnLst>
                              <p:par>
                                <p:cTn id="45" presetID="10" presetClass="entr" presetSubtype="0" fill="hold" grpId="0" nodeType="afterEffect">
                                  <p:stCondLst>
                                    <p:cond delay="0"/>
                                  </p:stCondLst>
                                  <p:iterate type="wd">
                                    <p:tmPct val="10000"/>
                                  </p:iterate>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p:bldP spid="16" grpId="0" animBg="1"/>
      <p:bldP spid="17" grpId="0" animBg="1"/>
      <p:bldP spid="18" grpId="0" animBg="1"/>
      <p:bldP spid="19" grpId="0" animBg="1"/>
      <p:bldP spid="20" grpId="0" animBg="1"/>
      <p:bldP spid="21" grpId="0" animBg="1"/>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6048068" y="2406600"/>
            <a:ext cx="5829895" cy="2044800"/>
          </a:xfrm>
          <a:prstGeom prst="rect">
            <a:avLst/>
          </a:prstGeom>
          <a:solidFill>
            <a:schemeClr val="tx1">
              <a:lumMod val="85000"/>
              <a:lumOff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矩形 8"/>
          <p:cNvSpPr/>
          <p:nvPr/>
        </p:nvSpPr>
        <p:spPr>
          <a:xfrm>
            <a:off x="283590" y="308653"/>
            <a:ext cx="2849533" cy="2044800"/>
          </a:xfrm>
          <a:prstGeom prst="rect">
            <a:avLst/>
          </a:prstGeom>
          <a:blipFill dpi="0" rotWithShape="1">
            <a:blip r:embed="rId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a:off x="3198536" y="308653"/>
            <a:ext cx="2849533" cy="2044800"/>
          </a:xfrm>
          <a:prstGeom prst="rect">
            <a:avLst/>
          </a:prstGeom>
          <a:solidFill>
            <a:schemeClr val="tx1">
              <a:lumMod val="85000"/>
              <a:lumOff val="1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矩形 10"/>
          <p:cNvSpPr/>
          <p:nvPr/>
        </p:nvSpPr>
        <p:spPr>
          <a:xfrm>
            <a:off x="6113483" y="308653"/>
            <a:ext cx="2849533" cy="2044800"/>
          </a:xfrm>
          <a:prstGeom prst="rect">
            <a:avLst/>
          </a:prstGeom>
          <a:blipFill dpi="0" rotWithShape="1">
            <a:blip r:embed="rId5"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9028431" y="308653"/>
            <a:ext cx="2849533" cy="2044800"/>
          </a:xfrm>
          <a:prstGeom prst="rect">
            <a:avLst/>
          </a:prstGeom>
          <a:blipFill dpi="0" rotWithShape="1">
            <a:blip r:embed="rId6" cstate="email"/>
            <a:srcRect/>
            <a:stretch>
              <a:fillRect/>
            </a:stretch>
          </a:bli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283590" y="4504547"/>
            <a:ext cx="2849533" cy="2044800"/>
          </a:xfrm>
          <a:prstGeom prst="rect">
            <a:avLst/>
          </a:prstGeom>
          <a:blipFill dpi="0" rotWithShape="1">
            <a:blip r:embed="rId7"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矩形 13"/>
          <p:cNvSpPr/>
          <p:nvPr/>
        </p:nvSpPr>
        <p:spPr>
          <a:xfrm>
            <a:off x="3198536" y="4504547"/>
            <a:ext cx="2849533" cy="2044800"/>
          </a:xfrm>
          <a:prstGeom prst="rect">
            <a:avLst/>
          </a:prstGeom>
          <a:blipFill>
            <a:blip r:embed="rId8" cstate="email"/>
            <a:stretch>
              <a:fillRect/>
            </a:stretch>
          </a:bli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5" name="矩形 14"/>
          <p:cNvSpPr/>
          <p:nvPr/>
        </p:nvSpPr>
        <p:spPr>
          <a:xfrm>
            <a:off x="6113483" y="4504547"/>
            <a:ext cx="2849533" cy="2044800"/>
          </a:xfrm>
          <a:prstGeom prst="rect">
            <a:avLst/>
          </a:prstGeom>
          <a:gradFill>
            <a:gsLst>
              <a:gs pos="0">
                <a:srgbClr val="87D323"/>
              </a:gs>
              <a:gs pos="100000">
                <a:srgbClr val="69B70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9028431" y="4504547"/>
            <a:ext cx="2849533" cy="2044800"/>
          </a:xfrm>
          <a:prstGeom prst="rect">
            <a:avLst/>
          </a:prstGeom>
          <a:blipFill dpi="0" rotWithShape="1">
            <a:blip r:embed="rId9" cstate="email"/>
            <a:srcRect/>
            <a:stretch>
              <a:fillRect/>
            </a:stretch>
          </a:bli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矩形 16"/>
          <p:cNvSpPr/>
          <p:nvPr/>
        </p:nvSpPr>
        <p:spPr>
          <a:xfrm>
            <a:off x="283590" y="2406600"/>
            <a:ext cx="5764479" cy="2044800"/>
          </a:xfrm>
          <a:prstGeom prst="rect">
            <a:avLst/>
          </a:prstGeom>
          <a:gradFill>
            <a:gsLst>
              <a:gs pos="0">
                <a:srgbClr val="87D323"/>
              </a:gs>
              <a:gs pos="100000">
                <a:srgbClr val="69B702"/>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TextBox 3"/>
          <p:cNvSpPr>
            <a:spLocks noChangeArrowheads="1"/>
          </p:cNvSpPr>
          <p:nvPr/>
        </p:nvSpPr>
        <p:spPr bwMode="auto">
          <a:xfrm>
            <a:off x="3372921" y="3044958"/>
            <a:ext cx="2500761" cy="83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项目内容</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ADD YOUR TITLE HERE</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ADD YOUR TITLE HERE</a:t>
            </a:r>
          </a:p>
          <a:p>
            <a:pPr algn="just">
              <a:lnSpc>
                <a:spcPct val="150000"/>
              </a:lnSpc>
            </a:pP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a:t>
            </a: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说明</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ADD YOUR TITLE HERE</a:t>
            </a:r>
          </a:p>
        </p:txBody>
      </p:sp>
      <p:sp>
        <p:nvSpPr>
          <p:cNvPr id="19" name="TextBox 3"/>
          <p:cNvSpPr>
            <a:spLocks noChangeArrowheads="1"/>
          </p:cNvSpPr>
          <p:nvPr/>
        </p:nvSpPr>
        <p:spPr bwMode="auto">
          <a:xfrm>
            <a:off x="6287869" y="3044958"/>
            <a:ext cx="2675147" cy="83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项目内容</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ADD YOUR TITLE HERE</a:t>
            </a:r>
          </a:p>
          <a:p>
            <a:pPr algn="just">
              <a:lnSpc>
                <a:spcPct val="150000"/>
              </a:lnSpc>
            </a:pP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a:t>
            </a: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ADD YOUR TITLE HERE</a:t>
            </a:r>
          </a:p>
          <a:p>
            <a:pPr algn="just">
              <a:lnSpc>
                <a:spcPct val="150000"/>
              </a:lnSpc>
            </a:pP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项目</a:t>
            </a: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说明</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ADD YOUR TITLE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2" presetClass="entr" presetSubtype="9"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par>
                                <p:cTn id="19" presetID="2" presetClass="entr" presetSubtype="3" fill="hold" grpId="0"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0-#ppt_h/2"/>
                                          </p:val>
                                        </p:tav>
                                        <p:tav tm="100000">
                                          <p:val>
                                            <p:strVal val="#ppt_y"/>
                                          </p:val>
                                        </p:tav>
                                      </p:tavLst>
                                    </p:anim>
                                  </p:childTnLst>
                                </p:cTn>
                              </p:par>
                              <p:par>
                                <p:cTn id="23" presetID="2" presetClass="entr" presetSubtype="12"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9"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0-#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1+#ppt_w/2"/>
                                          </p:val>
                                        </p:tav>
                                        <p:tav tm="100000">
                                          <p:val>
                                            <p:strVal val="#ppt_x"/>
                                          </p:val>
                                        </p:tav>
                                      </p:tavLst>
                                    </p:anim>
                                    <p:anim calcmode="lin" valueType="num">
                                      <p:cBhvr additive="base">
                                        <p:cTn id="39" dur="500" fill="hold"/>
                                        <p:tgtEl>
                                          <p:spTgt spid="12"/>
                                        </p:tgtEl>
                                        <p:attrNameLst>
                                          <p:attrName>ppt_y</p:attrName>
                                        </p:attrNameLst>
                                      </p:cBhvr>
                                      <p:tavLst>
                                        <p:tav tm="0">
                                          <p:val>
                                            <p:strVal val="0-#ppt_h/2"/>
                                          </p:val>
                                        </p:tav>
                                        <p:tav tm="100000">
                                          <p:val>
                                            <p:strVal val="#ppt_y"/>
                                          </p:val>
                                        </p:tav>
                                      </p:tavLst>
                                    </p:anim>
                                  </p:childTnLst>
                                </p:cTn>
                              </p:par>
                              <p:par>
                                <p:cTn id="40" presetID="2" presetClass="entr" presetSubtype="12"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0-#ppt_w/2"/>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par>
                                <p:cTn id="44" presetID="2" presetClass="entr" presetSubtype="6"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1+#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776050" y="1619635"/>
            <a:ext cx="6855563" cy="3722948"/>
          </a:xfrm>
          <a:prstGeom prst="rect">
            <a:avLst/>
          </a:prstGeom>
          <a:solidFill>
            <a:schemeClr val="bg1">
              <a:lumMod val="8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 name="矩形 3"/>
          <p:cNvSpPr/>
          <p:nvPr/>
        </p:nvSpPr>
        <p:spPr>
          <a:xfrm>
            <a:off x="6570118" y="2924927"/>
            <a:ext cx="1977279" cy="783590"/>
          </a:xfrm>
          <a:prstGeom prst="rect">
            <a:avLst/>
          </a:prstGeom>
        </p:spPr>
        <p:txBody>
          <a:bodyPr wrap="square">
            <a:spAutoFit/>
          </a:bodyPr>
          <a:lstStyle/>
          <a:p>
            <a:pPr algn="just">
              <a:lnSpc>
                <a:spcPct val="150000"/>
              </a:lnSpc>
              <a:spcAft>
                <a:spcPts val="1200"/>
              </a:spcAft>
            </a:pPr>
            <a:r>
              <a:rPr altLang="zh-CN" sz="1000" dirty="0">
                <a:solidFill>
                  <a:schemeClr val="tx1">
                    <a:lumMod val="75000"/>
                    <a:lumOff val="25000"/>
                  </a:schemeClr>
                </a:solidFill>
                <a:latin typeface="+mj-ea"/>
              </a:rPr>
              <a:t>此处添加详细文本描述，建议与标题相关并符合整体语言风格，语言描述尽量</a:t>
            </a:r>
          </a:p>
        </p:txBody>
      </p:sp>
      <p:sp>
        <p:nvSpPr>
          <p:cNvPr id="5" name="矩形 4"/>
          <p:cNvSpPr/>
          <p:nvPr/>
        </p:nvSpPr>
        <p:spPr>
          <a:xfrm>
            <a:off x="8841562" y="2924927"/>
            <a:ext cx="2171700" cy="783590"/>
          </a:xfrm>
          <a:prstGeom prst="rect">
            <a:avLst/>
          </a:prstGeom>
        </p:spPr>
        <p:txBody>
          <a:bodyPr wrap="square">
            <a:spAutoFit/>
          </a:bodyPr>
          <a:lstStyle/>
          <a:p>
            <a:pPr algn="just">
              <a:lnSpc>
                <a:spcPct val="150000"/>
              </a:lnSpc>
              <a:spcAft>
                <a:spcPts val="1200"/>
              </a:spcAft>
            </a:pPr>
            <a:r>
              <a:rPr altLang="zh-CN" sz="1000" dirty="0">
                <a:solidFill>
                  <a:schemeClr val="tx1">
                    <a:lumMod val="75000"/>
                    <a:lumOff val="25000"/>
                  </a:schemeClr>
                </a:solidFill>
                <a:latin typeface="+mj-ea"/>
              </a:rPr>
              <a:t>此处添加详细文本描述，建议与标题相关并符合整体语言风格，语言描述尽量</a:t>
            </a:r>
          </a:p>
        </p:txBody>
      </p:sp>
      <p:sp>
        <p:nvSpPr>
          <p:cNvPr id="6" name="矩形 5"/>
          <p:cNvSpPr/>
          <p:nvPr/>
        </p:nvSpPr>
        <p:spPr>
          <a:xfrm>
            <a:off x="6570118" y="2426735"/>
            <a:ext cx="4443144" cy="307777"/>
          </a:xfrm>
          <a:prstGeom prst="rect">
            <a:avLst/>
          </a:prstGeom>
        </p:spPr>
        <p:txBody>
          <a:bodyPr wrap="square">
            <a:spAutoFit/>
          </a:bodyPr>
          <a:lstStyle/>
          <a:p>
            <a:pPr algn="dist"/>
            <a:r>
              <a:rPr lang="zh-CN" altLang="en-US" sz="1400" b="1" dirty="0">
                <a:solidFill>
                  <a:srgbClr val="569C00"/>
                </a:solidFill>
                <a:latin typeface="微软雅黑" panose="020B0503020204020204" pitchFamily="34" charset="-122"/>
                <a:ea typeface="微软雅黑" panose="020B0503020204020204" pitchFamily="34" charset="-122"/>
              </a:rPr>
              <a:t>专业定制 精心开发</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1247" y="1666390"/>
            <a:ext cx="4804686" cy="3202790"/>
          </a:xfrm>
          <a:prstGeom prst="rect">
            <a:avLst/>
          </a:prstGeom>
        </p:spPr>
      </p:pic>
      <p:sp>
        <p:nvSpPr>
          <p:cNvPr id="9"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gradFill>
                  <a:gsLst>
                    <a:gs pos="0">
                      <a:srgbClr val="87D323"/>
                    </a:gs>
                    <a:gs pos="100000">
                      <a:srgbClr val="69B702"/>
                    </a:gs>
                  </a:gsLst>
                  <a:lin ang="5400000" scaled="1"/>
                </a:gra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4000">
                                          <p:cBhvr additive="base">
                                            <p:cTn id="7" dur="750" fill="hold"/>
                                            <p:tgtEl>
                                              <p:spTgt spid="9"/>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9" presetClass="entr" presetSubtype="0" decel="1000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360"/>
                                              </p:val>
                                            </p:tav>
                                            <p:tav tm="100000">
                                              <p:val>
                                                <p:fltVal val="0"/>
                                              </p:val>
                                            </p:tav>
                                          </p:tavLst>
                                        </p:anim>
                                        <p:animEffect transition="in" filter="fade">
                                          <p:cBhvr>
                                            <p:cTn id="15" dur="10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000"/>
                                </p:stCondLst>
                                <p:childTnLst>
                                  <p:par>
                                    <p:cTn id="20" presetID="2" presetClass="entr" presetSubtype="2"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9" presetClass="entr" presetSubtype="0" decel="1000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360"/>
                                              </p:val>
                                            </p:tav>
                                            <p:tav tm="100000">
                                              <p:val>
                                                <p:fltVal val="0"/>
                                              </p:val>
                                            </p:tav>
                                          </p:tavLst>
                                        </p:anim>
                                        <p:animEffect transition="in" filter="fade">
                                          <p:cBhvr>
                                            <p:cTn id="15" dur="10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000"/>
                                </p:stCondLst>
                                <p:childTnLst>
                                  <p:par>
                                    <p:cTn id="20" presetID="2" presetClass="entr" presetSubtype="2"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AutoShape 2"/>
          <p:cNvSpPr/>
          <p:nvPr/>
        </p:nvSpPr>
        <p:spPr bwMode="auto">
          <a:xfrm>
            <a:off x="7132814" y="5422407"/>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gradFill>
            <a:gsLst>
              <a:gs pos="0">
                <a:srgbClr val="87D323"/>
              </a:gs>
              <a:gs pos="100000">
                <a:srgbClr val="569C00"/>
              </a:gs>
            </a:gsLst>
            <a:lin ang="5400000" scaled="1"/>
          </a:grad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00000"/>
              </a:lnSpc>
            </a:pPr>
            <a:r>
              <a:rPr lang="es-ES" altLang="zh-CN" sz="1600"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55" name="AutoShape 4"/>
          <p:cNvSpPr/>
          <p:nvPr/>
        </p:nvSpPr>
        <p:spPr bwMode="auto">
          <a:xfrm>
            <a:off x="4517551" y="3407981"/>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gradFill>
            <a:gsLst>
              <a:gs pos="0">
                <a:srgbClr val="87D323"/>
              </a:gs>
              <a:gs pos="100000">
                <a:srgbClr val="569C00"/>
              </a:gs>
            </a:gsLst>
            <a:lin ang="5400000" scaled="1"/>
          </a:gradFill>
          <a:ln>
            <a:noFill/>
          </a:ln>
          <a:effectLst/>
        </p:spPr>
        <p:txBody>
          <a:bodyPr lIns="0" tIns="0" rIns="0" bIns="0" anchor="ctr"/>
          <a:lstStyle/>
          <a:p>
            <a:pPr>
              <a:lnSpc>
                <a:spcPct val="100000"/>
              </a:lnSpc>
              <a:defRPr/>
            </a:pPr>
            <a:endParaRPr lang="es-ES" sz="1600">
              <a:solidFill>
                <a:schemeClr val="tx1">
                  <a:lumMod val="75000"/>
                  <a:lumOff val="25000"/>
                </a:schemeClr>
              </a:solidFill>
              <a:cs typeface="+mn-ea"/>
              <a:sym typeface="+mn-lt"/>
            </a:endParaRPr>
          </a:p>
        </p:txBody>
      </p:sp>
      <p:sp>
        <p:nvSpPr>
          <p:cNvPr id="56" name="AutoShape 6"/>
          <p:cNvSpPr/>
          <p:nvPr/>
        </p:nvSpPr>
        <p:spPr bwMode="auto">
          <a:xfrm>
            <a:off x="7120114" y="393262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p:spPr>
        <p:txBody>
          <a:bodyPr lIns="0" tIns="0" rIns="0" bIns="0" anchor="ctr"/>
          <a:lstStyle/>
          <a:p>
            <a:pPr>
              <a:lnSpc>
                <a:spcPct val="100000"/>
              </a:lnSpc>
              <a:defRPr/>
            </a:pPr>
            <a:endParaRPr lang="es-ES" sz="1600">
              <a:solidFill>
                <a:schemeClr val="tx1">
                  <a:lumMod val="75000"/>
                  <a:lumOff val="25000"/>
                </a:schemeClr>
              </a:solidFill>
              <a:cs typeface="+mn-ea"/>
              <a:sym typeface="+mn-lt"/>
            </a:endParaRPr>
          </a:p>
        </p:txBody>
      </p:sp>
      <p:sp>
        <p:nvSpPr>
          <p:cNvPr id="57" name="AutoShape 8"/>
          <p:cNvSpPr/>
          <p:nvPr/>
        </p:nvSpPr>
        <p:spPr bwMode="auto">
          <a:xfrm>
            <a:off x="4504851" y="2087254"/>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tx1">
              <a:lumMod val="75000"/>
              <a:lumOff val="25000"/>
            </a:schemeClr>
          </a:solidFill>
          <a:ln>
            <a:noFill/>
          </a:ln>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00000"/>
              </a:lnSpc>
            </a:pPr>
            <a:r>
              <a:rPr lang="es-ES" altLang="zh-CN" sz="1600"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58" name="AutoShape 10"/>
          <p:cNvSpPr/>
          <p:nvPr/>
        </p:nvSpPr>
        <p:spPr bwMode="auto">
          <a:xfrm>
            <a:off x="4537393" y="488745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p:spPr>
        <p:txBody>
          <a:bodyPr lIns="0" tIns="0" rIns="0" bIns="0" anchor="ctr"/>
          <a:lstStyle/>
          <a:p>
            <a:pPr>
              <a:lnSpc>
                <a:spcPct val="100000"/>
              </a:lnSpc>
              <a:defRPr/>
            </a:pPr>
            <a:endParaRPr lang="es-ES" sz="1600">
              <a:solidFill>
                <a:schemeClr val="tx1">
                  <a:lumMod val="75000"/>
                  <a:lumOff val="25000"/>
                </a:schemeClr>
              </a:solidFill>
              <a:cs typeface="+mn-ea"/>
              <a:sym typeface="+mn-lt"/>
            </a:endParaRPr>
          </a:p>
        </p:txBody>
      </p:sp>
      <p:sp>
        <p:nvSpPr>
          <p:cNvPr id="59" name="AutoShape 12"/>
          <p:cNvSpPr/>
          <p:nvPr/>
        </p:nvSpPr>
        <p:spPr bwMode="auto">
          <a:xfrm>
            <a:off x="7115352" y="2611893"/>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adFill>
            <a:gsLst>
              <a:gs pos="0">
                <a:srgbClr val="87D323"/>
              </a:gs>
              <a:gs pos="100000">
                <a:srgbClr val="569C00"/>
              </a:gs>
            </a:gsLst>
            <a:lin ang="5400000" scaled="1"/>
          </a:gradFill>
          <a:ln>
            <a:noFill/>
          </a:ln>
        </p:spPr>
        <p:txBody>
          <a:bodyPr lIns="0" tIns="0" rIns="0" bIns="0" anchor="ctr"/>
          <a:lstStyle/>
          <a:p>
            <a:endParaRPr lang="zh-CN" altLang="en-US" sz="1705">
              <a:solidFill>
                <a:schemeClr val="tx1">
                  <a:lumMod val="75000"/>
                  <a:lumOff val="25000"/>
                </a:schemeClr>
              </a:solidFill>
              <a:cs typeface="+mn-ea"/>
              <a:sym typeface="+mn-lt"/>
            </a:endParaRPr>
          </a:p>
        </p:txBody>
      </p:sp>
      <p:sp>
        <p:nvSpPr>
          <p:cNvPr id="60" name="Line 16"/>
          <p:cNvSpPr>
            <a:spLocks noChangeShapeType="1"/>
          </p:cNvSpPr>
          <p:nvPr/>
        </p:nvSpPr>
        <p:spPr bwMode="auto">
          <a:xfrm>
            <a:off x="5324750" y="5232712"/>
            <a:ext cx="1570745" cy="46987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61" name="Line 17"/>
          <p:cNvSpPr>
            <a:spLocks noChangeShapeType="1"/>
          </p:cNvSpPr>
          <p:nvPr/>
        </p:nvSpPr>
        <p:spPr bwMode="auto">
          <a:xfrm flipV="1">
            <a:off x="5327132" y="4254865"/>
            <a:ext cx="1538996" cy="96435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62" name="Line 18"/>
          <p:cNvSpPr>
            <a:spLocks noChangeShapeType="1"/>
          </p:cNvSpPr>
          <p:nvPr/>
        </p:nvSpPr>
        <p:spPr bwMode="auto">
          <a:xfrm>
            <a:off x="5323162" y="3733401"/>
            <a:ext cx="1541378" cy="51908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63" name="Line 19"/>
          <p:cNvSpPr>
            <a:spLocks noChangeShapeType="1"/>
          </p:cNvSpPr>
          <p:nvPr/>
        </p:nvSpPr>
        <p:spPr bwMode="auto">
          <a:xfrm flipV="1">
            <a:off x="5326337" y="2948425"/>
            <a:ext cx="1508042" cy="788151"/>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64" name="Line 20"/>
          <p:cNvSpPr>
            <a:spLocks noChangeShapeType="1"/>
          </p:cNvSpPr>
          <p:nvPr/>
        </p:nvSpPr>
        <p:spPr bwMode="auto">
          <a:xfrm>
            <a:off x="5338243" y="2403150"/>
            <a:ext cx="1492962" cy="533370"/>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600">
              <a:solidFill>
                <a:schemeClr val="tx1">
                  <a:lumMod val="75000"/>
                  <a:lumOff val="25000"/>
                </a:schemeClr>
              </a:solidFill>
              <a:cs typeface="+mn-ea"/>
              <a:sym typeface="+mn-lt"/>
            </a:endParaRPr>
          </a:p>
        </p:txBody>
      </p:sp>
      <p:sp>
        <p:nvSpPr>
          <p:cNvPr id="65" name="AutoShape 21"/>
          <p:cNvSpPr/>
          <p:nvPr/>
        </p:nvSpPr>
        <p:spPr bwMode="auto">
          <a:xfrm>
            <a:off x="6722467" y="282460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gradFill>
            <a:gsLst>
              <a:gs pos="0">
                <a:srgbClr val="87D323"/>
              </a:gs>
              <a:gs pos="100000">
                <a:srgbClr val="569C00"/>
              </a:gs>
            </a:gsLst>
            <a:lin ang="5400000" scaled="1"/>
          </a:gra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6" name="AutoShape 22"/>
          <p:cNvSpPr/>
          <p:nvPr/>
        </p:nvSpPr>
        <p:spPr bwMode="auto">
          <a:xfrm>
            <a:off x="6755802" y="413660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7" name="AutoShape 23"/>
          <p:cNvSpPr/>
          <p:nvPr/>
        </p:nvSpPr>
        <p:spPr bwMode="auto">
          <a:xfrm>
            <a:off x="6798662" y="560972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gradFill>
            <a:gsLst>
              <a:gs pos="0">
                <a:srgbClr val="87D323"/>
              </a:gs>
              <a:gs pos="100000">
                <a:srgbClr val="569C00"/>
              </a:gs>
            </a:gsLst>
            <a:lin ang="5400000" scaled="1"/>
          </a:gra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8" name="AutoShape 24"/>
          <p:cNvSpPr/>
          <p:nvPr/>
        </p:nvSpPr>
        <p:spPr bwMode="auto">
          <a:xfrm>
            <a:off x="5246173" y="2291236"/>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ln>
          <a:effectLst/>
        </p:spPr>
        <p:txBody>
          <a:bodyPr lIns="0" tIns="0" rIns="0" bIns="0" anchor="ctr"/>
          <a:lstStyle/>
          <a:p>
            <a:pPr algn="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9" name="AutoShape 25"/>
          <p:cNvSpPr/>
          <p:nvPr/>
        </p:nvSpPr>
        <p:spPr bwMode="auto">
          <a:xfrm>
            <a:off x="5228711" y="361196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gradFill>
            <a:gsLst>
              <a:gs pos="0">
                <a:srgbClr val="87D323"/>
              </a:gs>
              <a:gs pos="100000">
                <a:srgbClr val="569C00"/>
              </a:gs>
            </a:gsLst>
            <a:lin ang="5400000" scaled="1"/>
          </a:gradFill>
          <a:ln w="25400" cap="flat" cmpd="sng">
            <a:solidFill>
              <a:srgbClr val="000000">
                <a:alpha val="0"/>
              </a:srgbClr>
            </a:solidFill>
            <a:prstDash val="solid"/>
            <a:miter lim="0"/>
          </a:ln>
          <a:effectLst/>
        </p:spPr>
        <p:txBody>
          <a:bodyPr lIns="0" tIns="0" rIns="0" bIns="0" anchor="ctr"/>
          <a:lstStyle/>
          <a:p>
            <a:pPr algn="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70" name="AutoShape 26"/>
          <p:cNvSpPr/>
          <p:nvPr/>
        </p:nvSpPr>
        <p:spPr bwMode="auto">
          <a:xfrm>
            <a:off x="5220774" y="5101751"/>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ln>
          <a:effectLst/>
        </p:spPr>
        <p:txBody>
          <a:bodyPr lIns="0" tIns="0" rIns="0" bIns="0" anchor="ctr"/>
          <a:lstStyle/>
          <a:p>
            <a:pPr algn="r" defTabSz="291465">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grpSp>
        <p:nvGrpSpPr>
          <p:cNvPr id="32" name="组合 31"/>
          <p:cNvGrpSpPr/>
          <p:nvPr/>
        </p:nvGrpSpPr>
        <p:grpSpPr>
          <a:xfrm>
            <a:off x="7946364" y="2255401"/>
            <a:ext cx="2244151" cy="1087099"/>
            <a:chOff x="3762506" y="1807841"/>
            <a:chExt cx="2244151" cy="1087099"/>
          </a:xfrm>
        </p:grpSpPr>
        <p:sp>
          <p:nvSpPr>
            <p:cNvPr id="33" name="矩形 32"/>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4" name="文本框 33"/>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35" name="组合 34"/>
          <p:cNvGrpSpPr/>
          <p:nvPr/>
        </p:nvGrpSpPr>
        <p:grpSpPr>
          <a:xfrm>
            <a:off x="7946364" y="3831789"/>
            <a:ext cx="2244151" cy="1087099"/>
            <a:chOff x="3762506" y="1807841"/>
            <a:chExt cx="2244151" cy="1087099"/>
          </a:xfrm>
        </p:grpSpPr>
        <p:sp>
          <p:nvSpPr>
            <p:cNvPr id="36" name="矩形 3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7" name="文本框 36"/>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38" name="组合 37"/>
          <p:cNvGrpSpPr/>
          <p:nvPr/>
        </p:nvGrpSpPr>
        <p:grpSpPr>
          <a:xfrm>
            <a:off x="7946364" y="5408176"/>
            <a:ext cx="2244151" cy="1087099"/>
            <a:chOff x="3762506" y="1807841"/>
            <a:chExt cx="2244151" cy="1087099"/>
          </a:xfrm>
        </p:grpSpPr>
        <p:sp>
          <p:nvSpPr>
            <p:cNvPr id="39" name="矩形 3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0" name="文本框 39"/>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41" name="组合 40"/>
          <p:cNvGrpSpPr/>
          <p:nvPr/>
        </p:nvGrpSpPr>
        <p:grpSpPr>
          <a:xfrm>
            <a:off x="1917039" y="1881128"/>
            <a:ext cx="2244151" cy="1087099"/>
            <a:chOff x="3762506" y="1807841"/>
            <a:chExt cx="2244151" cy="1087099"/>
          </a:xfrm>
        </p:grpSpPr>
        <p:sp>
          <p:nvSpPr>
            <p:cNvPr id="42" name="矩形 4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3" name="文本框 42"/>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44" name="组合 43"/>
          <p:cNvGrpSpPr/>
          <p:nvPr/>
        </p:nvGrpSpPr>
        <p:grpSpPr>
          <a:xfrm>
            <a:off x="1917039" y="3457516"/>
            <a:ext cx="2244151" cy="1087099"/>
            <a:chOff x="3762506" y="1807841"/>
            <a:chExt cx="2244151" cy="1087099"/>
          </a:xfrm>
        </p:grpSpPr>
        <p:sp>
          <p:nvSpPr>
            <p:cNvPr id="45" name="矩形 4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6" name="文本框 45"/>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47" name="组合 46"/>
          <p:cNvGrpSpPr/>
          <p:nvPr/>
        </p:nvGrpSpPr>
        <p:grpSpPr>
          <a:xfrm>
            <a:off x="1917039" y="5033903"/>
            <a:ext cx="2244151" cy="1087099"/>
            <a:chOff x="3762506" y="1807841"/>
            <a:chExt cx="2244151" cy="1087099"/>
          </a:xfrm>
        </p:grpSpPr>
        <p:sp>
          <p:nvSpPr>
            <p:cNvPr id="48" name="矩形 4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9" name="文本框 48"/>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
        <p:nvSpPr>
          <p:cNvPr id="50"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34000">
                                          <p:cBhvr additive="base">
                                            <p:cTn id="7" dur="750" fill="hold"/>
                                            <p:tgtEl>
                                              <p:spTgt spid="50"/>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9"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dissolve">
                                          <p:cBhvr>
                                            <p:cTn id="12" dur="500"/>
                                            <p:tgtEl>
                                              <p:spTgt spid="57"/>
                                            </p:tgtEl>
                                          </p:cBhvr>
                                        </p:animEffect>
                                      </p:childTnLst>
                                    </p:cTn>
                                  </p:par>
                                  <p:par>
                                    <p:cTn id="13" presetID="9" presetClass="entr" presetSubtype="0" fill="hold" grpId="0" nodeType="withEffect">
                                      <p:stCondLst>
                                        <p:cond delay="100"/>
                                      </p:stCondLst>
                                      <p:childTnLst>
                                        <p:set>
                                          <p:cBhvr>
                                            <p:cTn id="14" dur="1" fill="hold">
                                              <p:stCondLst>
                                                <p:cond delay="0"/>
                                              </p:stCondLst>
                                            </p:cTn>
                                            <p:tgtEl>
                                              <p:spTgt spid="59"/>
                                            </p:tgtEl>
                                            <p:attrNameLst>
                                              <p:attrName>style.visibility</p:attrName>
                                            </p:attrNameLst>
                                          </p:cBhvr>
                                          <p:to>
                                            <p:strVal val="visible"/>
                                          </p:to>
                                        </p:set>
                                        <p:animEffect transition="in" filter="dissolve">
                                          <p:cBhvr>
                                            <p:cTn id="15" dur="500"/>
                                            <p:tgtEl>
                                              <p:spTgt spid="59"/>
                                            </p:tgtEl>
                                          </p:cBhvr>
                                        </p:animEffect>
                                      </p:childTnLst>
                                    </p:cTn>
                                  </p:par>
                                  <p:par>
                                    <p:cTn id="16" presetID="9" presetClass="entr" presetSubtype="0" fill="hold" nodeType="withEffect">
                                      <p:stCondLst>
                                        <p:cond delay="200"/>
                                      </p:stCondLst>
                                      <p:childTnLst>
                                        <p:set>
                                          <p:cBhvr>
                                            <p:cTn id="17" dur="1" fill="hold">
                                              <p:stCondLst>
                                                <p:cond delay="0"/>
                                              </p:stCondLst>
                                            </p:cTn>
                                            <p:tgtEl>
                                              <p:spTgt spid="55"/>
                                            </p:tgtEl>
                                            <p:attrNameLst>
                                              <p:attrName>style.visibility</p:attrName>
                                            </p:attrNameLst>
                                          </p:cBhvr>
                                          <p:to>
                                            <p:strVal val="visible"/>
                                          </p:to>
                                        </p:set>
                                        <p:animEffect transition="in" filter="dissolve">
                                          <p:cBhvr>
                                            <p:cTn id="18" dur="500"/>
                                            <p:tgtEl>
                                              <p:spTgt spid="55"/>
                                            </p:tgtEl>
                                          </p:cBhvr>
                                        </p:animEffect>
                                      </p:childTnLst>
                                    </p:cTn>
                                  </p:par>
                                  <p:par>
                                    <p:cTn id="19" presetID="9" presetClass="entr" presetSubtype="0" fill="hold" nodeType="withEffect">
                                      <p:stCondLst>
                                        <p:cond delay="300"/>
                                      </p:stCondLst>
                                      <p:childTnLst>
                                        <p:set>
                                          <p:cBhvr>
                                            <p:cTn id="20" dur="1" fill="hold">
                                              <p:stCondLst>
                                                <p:cond delay="0"/>
                                              </p:stCondLst>
                                            </p:cTn>
                                            <p:tgtEl>
                                              <p:spTgt spid="56"/>
                                            </p:tgtEl>
                                            <p:attrNameLst>
                                              <p:attrName>style.visibility</p:attrName>
                                            </p:attrNameLst>
                                          </p:cBhvr>
                                          <p:to>
                                            <p:strVal val="visible"/>
                                          </p:to>
                                        </p:set>
                                        <p:animEffect transition="in" filter="dissolve">
                                          <p:cBhvr>
                                            <p:cTn id="21" dur="500"/>
                                            <p:tgtEl>
                                              <p:spTgt spid="56"/>
                                            </p:tgtEl>
                                          </p:cBhvr>
                                        </p:animEffect>
                                      </p:childTnLst>
                                    </p:cTn>
                                  </p:par>
                                  <p:par>
                                    <p:cTn id="22" presetID="9" presetClass="entr" presetSubtype="0" fill="hold" nodeType="withEffect">
                                      <p:stCondLst>
                                        <p:cond delay="400"/>
                                      </p:stCondLst>
                                      <p:childTnLst>
                                        <p:set>
                                          <p:cBhvr>
                                            <p:cTn id="23" dur="1" fill="hold">
                                              <p:stCondLst>
                                                <p:cond delay="0"/>
                                              </p:stCondLst>
                                            </p:cTn>
                                            <p:tgtEl>
                                              <p:spTgt spid="58"/>
                                            </p:tgtEl>
                                            <p:attrNameLst>
                                              <p:attrName>style.visibility</p:attrName>
                                            </p:attrNameLst>
                                          </p:cBhvr>
                                          <p:to>
                                            <p:strVal val="visible"/>
                                          </p:to>
                                        </p:set>
                                        <p:animEffect transition="in" filter="dissolve">
                                          <p:cBhvr>
                                            <p:cTn id="24" dur="500"/>
                                            <p:tgtEl>
                                              <p:spTgt spid="58"/>
                                            </p:tgtEl>
                                          </p:cBhvr>
                                        </p:animEffect>
                                      </p:childTnLst>
                                    </p:cTn>
                                  </p:par>
                                  <p:par>
                                    <p:cTn id="25" presetID="9" presetClass="entr" presetSubtype="0" fill="hold" grpId="0" nodeType="withEffect">
                                      <p:stCondLst>
                                        <p:cond delay="500"/>
                                      </p:stCondLst>
                                      <p:childTnLst>
                                        <p:set>
                                          <p:cBhvr>
                                            <p:cTn id="26" dur="1" fill="hold">
                                              <p:stCondLst>
                                                <p:cond delay="0"/>
                                              </p:stCondLst>
                                            </p:cTn>
                                            <p:tgtEl>
                                              <p:spTgt spid="54"/>
                                            </p:tgtEl>
                                            <p:attrNameLst>
                                              <p:attrName>style.visibility</p:attrName>
                                            </p:attrNameLst>
                                          </p:cBhvr>
                                          <p:to>
                                            <p:strVal val="visible"/>
                                          </p:to>
                                        </p:set>
                                        <p:animEffect transition="in" filter="dissolve">
                                          <p:cBhvr>
                                            <p:cTn id="27" dur="500"/>
                                            <p:tgtEl>
                                              <p:spTgt spid="54"/>
                                            </p:tgtEl>
                                          </p:cBhvr>
                                        </p:animEffect>
                                      </p:childTnLst>
                                    </p:cTn>
                                  </p:par>
                                </p:childTnLst>
                              </p:cTn>
                            </p:par>
                            <p:par>
                              <p:cTn id="28" fill="hold">
                                <p:stCondLst>
                                  <p:cond delay="1500"/>
                                </p:stCondLst>
                                <p:childTnLst>
                                  <p:par>
                                    <p:cTn id="29" presetID="9" presetClass="entr" presetSubtype="0" fill="hold" nodeType="afterEffect">
                                      <p:stCondLst>
                                        <p:cond delay="100"/>
                                      </p:stCondLst>
                                      <p:childTnLst>
                                        <p:set>
                                          <p:cBhvr>
                                            <p:cTn id="30" dur="1" fill="hold">
                                              <p:stCondLst>
                                                <p:cond delay="0"/>
                                              </p:stCondLst>
                                            </p:cTn>
                                            <p:tgtEl>
                                              <p:spTgt spid="65"/>
                                            </p:tgtEl>
                                            <p:attrNameLst>
                                              <p:attrName>style.visibility</p:attrName>
                                            </p:attrNameLst>
                                          </p:cBhvr>
                                          <p:to>
                                            <p:strVal val="visible"/>
                                          </p:to>
                                        </p:set>
                                        <p:animEffect transition="in" filter="dissolve">
                                          <p:cBhvr>
                                            <p:cTn id="31" dur="500"/>
                                            <p:tgtEl>
                                              <p:spTgt spid="65"/>
                                            </p:tgtEl>
                                          </p:cBhvr>
                                        </p:animEffect>
                                      </p:childTnLst>
                                    </p:cTn>
                                  </p:par>
                                  <p:par>
                                    <p:cTn id="32" presetID="9" presetClass="entr" presetSubtype="0" fill="hold" nodeType="withEffect">
                                      <p:stCondLst>
                                        <p:cond delay="100"/>
                                      </p:stCondLst>
                                      <p:childTnLst>
                                        <p:set>
                                          <p:cBhvr>
                                            <p:cTn id="33" dur="1" fill="hold">
                                              <p:stCondLst>
                                                <p:cond delay="0"/>
                                              </p:stCondLst>
                                            </p:cTn>
                                            <p:tgtEl>
                                              <p:spTgt spid="66"/>
                                            </p:tgtEl>
                                            <p:attrNameLst>
                                              <p:attrName>style.visibility</p:attrName>
                                            </p:attrNameLst>
                                          </p:cBhvr>
                                          <p:to>
                                            <p:strVal val="visible"/>
                                          </p:to>
                                        </p:set>
                                        <p:animEffect transition="in" filter="dissolve">
                                          <p:cBhvr>
                                            <p:cTn id="34" dur="500"/>
                                            <p:tgtEl>
                                              <p:spTgt spid="66"/>
                                            </p:tgtEl>
                                          </p:cBhvr>
                                        </p:animEffect>
                                      </p:childTnLst>
                                    </p:cTn>
                                  </p:par>
                                  <p:par>
                                    <p:cTn id="35" presetID="9" presetClass="entr" presetSubtype="0" fill="hold" nodeType="withEffect">
                                      <p:stCondLst>
                                        <p:cond delay="100"/>
                                      </p:stCondLst>
                                      <p:childTnLst>
                                        <p:set>
                                          <p:cBhvr>
                                            <p:cTn id="36" dur="1" fill="hold">
                                              <p:stCondLst>
                                                <p:cond delay="0"/>
                                              </p:stCondLst>
                                            </p:cTn>
                                            <p:tgtEl>
                                              <p:spTgt spid="67"/>
                                            </p:tgtEl>
                                            <p:attrNameLst>
                                              <p:attrName>style.visibility</p:attrName>
                                            </p:attrNameLst>
                                          </p:cBhvr>
                                          <p:to>
                                            <p:strVal val="visible"/>
                                          </p:to>
                                        </p:set>
                                        <p:animEffect transition="in" filter="dissolve">
                                          <p:cBhvr>
                                            <p:cTn id="37" dur="500"/>
                                            <p:tgtEl>
                                              <p:spTgt spid="67"/>
                                            </p:tgtEl>
                                          </p:cBhvr>
                                        </p:animEffect>
                                      </p:childTnLst>
                                    </p:cTn>
                                  </p:par>
                                  <p:par>
                                    <p:cTn id="38" presetID="9" presetClass="entr" presetSubtype="0" fill="hold" nodeType="withEffect">
                                      <p:stCondLst>
                                        <p:cond delay="100"/>
                                      </p:stCondLst>
                                      <p:childTnLst>
                                        <p:set>
                                          <p:cBhvr>
                                            <p:cTn id="39" dur="1" fill="hold">
                                              <p:stCondLst>
                                                <p:cond delay="0"/>
                                              </p:stCondLst>
                                            </p:cTn>
                                            <p:tgtEl>
                                              <p:spTgt spid="68"/>
                                            </p:tgtEl>
                                            <p:attrNameLst>
                                              <p:attrName>style.visibility</p:attrName>
                                            </p:attrNameLst>
                                          </p:cBhvr>
                                          <p:to>
                                            <p:strVal val="visible"/>
                                          </p:to>
                                        </p:set>
                                        <p:animEffect transition="in" filter="dissolve">
                                          <p:cBhvr>
                                            <p:cTn id="40" dur="500"/>
                                            <p:tgtEl>
                                              <p:spTgt spid="68"/>
                                            </p:tgtEl>
                                          </p:cBhvr>
                                        </p:animEffect>
                                      </p:childTnLst>
                                    </p:cTn>
                                  </p:par>
                                  <p:par>
                                    <p:cTn id="41" presetID="9" presetClass="entr" presetSubtype="0" fill="hold" nodeType="withEffect">
                                      <p:stCondLst>
                                        <p:cond delay="100"/>
                                      </p:stCondLst>
                                      <p:childTnLst>
                                        <p:set>
                                          <p:cBhvr>
                                            <p:cTn id="42" dur="1" fill="hold">
                                              <p:stCondLst>
                                                <p:cond delay="0"/>
                                              </p:stCondLst>
                                            </p:cTn>
                                            <p:tgtEl>
                                              <p:spTgt spid="69"/>
                                            </p:tgtEl>
                                            <p:attrNameLst>
                                              <p:attrName>style.visibility</p:attrName>
                                            </p:attrNameLst>
                                          </p:cBhvr>
                                          <p:to>
                                            <p:strVal val="visible"/>
                                          </p:to>
                                        </p:set>
                                        <p:animEffect transition="in" filter="dissolve">
                                          <p:cBhvr>
                                            <p:cTn id="43" dur="500"/>
                                            <p:tgtEl>
                                              <p:spTgt spid="69"/>
                                            </p:tgtEl>
                                          </p:cBhvr>
                                        </p:animEffect>
                                      </p:childTnLst>
                                    </p:cTn>
                                  </p:par>
                                  <p:par>
                                    <p:cTn id="44" presetID="9" presetClass="entr" presetSubtype="0" fill="hold" nodeType="withEffect">
                                      <p:stCondLst>
                                        <p:cond delay="100"/>
                                      </p:stCondLst>
                                      <p:childTnLst>
                                        <p:set>
                                          <p:cBhvr>
                                            <p:cTn id="45" dur="1" fill="hold">
                                              <p:stCondLst>
                                                <p:cond delay="0"/>
                                              </p:stCondLst>
                                            </p:cTn>
                                            <p:tgtEl>
                                              <p:spTgt spid="70"/>
                                            </p:tgtEl>
                                            <p:attrNameLst>
                                              <p:attrName>style.visibility</p:attrName>
                                            </p:attrNameLst>
                                          </p:cBhvr>
                                          <p:to>
                                            <p:strVal val="visible"/>
                                          </p:to>
                                        </p:set>
                                        <p:animEffect transition="in" filter="dissolve">
                                          <p:cBhvr>
                                            <p:cTn id="46" dur="500"/>
                                            <p:tgtEl>
                                              <p:spTgt spid="70"/>
                                            </p:tgtEl>
                                          </p:cBhvr>
                                        </p:animEffect>
                                      </p:childTnLst>
                                    </p:cTn>
                                  </p:par>
                                </p:childTnLst>
                              </p:cTn>
                            </p:par>
                            <p:par>
                              <p:cTn id="47" fill="hold">
                                <p:stCondLst>
                                  <p:cond delay="2100"/>
                                </p:stCondLst>
                                <p:childTnLst>
                                  <p:par>
                                    <p:cTn id="48" presetID="9" presetClass="entr" presetSubtype="0" fill="hold"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dissolve">
                                          <p:cBhvr>
                                            <p:cTn id="50" dur="250"/>
                                            <p:tgtEl>
                                              <p:spTgt spid="64"/>
                                            </p:tgtEl>
                                          </p:cBhvr>
                                        </p:animEffect>
                                      </p:childTnLst>
                                    </p:cTn>
                                  </p:par>
                                </p:childTnLst>
                              </p:cTn>
                            </p:par>
                            <p:par>
                              <p:cTn id="51" fill="hold">
                                <p:stCondLst>
                                  <p:cond delay="2600"/>
                                </p:stCondLst>
                                <p:childTnLst>
                                  <p:par>
                                    <p:cTn id="52" presetID="9" presetClass="entr" presetSubtype="0" fill="hold"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dissolve">
                                          <p:cBhvr>
                                            <p:cTn id="54" dur="250"/>
                                            <p:tgtEl>
                                              <p:spTgt spid="63"/>
                                            </p:tgtEl>
                                          </p:cBhvr>
                                        </p:animEffect>
                                      </p:childTnLst>
                                    </p:cTn>
                                  </p:par>
                                </p:childTnLst>
                              </p:cTn>
                            </p:par>
                            <p:par>
                              <p:cTn id="55" fill="hold">
                                <p:stCondLst>
                                  <p:cond delay="3100"/>
                                </p:stCondLst>
                                <p:childTnLst>
                                  <p:par>
                                    <p:cTn id="56" presetID="9" presetClass="entr" presetSubtype="0"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dissolve">
                                          <p:cBhvr>
                                            <p:cTn id="58" dur="250"/>
                                            <p:tgtEl>
                                              <p:spTgt spid="62"/>
                                            </p:tgtEl>
                                          </p:cBhvr>
                                        </p:animEffect>
                                      </p:childTnLst>
                                    </p:cTn>
                                  </p:par>
                                </p:childTnLst>
                              </p:cTn>
                            </p:par>
                            <p:par>
                              <p:cTn id="59" fill="hold">
                                <p:stCondLst>
                                  <p:cond delay="3600"/>
                                </p:stCondLst>
                                <p:childTnLst>
                                  <p:par>
                                    <p:cTn id="60" presetID="9" presetClass="entr" presetSubtype="0" fill="hold" nodeType="after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dissolve">
                                          <p:cBhvr>
                                            <p:cTn id="62" dur="250"/>
                                            <p:tgtEl>
                                              <p:spTgt spid="61"/>
                                            </p:tgtEl>
                                          </p:cBhvr>
                                        </p:animEffect>
                                      </p:childTnLst>
                                    </p:cTn>
                                  </p:par>
                                </p:childTnLst>
                              </p:cTn>
                            </p:par>
                            <p:par>
                              <p:cTn id="63" fill="hold">
                                <p:stCondLst>
                                  <p:cond delay="4100"/>
                                </p:stCondLst>
                                <p:childTnLst>
                                  <p:par>
                                    <p:cTn id="64" presetID="9" presetClass="entr" presetSubtype="0" fill="hold"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dissolve">
                                          <p:cBhvr>
                                            <p:cTn id="66" dur="250"/>
                                            <p:tgtEl>
                                              <p:spTgt spid="60"/>
                                            </p:tgtEl>
                                          </p:cBhvr>
                                        </p:animEffect>
                                      </p:childTnLst>
                                    </p:cTn>
                                  </p:par>
                                  <p:par>
                                    <p:cTn id="67" presetID="21" presetClass="entr" presetSubtype="1"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heel(1)">
                                          <p:cBhvr>
                                            <p:cTn id="69" dur="2000"/>
                                            <p:tgtEl>
                                              <p:spTgt spid="32"/>
                                            </p:tgtEl>
                                          </p:cBhvr>
                                        </p:animEffect>
                                      </p:childTnLst>
                                    </p:cTn>
                                  </p:par>
                                  <p:par>
                                    <p:cTn id="70" presetID="21" presetClass="entr" presetSubtype="1" fill="hold"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heel(1)">
                                          <p:cBhvr>
                                            <p:cTn id="72" dur="2000"/>
                                            <p:tgtEl>
                                              <p:spTgt spid="35"/>
                                            </p:tgtEl>
                                          </p:cBhvr>
                                        </p:animEffect>
                                      </p:childTnLst>
                                    </p:cTn>
                                  </p:par>
                                  <p:par>
                                    <p:cTn id="73" presetID="21" presetClass="entr" presetSubtype="1" fill="hold"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par>
                                    <p:cTn id="76" presetID="21" presetClass="entr" presetSubtype="1" fill="hold"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wheel(1)">
                                          <p:cBhvr>
                                            <p:cTn id="78" dur="2000"/>
                                            <p:tgtEl>
                                              <p:spTgt spid="41"/>
                                            </p:tgtEl>
                                          </p:cBhvr>
                                        </p:animEffect>
                                      </p:childTnLst>
                                    </p:cTn>
                                  </p:par>
                                  <p:par>
                                    <p:cTn id="79" presetID="21" presetClass="entr" presetSubtype="1"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heel(1)">
                                          <p:cBhvr>
                                            <p:cTn id="81" dur="2000"/>
                                            <p:tgtEl>
                                              <p:spTgt spid="44"/>
                                            </p:tgtEl>
                                          </p:cBhvr>
                                        </p:animEffect>
                                      </p:childTnLst>
                                    </p:cTn>
                                  </p:par>
                                  <p:par>
                                    <p:cTn id="82" presetID="21" presetClass="entr" presetSubtype="1" fill="hold" nodeType="with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heel(1)">
                                          <p:cBhvr>
                                            <p:cTn id="84"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autoUpdateAnimBg="0"/>
          <p:bldP spid="57" grpId="0" animBg="1" autoUpdateAnimBg="0"/>
          <p:bldP spid="59" grpId="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750" fill="hold"/>
                                            <p:tgtEl>
                                              <p:spTgt spid="50"/>
                                            </p:tgtEl>
                                            <p:attrNameLst>
                                              <p:attrName>ppt_x</p:attrName>
                                            </p:attrNameLst>
                                          </p:cBhvr>
                                          <p:tavLst>
                                            <p:tav tm="0">
                                              <p:val>
                                                <p:strVal val="1+#ppt_w/2"/>
                                              </p:val>
                                            </p:tav>
                                            <p:tav tm="100000">
                                              <p:val>
                                                <p:strVal val="#ppt_x"/>
                                              </p:val>
                                            </p:tav>
                                          </p:tavLst>
                                        </p:anim>
                                        <p:anim calcmode="lin" valueType="num">
                                          <p:cBhvr additive="base">
                                            <p:cTn id="8" dur="7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9"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dissolve">
                                          <p:cBhvr>
                                            <p:cTn id="12" dur="500"/>
                                            <p:tgtEl>
                                              <p:spTgt spid="57"/>
                                            </p:tgtEl>
                                          </p:cBhvr>
                                        </p:animEffect>
                                      </p:childTnLst>
                                    </p:cTn>
                                  </p:par>
                                  <p:par>
                                    <p:cTn id="13" presetID="9" presetClass="entr" presetSubtype="0" fill="hold" grpId="0" nodeType="withEffect">
                                      <p:stCondLst>
                                        <p:cond delay="100"/>
                                      </p:stCondLst>
                                      <p:childTnLst>
                                        <p:set>
                                          <p:cBhvr>
                                            <p:cTn id="14" dur="1" fill="hold">
                                              <p:stCondLst>
                                                <p:cond delay="0"/>
                                              </p:stCondLst>
                                            </p:cTn>
                                            <p:tgtEl>
                                              <p:spTgt spid="59"/>
                                            </p:tgtEl>
                                            <p:attrNameLst>
                                              <p:attrName>style.visibility</p:attrName>
                                            </p:attrNameLst>
                                          </p:cBhvr>
                                          <p:to>
                                            <p:strVal val="visible"/>
                                          </p:to>
                                        </p:set>
                                        <p:animEffect transition="in" filter="dissolve">
                                          <p:cBhvr>
                                            <p:cTn id="15" dur="500"/>
                                            <p:tgtEl>
                                              <p:spTgt spid="59"/>
                                            </p:tgtEl>
                                          </p:cBhvr>
                                        </p:animEffect>
                                      </p:childTnLst>
                                    </p:cTn>
                                  </p:par>
                                  <p:par>
                                    <p:cTn id="16" presetID="9" presetClass="entr" presetSubtype="0" fill="hold" nodeType="withEffect">
                                      <p:stCondLst>
                                        <p:cond delay="200"/>
                                      </p:stCondLst>
                                      <p:childTnLst>
                                        <p:set>
                                          <p:cBhvr>
                                            <p:cTn id="17" dur="1" fill="hold">
                                              <p:stCondLst>
                                                <p:cond delay="0"/>
                                              </p:stCondLst>
                                            </p:cTn>
                                            <p:tgtEl>
                                              <p:spTgt spid="55"/>
                                            </p:tgtEl>
                                            <p:attrNameLst>
                                              <p:attrName>style.visibility</p:attrName>
                                            </p:attrNameLst>
                                          </p:cBhvr>
                                          <p:to>
                                            <p:strVal val="visible"/>
                                          </p:to>
                                        </p:set>
                                        <p:animEffect transition="in" filter="dissolve">
                                          <p:cBhvr>
                                            <p:cTn id="18" dur="500"/>
                                            <p:tgtEl>
                                              <p:spTgt spid="55"/>
                                            </p:tgtEl>
                                          </p:cBhvr>
                                        </p:animEffect>
                                      </p:childTnLst>
                                    </p:cTn>
                                  </p:par>
                                  <p:par>
                                    <p:cTn id="19" presetID="9" presetClass="entr" presetSubtype="0" fill="hold" nodeType="withEffect">
                                      <p:stCondLst>
                                        <p:cond delay="300"/>
                                      </p:stCondLst>
                                      <p:childTnLst>
                                        <p:set>
                                          <p:cBhvr>
                                            <p:cTn id="20" dur="1" fill="hold">
                                              <p:stCondLst>
                                                <p:cond delay="0"/>
                                              </p:stCondLst>
                                            </p:cTn>
                                            <p:tgtEl>
                                              <p:spTgt spid="56"/>
                                            </p:tgtEl>
                                            <p:attrNameLst>
                                              <p:attrName>style.visibility</p:attrName>
                                            </p:attrNameLst>
                                          </p:cBhvr>
                                          <p:to>
                                            <p:strVal val="visible"/>
                                          </p:to>
                                        </p:set>
                                        <p:animEffect transition="in" filter="dissolve">
                                          <p:cBhvr>
                                            <p:cTn id="21" dur="500"/>
                                            <p:tgtEl>
                                              <p:spTgt spid="56"/>
                                            </p:tgtEl>
                                          </p:cBhvr>
                                        </p:animEffect>
                                      </p:childTnLst>
                                    </p:cTn>
                                  </p:par>
                                  <p:par>
                                    <p:cTn id="22" presetID="9" presetClass="entr" presetSubtype="0" fill="hold" nodeType="withEffect">
                                      <p:stCondLst>
                                        <p:cond delay="400"/>
                                      </p:stCondLst>
                                      <p:childTnLst>
                                        <p:set>
                                          <p:cBhvr>
                                            <p:cTn id="23" dur="1" fill="hold">
                                              <p:stCondLst>
                                                <p:cond delay="0"/>
                                              </p:stCondLst>
                                            </p:cTn>
                                            <p:tgtEl>
                                              <p:spTgt spid="58"/>
                                            </p:tgtEl>
                                            <p:attrNameLst>
                                              <p:attrName>style.visibility</p:attrName>
                                            </p:attrNameLst>
                                          </p:cBhvr>
                                          <p:to>
                                            <p:strVal val="visible"/>
                                          </p:to>
                                        </p:set>
                                        <p:animEffect transition="in" filter="dissolve">
                                          <p:cBhvr>
                                            <p:cTn id="24" dur="500"/>
                                            <p:tgtEl>
                                              <p:spTgt spid="58"/>
                                            </p:tgtEl>
                                          </p:cBhvr>
                                        </p:animEffect>
                                      </p:childTnLst>
                                    </p:cTn>
                                  </p:par>
                                  <p:par>
                                    <p:cTn id="25" presetID="9" presetClass="entr" presetSubtype="0" fill="hold" grpId="0" nodeType="withEffect">
                                      <p:stCondLst>
                                        <p:cond delay="500"/>
                                      </p:stCondLst>
                                      <p:childTnLst>
                                        <p:set>
                                          <p:cBhvr>
                                            <p:cTn id="26" dur="1" fill="hold">
                                              <p:stCondLst>
                                                <p:cond delay="0"/>
                                              </p:stCondLst>
                                            </p:cTn>
                                            <p:tgtEl>
                                              <p:spTgt spid="54"/>
                                            </p:tgtEl>
                                            <p:attrNameLst>
                                              <p:attrName>style.visibility</p:attrName>
                                            </p:attrNameLst>
                                          </p:cBhvr>
                                          <p:to>
                                            <p:strVal val="visible"/>
                                          </p:to>
                                        </p:set>
                                        <p:animEffect transition="in" filter="dissolve">
                                          <p:cBhvr>
                                            <p:cTn id="27" dur="500"/>
                                            <p:tgtEl>
                                              <p:spTgt spid="54"/>
                                            </p:tgtEl>
                                          </p:cBhvr>
                                        </p:animEffect>
                                      </p:childTnLst>
                                    </p:cTn>
                                  </p:par>
                                </p:childTnLst>
                              </p:cTn>
                            </p:par>
                            <p:par>
                              <p:cTn id="28" fill="hold">
                                <p:stCondLst>
                                  <p:cond delay="1500"/>
                                </p:stCondLst>
                                <p:childTnLst>
                                  <p:par>
                                    <p:cTn id="29" presetID="9" presetClass="entr" presetSubtype="0" fill="hold" nodeType="afterEffect">
                                      <p:stCondLst>
                                        <p:cond delay="100"/>
                                      </p:stCondLst>
                                      <p:childTnLst>
                                        <p:set>
                                          <p:cBhvr>
                                            <p:cTn id="30" dur="1" fill="hold">
                                              <p:stCondLst>
                                                <p:cond delay="0"/>
                                              </p:stCondLst>
                                            </p:cTn>
                                            <p:tgtEl>
                                              <p:spTgt spid="65"/>
                                            </p:tgtEl>
                                            <p:attrNameLst>
                                              <p:attrName>style.visibility</p:attrName>
                                            </p:attrNameLst>
                                          </p:cBhvr>
                                          <p:to>
                                            <p:strVal val="visible"/>
                                          </p:to>
                                        </p:set>
                                        <p:animEffect transition="in" filter="dissolve">
                                          <p:cBhvr>
                                            <p:cTn id="31" dur="500"/>
                                            <p:tgtEl>
                                              <p:spTgt spid="65"/>
                                            </p:tgtEl>
                                          </p:cBhvr>
                                        </p:animEffect>
                                      </p:childTnLst>
                                    </p:cTn>
                                  </p:par>
                                  <p:par>
                                    <p:cTn id="32" presetID="9" presetClass="entr" presetSubtype="0" fill="hold" nodeType="withEffect">
                                      <p:stCondLst>
                                        <p:cond delay="100"/>
                                      </p:stCondLst>
                                      <p:childTnLst>
                                        <p:set>
                                          <p:cBhvr>
                                            <p:cTn id="33" dur="1" fill="hold">
                                              <p:stCondLst>
                                                <p:cond delay="0"/>
                                              </p:stCondLst>
                                            </p:cTn>
                                            <p:tgtEl>
                                              <p:spTgt spid="66"/>
                                            </p:tgtEl>
                                            <p:attrNameLst>
                                              <p:attrName>style.visibility</p:attrName>
                                            </p:attrNameLst>
                                          </p:cBhvr>
                                          <p:to>
                                            <p:strVal val="visible"/>
                                          </p:to>
                                        </p:set>
                                        <p:animEffect transition="in" filter="dissolve">
                                          <p:cBhvr>
                                            <p:cTn id="34" dur="500"/>
                                            <p:tgtEl>
                                              <p:spTgt spid="66"/>
                                            </p:tgtEl>
                                          </p:cBhvr>
                                        </p:animEffect>
                                      </p:childTnLst>
                                    </p:cTn>
                                  </p:par>
                                  <p:par>
                                    <p:cTn id="35" presetID="9" presetClass="entr" presetSubtype="0" fill="hold" nodeType="withEffect">
                                      <p:stCondLst>
                                        <p:cond delay="100"/>
                                      </p:stCondLst>
                                      <p:childTnLst>
                                        <p:set>
                                          <p:cBhvr>
                                            <p:cTn id="36" dur="1" fill="hold">
                                              <p:stCondLst>
                                                <p:cond delay="0"/>
                                              </p:stCondLst>
                                            </p:cTn>
                                            <p:tgtEl>
                                              <p:spTgt spid="67"/>
                                            </p:tgtEl>
                                            <p:attrNameLst>
                                              <p:attrName>style.visibility</p:attrName>
                                            </p:attrNameLst>
                                          </p:cBhvr>
                                          <p:to>
                                            <p:strVal val="visible"/>
                                          </p:to>
                                        </p:set>
                                        <p:animEffect transition="in" filter="dissolve">
                                          <p:cBhvr>
                                            <p:cTn id="37" dur="500"/>
                                            <p:tgtEl>
                                              <p:spTgt spid="67"/>
                                            </p:tgtEl>
                                          </p:cBhvr>
                                        </p:animEffect>
                                      </p:childTnLst>
                                    </p:cTn>
                                  </p:par>
                                  <p:par>
                                    <p:cTn id="38" presetID="9" presetClass="entr" presetSubtype="0" fill="hold" nodeType="withEffect">
                                      <p:stCondLst>
                                        <p:cond delay="100"/>
                                      </p:stCondLst>
                                      <p:childTnLst>
                                        <p:set>
                                          <p:cBhvr>
                                            <p:cTn id="39" dur="1" fill="hold">
                                              <p:stCondLst>
                                                <p:cond delay="0"/>
                                              </p:stCondLst>
                                            </p:cTn>
                                            <p:tgtEl>
                                              <p:spTgt spid="68"/>
                                            </p:tgtEl>
                                            <p:attrNameLst>
                                              <p:attrName>style.visibility</p:attrName>
                                            </p:attrNameLst>
                                          </p:cBhvr>
                                          <p:to>
                                            <p:strVal val="visible"/>
                                          </p:to>
                                        </p:set>
                                        <p:animEffect transition="in" filter="dissolve">
                                          <p:cBhvr>
                                            <p:cTn id="40" dur="500"/>
                                            <p:tgtEl>
                                              <p:spTgt spid="68"/>
                                            </p:tgtEl>
                                          </p:cBhvr>
                                        </p:animEffect>
                                      </p:childTnLst>
                                    </p:cTn>
                                  </p:par>
                                  <p:par>
                                    <p:cTn id="41" presetID="9" presetClass="entr" presetSubtype="0" fill="hold" nodeType="withEffect">
                                      <p:stCondLst>
                                        <p:cond delay="100"/>
                                      </p:stCondLst>
                                      <p:childTnLst>
                                        <p:set>
                                          <p:cBhvr>
                                            <p:cTn id="42" dur="1" fill="hold">
                                              <p:stCondLst>
                                                <p:cond delay="0"/>
                                              </p:stCondLst>
                                            </p:cTn>
                                            <p:tgtEl>
                                              <p:spTgt spid="69"/>
                                            </p:tgtEl>
                                            <p:attrNameLst>
                                              <p:attrName>style.visibility</p:attrName>
                                            </p:attrNameLst>
                                          </p:cBhvr>
                                          <p:to>
                                            <p:strVal val="visible"/>
                                          </p:to>
                                        </p:set>
                                        <p:animEffect transition="in" filter="dissolve">
                                          <p:cBhvr>
                                            <p:cTn id="43" dur="500"/>
                                            <p:tgtEl>
                                              <p:spTgt spid="69"/>
                                            </p:tgtEl>
                                          </p:cBhvr>
                                        </p:animEffect>
                                      </p:childTnLst>
                                    </p:cTn>
                                  </p:par>
                                  <p:par>
                                    <p:cTn id="44" presetID="9" presetClass="entr" presetSubtype="0" fill="hold" nodeType="withEffect">
                                      <p:stCondLst>
                                        <p:cond delay="100"/>
                                      </p:stCondLst>
                                      <p:childTnLst>
                                        <p:set>
                                          <p:cBhvr>
                                            <p:cTn id="45" dur="1" fill="hold">
                                              <p:stCondLst>
                                                <p:cond delay="0"/>
                                              </p:stCondLst>
                                            </p:cTn>
                                            <p:tgtEl>
                                              <p:spTgt spid="70"/>
                                            </p:tgtEl>
                                            <p:attrNameLst>
                                              <p:attrName>style.visibility</p:attrName>
                                            </p:attrNameLst>
                                          </p:cBhvr>
                                          <p:to>
                                            <p:strVal val="visible"/>
                                          </p:to>
                                        </p:set>
                                        <p:animEffect transition="in" filter="dissolve">
                                          <p:cBhvr>
                                            <p:cTn id="46" dur="500"/>
                                            <p:tgtEl>
                                              <p:spTgt spid="70"/>
                                            </p:tgtEl>
                                          </p:cBhvr>
                                        </p:animEffect>
                                      </p:childTnLst>
                                    </p:cTn>
                                  </p:par>
                                </p:childTnLst>
                              </p:cTn>
                            </p:par>
                            <p:par>
                              <p:cTn id="47" fill="hold">
                                <p:stCondLst>
                                  <p:cond delay="2100"/>
                                </p:stCondLst>
                                <p:childTnLst>
                                  <p:par>
                                    <p:cTn id="48" presetID="9" presetClass="entr" presetSubtype="0" fill="hold"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dissolve">
                                          <p:cBhvr>
                                            <p:cTn id="50" dur="250"/>
                                            <p:tgtEl>
                                              <p:spTgt spid="64"/>
                                            </p:tgtEl>
                                          </p:cBhvr>
                                        </p:animEffect>
                                      </p:childTnLst>
                                    </p:cTn>
                                  </p:par>
                                </p:childTnLst>
                              </p:cTn>
                            </p:par>
                            <p:par>
                              <p:cTn id="51" fill="hold">
                                <p:stCondLst>
                                  <p:cond delay="2600"/>
                                </p:stCondLst>
                                <p:childTnLst>
                                  <p:par>
                                    <p:cTn id="52" presetID="9" presetClass="entr" presetSubtype="0" fill="hold"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dissolve">
                                          <p:cBhvr>
                                            <p:cTn id="54" dur="250"/>
                                            <p:tgtEl>
                                              <p:spTgt spid="63"/>
                                            </p:tgtEl>
                                          </p:cBhvr>
                                        </p:animEffect>
                                      </p:childTnLst>
                                    </p:cTn>
                                  </p:par>
                                </p:childTnLst>
                              </p:cTn>
                            </p:par>
                            <p:par>
                              <p:cTn id="55" fill="hold">
                                <p:stCondLst>
                                  <p:cond delay="3100"/>
                                </p:stCondLst>
                                <p:childTnLst>
                                  <p:par>
                                    <p:cTn id="56" presetID="9" presetClass="entr" presetSubtype="0"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dissolve">
                                          <p:cBhvr>
                                            <p:cTn id="58" dur="250"/>
                                            <p:tgtEl>
                                              <p:spTgt spid="62"/>
                                            </p:tgtEl>
                                          </p:cBhvr>
                                        </p:animEffect>
                                      </p:childTnLst>
                                    </p:cTn>
                                  </p:par>
                                </p:childTnLst>
                              </p:cTn>
                            </p:par>
                            <p:par>
                              <p:cTn id="59" fill="hold">
                                <p:stCondLst>
                                  <p:cond delay="3600"/>
                                </p:stCondLst>
                                <p:childTnLst>
                                  <p:par>
                                    <p:cTn id="60" presetID="9" presetClass="entr" presetSubtype="0" fill="hold" nodeType="after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dissolve">
                                          <p:cBhvr>
                                            <p:cTn id="62" dur="250"/>
                                            <p:tgtEl>
                                              <p:spTgt spid="61"/>
                                            </p:tgtEl>
                                          </p:cBhvr>
                                        </p:animEffect>
                                      </p:childTnLst>
                                    </p:cTn>
                                  </p:par>
                                </p:childTnLst>
                              </p:cTn>
                            </p:par>
                            <p:par>
                              <p:cTn id="63" fill="hold">
                                <p:stCondLst>
                                  <p:cond delay="4100"/>
                                </p:stCondLst>
                                <p:childTnLst>
                                  <p:par>
                                    <p:cTn id="64" presetID="9" presetClass="entr" presetSubtype="0" fill="hold"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dissolve">
                                          <p:cBhvr>
                                            <p:cTn id="66" dur="250"/>
                                            <p:tgtEl>
                                              <p:spTgt spid="60"/>
                                            </p:tgtEl>
                                          </p:cBhvr>
                                        </p:animEffect>
                                      </p:childTnLst>
                                    </p:cTn>
                                  </p:par>
                                  <p:par>
                                    <p:cTn id="67" presetID="21" presetClass="entr" presetSubtype="1"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heel(1)">
                                          <p:cBhvr>
                                            <p:cTn id="69" dur="2000"/>
                                            <p:tgtEl>
                                              <p:spTgt spid="32"/>
                                            </p:tgtEl>
                                          </p:cBhvr>
                                        </p:animEffect>
                                      </p:childTnLst>
                                    </p:cTn>
                                  </p:par>
                                  <p:par>
                                    <p:cTn id="70" presetID="21" presetClass="entr" presetSubtype="1" fill="hold"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heel(1)">
                                          <p:cBhvr>
                                            <p:cTn id="72" dur="2000"/>
                                            <p:tgtEl>
                                              <p:spTgt spid="35"/>
                                            </p:tgtEl>
                                          </p:cBhvr>
                                        </p:animEffect>
                                      </p:childTnLst>
                                    </p:cTn>
                                  </p:par>
                                  <p:par>
                                    <p:cTn id="73" presetID="21" presetClass="entr" presetSubtype="1" fill="hold"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par>
                                    <p:cTn id="76" presetID="21" presetClass="entr" presetSubtype="1" fill="hold"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wheel(1)">
                                          <p:cBhvr>
                                            <p:cTn id="78" dur="2000"/>
                                            <p:tgtEl>
                                              <p:spTgt spid="41"/>
                                            </p:tgtEl>
                                          </p:cBhvr>
                                        </p:animEffect>
                                      </p:childTnLst>
                                    </p:cTn>
                                  </p:par>
                                  <p:par>
                                    <p:cTn id="79" presetID="21" presetClass="entr" presetSubtype="1"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heel(1)">
                                          <p:cBhvr>
                                            <p:cTn id="81" dur="2000"/>
                                            <p:tgtEl>
                                              <p:spTgt spid="44"/>
                                            </p:tgtEl>
                                          </p:cBhvr>
                                        </p:animEffect>
                                      </p:childTnLst>
                                    </p:cTn>
                                  </p:par>
                                  <p:par>
                                    <p:cTn id="82" presetID="21" presetClass="entr" presetSubtype="1" fill="hold" nodeType="with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heel(1)">
                                          <p:cBhvr>
                                            <p:cTn id="84"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autoUpdateAnimBg="0"/>
          <p:bldP spid="57" grpId="0" animBg="1" autoUpdateAnimBg="0"/>
          <p:bldP spid="59" grpId="0" animBg="1"/>
          <p:bldP spid="50"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grpSp>
        <p:nvGrpSpPr>
          <p:cNvPr id="3" name="组合 2"/>
          <p:cNvGrpSpPr/>
          <p:nvPr/>
        </p:nvGrpSpPr>
        <p:grpSpPr>
          <a:xfrm>
            <a:off x="3880404" y="2686429"/>
            <a:ext cx="4667267" cy="4171571"/>
            <a:chOff x="3880404" y="2686429"/>
            <a:chExt cx="4667267" cy="4171571"/>
          </a:xfrm>
        </p:grpSpPr>
        <p:sp>
          <p:nvSpPr>
            <p:cNvPr id="4" name="Freeform 5"/>
            <p:cNvSpPr/>
            <p:nvPr/>
          </p:nvSpPr>
          <p:spPr bwMode="auto">
            <a:xfrm>
              <a:off x="5403347" y="2686429"/>
              <a:ext cx="648270" cy="4158915"/>
            </a:xfrm>
            <a:custGeom>
              <a:avLst/>
              <a:gdLst>
                <a:gd name="T0" fmla="*/ 382 w 390"/>
                <a:gd name="T1" fmla="*/ 231 h 2501"/>
                <a:gd name="T2" fmla="*/ 209 w 390"/>
                <a:gd name="T3" fmla="*/ 11 h 2501"/>
                <a:gd name="T4" fmla="*/ 181 w 390"/>
                <a:gd name="T5" fmla="*/ 11 h 2501"/>
                <a:gd name="T6" fmla="*/ 8 w 390"/>
                <a:gd name="T7" fmla="*/ 231 h 2501"/>
                <a:gd name="T8" fmla="*/ 16 w 390"/>
                <a:gd name="T9" fmla="*/ 249 h 2501"/>
                <a:gd name="T10" fmla="*/ 71 w 390"/>
                <a:gd name="T11" fmla="*/ 249 h 2501"/>
                <a:gd name="T12" fmla="*/ 71 w 390"/>
                <a:gd name="T13" fmla="*/ 2501 h 2501"/>
                <a:gd name="T14" fmla="*/ 320 w 390"/>
                <a:gd name="T15" fmla="*/ 2501 h 2501"/>
                <a:gd name="T16" fmla="*/ 320 w 390"/>
                <a:gd name="T17" fmla="*/ 249 h 2501"/>
                <a:gd name="T18" fmla="*/ 374 w 390"/>
                <a:gd name="T19" fmla="*/ 249 h 2501"/>
                <a:gd name="T20" fmla="*/ 382 w 390"/>
                <a:gd name="T21" fmla="*/ 231 h 2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2501">
                  <a:moveTo>
                    <a:pt x="382" y="231"/>
                  </a:moveTo>
                  <a:cubicBezTo>
                    <a:pt x="209" y="11"/>
                    <a:pt x="209" y="11"/>
                    <a:pt x="209" y="11"/>
                  </a:cubicBezTo>
                  <a:cubicBezTo>
                    <a:pt x="202" y="0"/>
                    <a:pt x="189" y="0"/>
                    <a:pt x="181" y="11"/>
                  </a:cubicBezTo>
                  <a:cubicBezTo>
                    <a:pt x="8" y="231"/>
                    <a:pt x="8" y="231"/>
                    <a:pt x="8" y="231"/>
                  </a:cubicBezTo>
                  <a:cubicBezTo>
                    <a:pt x="0" y="241"/>
                    <a:pt x="4" y="249"/>
                    <a:pt x="16" y="249"/>
                  </a:cubicBezTo>
                  <a:cubicBezTo>
                    <a:pt x="71" y="249"/>
                    <a:pt x="71" y="249"/>
                    <a:pt x="71" y="249"/>
                  </a:cubicBezTo>
                  <a:cubicBezTo>
                    <a:pt x="71" y="2501"/>
                    <a:pt x="71" y="2501"/>
                    <a:pt x="71" y="2501"/>
                  </a:cubicBezTo>
                  <a:cubicBezTo>
                    <a:pt x="320" y="2501"/>
                    <a:pt x="320" y="2501"/>
                    <a:pt x="320" y="2501"/>
                  </a:cubicBezTo>
                  <a:cubicBezTo>
                    <a:pt x="320" y="249"/>
                    <a:pt x="320" y="249"/>
                    <a:pt x="320" y="249"/>
                  </a:cubicBezTo>
                  <a:cubicBezTo>
                    <a:pt x="374" y="249"/>
                    <a:pt x="374" y="249"/>
                    <a:pt x="374" y="249"/>
                  </a:cubicBezTo>
                  <a:cubicBezTo>
                    <a:pt x="386" y="249"/>
                    <a:pt x="390" y="241"/>
                    <a:pt x="382" y="231"/>
                  </a:cubicBezTo>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5" name="Freeform 6"/>
            <p:cNvSpPr/>
            <p:nvPr/>
          </p:nvSpPr>
          <p:spPr bwMode="auto">
            <a:xfrm>
              <a:off x="5714123" y="2957127"/>
              <a:ext cx="26718" cy="123045"/>
            </a:xfrm>
            <a:custGeom>
              <a:avLst/>
              <a:gdLst>
                <a:gd name="T0" fmla="*/ 0 w 16"/>
                <a:gd name="T1" fmla="*/ 8 h 74"/>
                <a:gd name="T2" fmla="*/ 0 w 16"/>
                <a:gd name="T3" fmla="*/ 66 h 74"/>
                <a:gd name="T4" fmla="*/ 8 w 16"/>
                <a:gd name="T5" fmla="*/ 74 h 74"/>
                <a:gd name="T6" fmla="*/ 16 w 16"/>
                <a:gd name="T7" fmla="*/ 66 h 74"/>
                <a:gd name="T8" fmla="*/ 16 w 16"/>
                <a:gd name="T9" fmla="*/ 8 h 74"/>
                <a:gd name="T10" fmla="*/ 8 w 16"/>
                <a:gd name="T11" fmla="*/ 0 h 74"/>
                <a:gd name="T12" fmla="*/ 0 w 16"/>
                <a:gd name="T13" fmla="*/ 8 h 74"/>
              </a:gdLst>
              <a:ahLst/>
              <a:cxnLst>
                <a:cxn ang="0">
                  <a:pos x="T0" y="T1"/>
                </a:cxn>
                <a:cxn ang="0">
                  <a:pos x="T2" y="T3"/>
                </a:cxn>
                <a:cxn ang="0">
                  <a:pos x="T4" y="T5"/>
                </a:cxn>
                <a:cxn ang="0">
                  <a:pos x="T6" y="T7"/>
                </a:cxn>
                <a:cxn ang="0">
                  <a:pos x="T8" y="T9"/>
                </a:cxn>
                <a:cxn ang="0">
                  <a:pos x="T10" y="T11"/>
                </a:cxn>
                <a:cxn ang="0">
                  <a:pos x="T12" y="T13"/>
                </a:cxn>
              </a:cxnLst>
              <a:rect l="0" t="0" r="r" b="b"/>
              <a:pathLst>
                <a:path w="16" h="74">
                  <a:moveTo>
                    <a:pt x="0" y="8"/>
                  </a:moveTo>
                  <a:cubicBezTo>
                    <a:pt x="0" y="66"/>
                    <a:pt x="0" y="66"/>
                    <a:pt x="0" y="66"/>
                  </a:cubicBezTo>
                  <a:cubicBezTo>
                    <a:pt x="0" y="70"/>
                    <a:pt x="4" y="74"/>
                    <a:pt x="8" y="74"/>
                  </a:cubicBezTo>
                  <a:cubicBezTo>
                    <a:pt x="13" y="74"/>
                    <a:pt x="16" y="70"/>
                    <a:pt x="16" y="66"/>
                  </a:cubicBezTo>
                  <a:cubicBezTo>
                    <a:pt x="16" y="8"/>
                    <a:pt x="16" y="8"/>
                    <a:pt x="16" y="8"/>
                  </a:cubicBezTo>
                  <a:cubicBezTo>
                    <a:pt x="16" y="3"/>
                    <a:pt x="13" y="0"/>
                    <a:pt x="8" y="0"/>
                  </a:cubicBezTo>
                  <a:cubicBezTo>
                    <a:pt x="4" y="0"/>
                    <a:pt x="0" y="3"/>
                    <a:pt x="0" y="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6" name="Freeform 7"/>
            <p:cNvSpPr>
              <a:spLocks noEditPoints="1"/>
            </p:cNvSpPr>
            <p:nvPr/>
          </p:nvSpPr>
          <p:spPr bwMode="auto">
            <a:xfrm>
              <a:off x="5714123" y="3355090"/>
              <a:ext cx="26718" cy="3104245"/>
            </a:xfrm>
            <a:custGeom>
              <a:avLst/>
              <a:gdLst>
                <a:gd name="T0" fmla="*/ 0 w 16"/>
                <a:gd name="T1" fmla="*/ 1750 h 1867"/>
                <a:gd name="T2" fmla="*/ 0 w 16"/>
                <a:gd name="T3" fmla="*/ 1859 h 1867"/>
                <a:gd name="T4" fmla="*/ 8 w 16"/>
                <a:gd name="T5" fmla="*/ 1867 h 1867"/>
                <a:gd name="T6" fmla="*/ 16 w 16"/>
                <a:gd name="T7" fmla="*/ 1859 h 1867"/>
                <a:gd name="T8" fmla="*/ 16 w 16"/>
                <a:gd name="T9" fmla="*/ 1750 h 1867"/>
                <a:gd name="T10" fmla="*/ 8 w 16"/>
                <a:gd name="T11" fmla="*/ 1742 h 1867"/>
                <a:gd name="T12" fmla="*/ 0 w 16"/>
                <a:gd name="T13" fmla="*/ 1750 h 1867"/>
                <a:gd name="T14" fmla="*/ 0 w 16"/>
                <a:gd name="T15" fmla="*/ 1460 h 1867"/>
                <a:gd name="T16" fmla="*/ 0 w 16"/>
                <a:gd name="T17" fmla="*/ 1569 h 1867"/>
                <a:gd name="T18" fmla="*/ 8 w 16"/>
                <a:gd name="T19" fmla="*/ 1577 h 1867"/>
                <a:gd name="T20" fmla="*/ 16 w 16"/>
                <a:gd name="T21" fmla="*/ 1569 h 1867"/>
                <a:gd name="T22" fmla="*/ 16 w 16"/>
                <a:gd name="T23" fmla="*/ 1460 h 1867"/>
                <a:gd name="T24" fmla="*/ 8 w 16"/>
                <a:gd name="T25" fmla="*/ 1452 h 1867"/>
                <a:gd name="T26" fmla="*/ 0 w 16"/>
                <a:gd name="T27" fmla="*/ 1460 h 1867"/>
                <a:gd name="T28" fmla="*/ 0 w 16"/>
                <a:gd name="T29" fmla="*/ 1170 h 1867"/>
                <a:gd name="T30" fmla="*/ 0 w 16"/>
                <a:gd name="T31" fmla="*/ 1279 h 1867"/>
                <a:gd name="T32" fmla="*/ 8 w 16"/>
                <a:gd name="T33" fmla="*/ 1287 h 1867"/>
                <a:gd name="T34" fmla="*/ 16 w 16"/>
                <a:gd name="T35" fmla="*/ 1279 h 1867"/>
                <a:gd name="T36" fmla="*/ 16 w 16"/>
                <a:gd name="T37" fmla="*/ 1170 h 1867"/>
                <a:gd name="T38" fmla="*/ 8 w 16"/>
                <a:gd name="T39" fmla="*/ 1162 h 1867"/>
                <a:gd name="T40" fmla="*/ 0 w 16"/>
                <a:gd name="T41" fmla="*/ 1170 h 1867"/>
                <a:gd name="T42" fmla="*/ 0 w 16"/>
                <a:gd name="T43" fmla="*/ 879 h 1867"/>
                <a:gd name="T44" fmla="*/ 0 w 16"/>
                <a:gd name="T45" fmla="*/ 988 h 1867"/>
                <a:gd name="T46" fmla="*/ 8 w 16"/>
                <a:gd name="T47" fmla="*/ 996 h 1867"/>
                <a:gd name="T48" fmla="*/ 16 w 16"/>
                <a:gd name="T49" fmla="*/ 988 h 1867"/>
                <a:gd name="T50" fmla="*/ 16 w 16"/>
                <a:gd name="T51" fmla="*/ 879 h 1867"/>
                <a:gd name="T52" fmla="*/ 8 w 16"/>
                <a:gd name="T53" fmla="*/ 871 h 1867"/>
                <a:gd name="T54" fmla="*/ 0 w 16"/>
                <a:gd name="T55" fmla="*/ 879 h 1867"/>
                <a:gd name="T56" fmla="*/ 0 w 16"/>
                <a:gd name="T57" fmla="*/ 589 h 1867"/>
                <a:gd name="T58" fmla="*/ 0 w 16"/>
                <a:gd name="T59" fmla="*/ 698 h 1867"/>
                <a:gd name="T60" fmla="*/ 8 w 16"/>
                <a:gd name="T61" fmla="*/ 706 h 1867"/>
                <a:gd name="T62" fmla="*/ 16 w 16"/>
                <a:gd name="T63" fmla="*/ 698 h 1867"/>
                <a:gd name="T64" fmla="*/ 16 w 16"/>
                <a:gd name="T65" fmla="*/ 589 h 1867"/>
                <a:gd name="T66" fmla="*/ 8 w 16"/>
                <a:gd name="T67" fmla="*/ 581 h 1867"/>
                <a:gd name="T68" fmla="*/ 0 w 16"/>
                <a:gd name="T69" fmla="*/ 589 h 1867"/>
                <a:gd name="T70" fmla="*/ 0 w 16"/>
                <a:gd name="T71" fmla="*/ 299 h 1867"/>
                <a:gd name="T72" fmla="*/ 0 w 16"/>
                <a:gd name="T73" fmla="*/ 408 h 1867"/>
                <a:gd name="T74" fmla="*/ 8 w 16"/>
                <a:gd name="T75" fmla="*/ 416 h 1867"/>
                <a:gd name="T76" fmla="*/ 16 w 16"/>
                <a:gd name="T77" fmla="*/ 408 h 1867"/>
                <a:gd name="T78" fmla="*/ 16 w 16"/>
                <a:gd name="T79" fmla="*/ 299 h 1867"/>
                <a:gd name="T80" fmla="*/ 8 w 16"/>
                <a:gd name="T81" fmla="*/ 291 h 1867"/>
                <a:gd name="T82" fmla="*/ 0 w 16"/>
                <a:gd name="T83" fmla="*/ 299 h 1867"/>
                <a:gd name="T84" fmla="*/ 0 w 16"/>
                <a:gd name="T85" fmla="*/ 8 h 1867"/>
                <a:gd name="T86" fmla="*/ 0 w 16"/>
                <a:gd name="T87" fmla="*/ 117 h 1867"/>
                <a:gd name="T88" fmla="*/ 8 w 16"/>
                <a:gd name="T89" fmla="*/ 125 h 1867"/>
                <a:gd name="T90" fmla="*/ 16 w 16"/>
                <a:gd name="T91" fmla="*/ 117 h 1867"/>
                <a:gd name="T92" fmla="*/ 16 w 16"/>
                <a:gd name="T93" fmla="*/ 8 h 1867"/>
                <a:gd name="T94" fmla="*/ 8 w 16"/>
                <a:gd name="T95" fmla="*/ 0 h 1867"/>
                <a:gd name="T96" fmla="*/ 0 w 16"/>
                <a:gd name="T97" fmla="*/ 8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1867">
                  <a:moveTo>
                    <a:pt x="0" y="1750"/>
                  </a:moveTo>
                  <a:cubicBezTo>
                    <a:pt x="0" y="1859"/>
                    <a:pt x="0" y="1859"/>
                    <a:pt x="0" y="1859"/>
                  </a:cubicBezTo>
                  <a:cubicBezTo>
                    <a:pt x="0" y="1864"/>
                    <a:pt x="4" y="1867"/>
                    <a:pt x="8" y="1867"/>
                  </a:cubicBezTo>
                  <a:cubicBezTo>
                    <a:pt x="13" y="1867"/>
                    <a:pt x="16" y="1864"/>
                    <a:pt x="16" y="1859"/>
                  </a:cubicBezTo>
                  <a:cubicBezTo>
                    <a:pt x="16" y="1750"/>
                    <a:pt x="16" y="1750"/>
                    <a:pt x="16" y="1750"/>
                  </a:cubicBezTo>
                  <a:cubicBezTo>
                    <a:pt x="16" y="1746"/>
                    <a:pt x="13" y="1742"/>
                    <a:pt x="8" y="1742"/>
                  </a:cubicBezTo>
                  <a:cubicBezTo>
                    <a:pt x="4" y="1742"/>
                    <a:pt x="0" y="1746"/>
                    <a:pt x="0" y="1750"/>
                  </a:cubicBezTo>
                  <a:moveTo>
                    <a:pt x="0" y="1460"/>
                  </a:moveTo>
                  <a:cubicBezTo>
                    <a:pt x="0" y="1569"/>
                    <a:pt x="0" y="1569"/>
                    <a:pt x="0" y="1569"/>
                  </a:cubicBezTo>
                  <a:cubicBezTo>
                    <a:pt x="0" y="1573"/>
                    <a:pt x="4" y="1577"/>
                    <a:pt x="8" y="1577"/>
                  </a:cubicBezTo>
                  <a:cubicBezTo>
                    <a:pt x="13" y="1577"/>
                    <a:pt x="16" y="1573"/>
                    <a:pt x="16" y="1569"/>
                  </a:cubicBezTo>
                  <a:cubicBezTo>
                    <a:pt x="16" y="1460"/>
                    <a:pt x="16" y="1460"/>
                    <a:pt x="16" y="1460"/>
                  </a:cubicBezTo>
                  <a:cubicBezTo>
                    <a:pt x="16" y="1456"/>
                    <a:pt x="13" y="1452"/>
                    <a:pt x="8" y="1452"/>
                  </a:cubicBezTo>
                  <a:cubicBezTo>
                    <a:pt x="4" y="1452"/>
                    <a:pt x="0" y="1456"/>
                    <a:pt x="0" y="1460"/>
                  </a:cubicBezTo>
                  <a:moveTo>
                    <a:pt x="0" y="1170"/>
                  </a:moveTo>
                  <a:cubicBezTo>
                    <a:pt x="0" y="1279"/>
                    <a:pt x="0" y="1279"/>
                    <a:pt x="0" y="1279"/>
                  </a:cubicBezTo>
                  <a:cubicBezTo>
                    <a:pt x="0" y="1283"/>
                    <a:pt x="4" y="1287"/>
                    <a:pt x="8" y="1287"/>
                  </a:cubicBezTo>
                  <a:cubicBezTo>
                    <a:pt x="13" y="1287"/>
                    <a:pt x="16" y="1283"/>
                    <a:pt x="16" y="1279"/>
                  </a:cubicBezTo>
                  <a:cubicBezTo>
                    <a:pt x="16" y="1170"/>
                    <a:pt x="16" y="1170"/>
                    <a:pt x="16" y="1170"/>
                  </a:cubicBezTo>
                  <a:cubicBezTo>
                    <a:pt x="16" y="1165"/>
                    <a:pt x="13" y="1162"/>
                    <a:pt x="8" y="1162"/>
                  </a:cubicBezTo>
                  <a:cubicBezTo>
                    <a:pt x="4" y="1162"/>
                    <a:pt x="0" y="1165"/>
                    <a:pt x="0" y="1170"/>
                  </a:cubicBezTo>
                  <a:moveTo>
                    <a:pt x="0" y="879"/>
                  </a:moveTo>
                  <a:cubicBezTo>
                    <a:pt x="0" y="988"/>
                    <a:pt x="0" y="988"/>
                    <a:pt x="0" y="988"/>
                  </a:cubicBezTo>
                  <a:cubicBezTo>
                    <a:pt x="0" y="993"/>
                    <a:pt x="4" y="996"/>
                    <a:pt x="8" y="996"/>
                  </a:cubicBezTo>
                  <a:cubicBezTo>
                    <a:pt x="13" y="996"/>
                    <a:pt x="16" y="993"/>
                    <a:pt x="16" y="988"/>
                  </a:cubicBezTo>
                  <a:cubicBezTo>
                    <a:pt x="16" y="879"/>
                    <a:pt x="16" y="879"/>
                    <a:pt x="16" y="879"/>
                  </a:cubicBezTo>
                  <a:cubicBezTo>
                    <a:pt x="16" y="875"/>
                    <a:pt x="13" y="871"/>
                    <a:pt x="8" y="871"/>
                  </a:cubicBezTo>
                  <a:cubicBezTo>
                    <a:pt x="4" y="871"/>
                    <a:pt x="0" y="875"/>
                    <a:pt x="0" y="879"/>
                  </a:cubicBezTo>
                  <a:moveTo>
                    <a:pt x="0" y="589"/>
                  </a:moveTo>
                  <a:cubicBezTo>
                    <a:pt x="0" y="698"/>
                    <a:pt x="0" y="698"/>
                    <a:pt x="0" y="698"/>
                  </a:cubicBezTo>
                  <a:cubicBezTo>
                    <a:pt x="0" y="702"/>
                    <a:pt x="4" y="706"/>
                    <a:pt x="8" y="706"/>
                  </a:cubicBezTo>
                  <a:cubicBezTo>
                    <a:pt x="13" y="706"/>
                    <a:pt x="16" y="702"/>
                    <a:pt x="16" y="698"/>
                  </a:cubicBezTo>
                  <a:cubicBezTo>
                    <a:pt x="16" y="589"/>
                    <a:pt x="16" y="589"/>
                    <a:pt x="16" y="589"/>
                  </a:cubicBezTo>
                  <a:cubicBezTo>
                    <a:pt x="16" y="585"/>
                    <a:pt x="13" y="581"/>
                    <a:pt x="8" y="581"/>
                  </a:cubicBezTo>
                  <a:cubicBezTo>
                    <a:pt x="4" y="581"/>
                    <a:pt x="0" y="585"/>
                    <a:pt x="0" y="589"/>
                  </a:cubicBezTo>
                  <a:moveTo>
                    <a:pt x="0" y="299"/>
                  </a:moveTo>
                  <a:cubicBezTo>
                    <a:pt x="0" y="408"/>
                    <a:pt x="0" y="408"/>
                    <a:pt x="0" y="408"/>
                  </a:cubicBezTo>
                  <a:cubicBezTo>
                    <a:pt x="0" y="412"/>
                    <a:pt x="4" y="416"/>
                    <a:pt x="8" y="416"/>
                  </a:cubicBezTo>
                  <a:cubicBezTo>
                    <a:pt x="13" y="416"/>
                    <a:pt x="16" y="412"/>
                    <a:pt x="16" y="408"/>
                  </a:cubicBezTo>
                  <a:cubicBezTo>
                    <a:pt x="16" y="299"/>
                    <a:pt x="16" y="299"/>
                    <a:pt x="16" y="299"/>
                  </a:cubicBezTo>
                  <a:cubicBezTo>
                    <a:pt x="16" y="294"/>
                    <a:pt x="13" y="291"/>
                    <a:pt x="8" y="291"/>
                  </a:cubicBezTo>
                  <a:cubicBezTo>
                    <a:pt x="4" y="291"/>
                    <a:pt x="0" y="294"/>
                    <a:pt x="0" y="299"/>
                  </a:cubicBezTo>
                  <a:moveTo>
                    <a:pt x="0" y="8"/>
                  </a:moveTo>
                  <a:cubicBezTo>
                    <a:pt x="0" y="117"/>
                    <a:pt x="0" y="117"/>
                    <a:pt x="0" y="117"/>
                  </a:cubicBezTo>
                  <a:cubicBezTo>
                    <a:pt x="0" y="122"/>
                    <a:pt x="4" y="125"/>
                    <a:pt x="8" y="125"/>
                  </a:cubicBezTo>
                  <a:cubicBezTo>
                    <a:pt x="13" y="125"/>
                    <a:pt x="16" y="122"/>
                    <a:pt x="16" y="117"/>
                  </a:cubicBezTo>
                  <a:cubicBezTo>
                    <a:pt x="16" y="8"/>
                    <a:pt x="16" y="8"/>
                    <a:pt x="16" y="8"/>
                  </a:cubicBezTo>
                  <a:cubicBezTo>
                    <a:pt x="16" y="4"/>
                    <a:pt x="13" y="0"/>
                    <a:pt x="8" y="0"/>
                  </a:cubicBezTo>
                  <a:cubicBezTo>
                    <a:pt x="4" y="0"/>
                    <a:pt x="0" y="4"/>
                    <a:pt x="0" y="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7" name="Freeform 8"/>
            <p:cNvSpPr/>
            <p:nvPr/>
          </p:nvSpPr>
          <p:spPr bwMode="auto">
            <a:xfrm>
              <a:off x="5714123" y="6734955"/>
              <a:ext cx="26718" cy="123045"/>
            </a:xfrm>
            <a:custGeom>
              <a:avLst/>
              <a:gdLst>
                <a:gd name="T0" fmla="*/ 0 w 16"/>
                <a:gd name="T1" fmla="*/ 8 h 74"/>
                <a:gd name="T2" fmla="*/ 0 w 16"/>
                <a:gd name="T3" fmla="*/ 66 h 74"/>
                <a:gd name="T4" fmla="*/ 8 w 16"/>
                <a:gd name="T5" fmla="*/ 74 h 74"/>
                <a:gd name="T6" fmla="*/ 16 w 16"/>
                <a:gd name="T7" fmla="*/ 66 h 74"/>
                <a:gd name="T8" fmla="*/ 16 w 16"/>
                <a:gd name="T9" fmla="*/ 8 h 74"/>
                <a:gd name="T10" fmla="*/ 8 w 16"/>
                <a:gd name="T11" fmla="*/ 0 h 74"/>
                <a:gd name="T12" fmla="*/ 0 w 16"/>
                <a:gd name="T13" fmla="*/ 8 h 74"/>
              </a:gdLst>
              <a:ahLst/>
              <a:cxnLst>
                <a:cxn ang="0">
                  <a:pos x="T0" y="T1"/>
                </a:cxn>
                <a:cxn ang="0">
                  <a:pos x="T2" y="T3"/>
                </a:cxn>
                <a:cxn ang="0">
                  <a:pos x="T4" y="T5"/>
                </a:cxn>
                <a:cxn ang="0">
                  <a:pos x="T6" y="T7"/>
                </a:cxn>
                <a:cxn ang="0">
                  <a:pos x="T8" y="T9"/>
                </a:cxn>
                <a:cxn ang="0">
                  <a:pos x="T10" y="T11"/>
                </a:cxn>
                <a:cxn ang="0">
                  <a:pos x="T12" y="T13"/>
                </a:cxn>
              </a:cxnLst>
              <a:rect l="0" t="0" r="r" b="b"/>
              <a:pathLst>
                <a:path w="16" h="74">
                  <a:moveTo>
                    <a:pt x="0" y="8"/>
                  </a:moveTo>
                  <a:cubicBezTo>
                    <a:pt x="0" y="66"/>
                    <a:pt x="0" y="66"/>
                    <a:pt x="0" y="66"/>
                  </a:cubicBezTo>
                  <a:cubicBezTo>
                    <a:pt x="0" y="70"/>
                    <a:pt x="4" y="74"/>
                    <a:pt x="8" y="74"/>
                  </a:cubicBezTo>
                  <a:cubicBezTo>
                    <a:pt x="13" y="74"/>
                    <a:pt x="16" y="70"/>
                    <a:pt x="16" y="66"/>
                  </a:cubicBezTo>
                  <a:cubicBezTo>
                    <a:pt x="16" y="8"/>
                    <a:pt x="16" y="8"/>
                    <a:pt x="16" y="8"/>
                  </a:cubicBezTo>
                  <a:cubicBezTo>
                    <a:pt x="16" y="3"/>
                    <a:pt x="13" y="0"/>
                    <a:pt x="8" y="0"/>
                  </a:cubicBezTo>
                  <a:cubicBezTo>
                    <a:pt x="4" y="0"/>
                    <a:pt x="0" y="3"/>
                    <a:pt x="0" y="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8" name="Freeform 20"/>
            <p:cNvSpPr/>
            <p:nvPr/>
          </p:nvSpPr>
          <p:spPr bwMode="auto">
            <a:xfrm>
              <a:off x="4804295" y="3466182"/>
              <a:ext cx="539288" cy="538585"/>
            </a:xfrm>
            <a:custGeom>
              <a:avLst/>
              <a:gdLst>
                <a:gd name="T0" fmla="*/ 27 w 324"/>
                <a:gd name="T1" fmla="*/ 308 h 324"/>
                <a:gd name="T2" fmla="*/ 46 w 324"/>
                <a:gd name="T3" fmla="*/ 315 h 324"/>
                <a:gd name="T4" fmla="*/ 315 w 324"/>
                <a:gd name="T5" fmla="*/ 46 h 324"/>
                <a:gd name="T6" fmla="*/ 308 w 324"/>
                <a:gd name="T7" fmla="*/ 27 h 324"/>
                <a:gd name="T8" fmla="*/ 23 w 324"/>
                <a:gd name="T9" fmla="*/ 1 h 324"/>
                <a:gd name="T10" fmla="*/ 1 w 324"/>
                <a:gd name="T11" fmla="*/ 23 h 324"/>
                <a:gd name="T12" fmla="*/ 27 w 324"/>
                <a:gd name="T13" fmla="*/ 308 h 324"/>
              </a:gdLst>
              <a:ahLst/>
              <a:cxnLst>
                <a:cxn ang="0">
                  <a:pos x="T0" y="T1"/>
                </a:cxn>
                <a:cxn ang="0">
                  <a:pos x="T2" y="T3"/>
                </a:cxn>
                <a:cxn ang="0">
                  <a:pos x="T4" y="T5"/>
                </a:cxn>
                <a:cxn ang="0">
                  <a:pos x="T6" y="T7"/>
                </a:cxn>
                <a:cxn ang="0">
                  <a:pos x="T8" y="T9"/>
                </a:cxn>
                <a:cxn ang="0">
                  <a:pos x="T10" y="T11"/>
                </a:cxn>
                <a:cxn ang="0">
                  <a:pos x="T12" y="T13"/>
                </a:cxn>
              </a:cxnLst>
              <a:rect l="0" t="0" r="r" b="b"/>
              <a:pathLst>
                <a:path w="324" h="324">
                  <a:moveTo>
                    <a:pt x="27" y="308"/>
                  </a:moveTo>
                  <a:cubicBezTo>
                    <a:pt x="28" y="321"/>
                    <a:pt x="37" y="324"/>
                    <a:pt x="46" y="315"/>
                  </a:cubicBezTo>
                  <a:cubicBezTo>
                    <a:pt x="315" y="46"/>
                    <a:pt x="315" y="46"/>
                    <a:pt x="315" y="46"/>
                  </a:cubicBezTo>
                  <a:cubicBezTo>
                    <a:pt x="324" y="37"/>
                    <a:pt x="321" y="28"/>
                    <a:pt x="308" y="27"/>
                  </a:cubicBezTo>
                  <a:cubicBezTo>
                    <a:pt x="23" y="1"/>
                    <a:pt x="23" y="1"/>
                    <a:pt x="23" y="1"/>
                  </a:cubicBezTo>
                  <a:cubicBezTo>
                    <a:pt x="10" y="0"/>
                    <a:pt x="0" y="10"/>
                    <a:pt x="1" y="23"/>
                  </a:cubicBezTo>
                  <a:lnTo>
                    <a:pt x="27" y="308"/>
                  </a:lnTo>
                  <a:close/>
                </a:path>
              </a:pathLst>
            </a:custGeom>
            <a:solidFill>
              <a:srgbClr val="569C00"/>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9" name="Freeform 21"/>
            <p:cNvSpPr/>
            <p:nvPr/>
          </p:nvSpPr>
          <p:spPr bwMode="auto">
            <a:xfrm>
              <a:off x="4911168" y="3566024"/>
              <a:ext cx="2000357" cy="3279321"/>
            </a:xfrm>
            <a:custGeom>
              <a:avLst/>
              <a:gdLst>
                <a:gd name="T0" fmla="*/ 1203 w 1203"/>
                <a:gd name="T1" fmla="*/ 843 h 1972"/>
                <a:gd name="T2" fmla="*/ 506 w 1203"/>
                <a:gd name="T3" fmla="*/ 145 h 1972"/>
                <a:gd name="T4" fmla="*/ 506 w 1203"/>
                <a:gd name="T5" fmla="*/ 145 h 1972"/>
                <a:gd name="T6" fmla="*/ 176 w 1203"/>
                <a:gd name="T7" fmla="*/ 0 h 1972"/>
                <a:gd name="T8" fmla="*/ 0 w 1203"/>
                <a:gd name="T9" fmla="*/ 176 h 1972"/>
                <a:gd name="T10" fmla="*/ 506 w 1203"/>
                <a:gd name="T11" fmla="*/ 394 h 1972"/>
                <a:gd name="T12" fmla="*/ 506 w 1203"/>
                <a:gd name="T13" fmla="*/ 394 h 1972"/>
                <a:gd name="T14" fmla="*/ 955 w 1203"/>
                <a:gd name="T15" fmla="*/ 843 h 1972"/>
                <a:gd name="T16" fmla="*/ 955 w 1203"/>
                <a:gd name="T17" fmla="*/ 1972 h 1972"/>
                <a:gd name="T18" fmla="*/ 1203 w 1203"/>
                <a:gd name="T19" fmla="*/ 1972 h 1972"/>
                <a:gd name="T20" fmla="*/ 1203 w 1203"/>
                <a:gd name="T21" fmla="*/ 843 h 1972"/>
                <a:gd name="T22" fmla="*/ 1203 w 1203"/>
                <a:gd name="T23" fmla="*/ 843 h 1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3" h="1972">
                  <a:moveTo>
                    <a:pt x="1203" y="843"/>
                  </a:moveTo>
                  <a:cubicBezTo>
                    <a:pt x="1203" y="457"/>
                    <a:pt x="891" y="145"/>
                    <a:pt x="506" y="145"/>
                  </a:cubicBezTo>
                  <a:cubicBezTo>
                    <a:pt x="506" y="145"/>
                    <a:pt x="506" y="145"/>
                    <a:pt x="506" y="145"/>
                  </a:cubicBezTo>
                  <a:cubicBezTo>
                    <a:pt x="376" y="145"/>
                    <a:pt x="258" y="89"/>
                    <a:pt x="176" y="0"/>
                  </a:cubicBezTo>
                  <a:cubicBezTo>
                    <a:pt x="0" y="176"/>
                    <a:pt x="0" y="176"/>
                    <a:pt x="0" y="176"/>
                  </a:cubicBezTo>
                  <a:cubicBezTo>
                    <a:pt x="127" y="310"/>
                    <a:pt x="307" y="394"/>
                    <a:pt x="506" y="394"/>
                  </a:cubicBezTo>
                  <a:cubicBezTo>
                    <a:pt x="506" y="394"/>
                    <a:pt x="506" y="394"/>
                    <a:pt x="506" y="394"/>
                  </a:cubicBezTo>
                  <a:cubicBezTo>
                    <a:pt x="754" y="394"/>
                    <a:pt x="955" y="595"/>
                    <a:pt x="955" y="843"/>
                  </a:cubicBezTo>
                  <a:cubicBezTo>
                    <a:pt x="955" y="1972"/>
                    <a:pt x="955" y="1972"/>
                    <a:pt x="955" y="1972"/>
                  </a:cubicBezTo>
                  <a:cubicBezTo>
                    <a:pt x="1203" y="1972"/>
                    <a:pt x="1203" y="1972"/>
                    <a:pt x="1203" y="1972"/>
                  </a:cubicBezTo>
                  <a:cubicBezTo>
                    <a:pt x="1203" y="843"/>
                    <a:pt x="1203" y="843"/>
                    <a:pt x="1203" y="843"/>
                  </a:cubicBezTo>
                  <a:cubicBezTo>
                    <a:pt x="1203" y="843"/>
                    <a:pt x="1203" y="843"/>
                    <a:pt x="1203" y="843"/>
                  </a:cubicBezTo>
                </a:path>
              </a:pathLst>
            </a:custGeom>
            <a:solidFill>
              <a:srgbClr val="569C00"/>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0" name="Freeform 22"/>
            <p:cNvSpPr>
              <a:spLocks noEditPoints="1"/>
            </p:cNvSpPr>
            <p:nvPr/>
          </p:nvSpPr>
          <p:spPr bwMode="auto">
            <a:xfrm>
              <a:off x="5057416" y="3695397"/>
              <a:ext cx="1669191" cy="2938311"/>
            </a:xfrm>
            <a:custGeom>
              <a:avLst/>
              <a:gdLst>
                <a:gd name="T0" fmla="*/ 988 w 1004"/>
                <a:gd name="T1" fmla="*/ 1639 h 1767"/>
                <a:gd name="T2" fmla="*/ 988 w 1004"/>
                <a:gd name="T3" fmla="*/ 1759 h 1767"/>
                <a:gd name="T4" fmla="*/ 996 w 1004"/>
                <a:gd name="T5" fmla="*/ 1767 h 1767"/>
                <a:gd name="T6" fmla="*/ 1004 w 1004"/>
                <a:gd name="T7" fmla="*/ 1759 h 1767"/>
                <a:gd name="T8" fmla="*/ 1004 w 1004"/>
                <a:gd name="T9" fmla="*/ 1639 h 1767"/>
                <a:gd name="T10" fmla="*/ 996 w 1004"/>
                <a:gd name="T11" fmla="*/ 1631 h 1767"/>
                <a:gd name="T12" fmla="*/ 988 w 1004"/>
                <a:gd name="T13" fmla="*/ 1639 h 1767"/>
                <a:gd name="T14" fmla="*/ 988 w 1004"/>
                <a:gd name="T15" fmla="*/ 1319 h 1767"/>
                <a:gd name="T16" fmla="*/ 988 w 1004"/>
                <a:gd name="T17" fmla="*/ 1439 h 1767"/>
                <a:gd name="T18" fmla="*/ 996 w 1004"/>
                <a:gd name="T19" fmla="*/ 1447 h 1767"/>
                <a:gd name="T20" fmla="*/ 1004 w 1004"/>
                <a:gd name="T21" fmla="*/ 1439 h 1767"/>
                <a:gd name="T22" fmla="*/ 1004 w 1004"/>
                <a:gd name="T23" fmla="*/ 1319 h 1767"/>
                <a:gd name="T24" fmla="*/ 996 w 1004"/>
                <a:gd name="T25" fmla="*/ 1311 h 1767"/>
                <a:gd name="T26" fmla="*/ 988 w 1004"/>
                <a:gd name="T27" fmla="*/ 1319 h 1767"/>
                <a:gd name="T28" fmla="*/ 988 w 1004"/>
                <a:gd name="T29" fmla="*/ 999 h 1767"/>
                <a:gd name="T30" fmla="*/ 988 w 1004"/>
                <a:gd name="T31" fmla="*/ 1119 h 1767"/>
                <a:gd name="T32" fmla="*/ 996 w 1004"/>
                <a:gd name="T33" fmla="*/ 1127 h 1767"/>
                <a:gd name="T34" fmla="*/ 1004 w 1004"/>
                <a:gd name="T35" fmla="*/ 1119 h 1767"/>
                <a:gd name="T36" fmla="*/ 1004 w 1004"/>
                <a:gd name="T37" fmla="*/ 999 h 1767"/>
                <a:gd name="T38" fmla="*/ 996 w 1004"/>
                <a:gd name="T39" fmla="*/ 991 h 1767"/>
                <a:gd name="T40" fmla="*/ 988 w 1004"/>
                <a:gd name="T41" fmla="*/ 999 h 1767"/>
                <a:gd name="T42" fmla="*/ 981 w 1004"/>
                <a:gd name="T43" fmla="*/ 681 h 1767"/>
                <a:gd name="T44" fmla="*/ 988 w 1004"/>
                <a:gd name="T45" fmla="*/ 768 h 1767"/>
                <a:gd name="T46" fmla="*/ 988 w 1004"/>
                <a:gd name="T47" fmla="*/ 799 h 1767"/>
                <a:gd name="T48" fmla="*/ 996 w 1004"/>
                <a:gd name="T49" fmla="*/ 807 h 1767"/>
                <a:gd name="T50" fmla="*/ 1004 w 1004"/>
                <a:gd name="T51" fmla="*/ 799 h 1767"/>
                <a:gd name="T52" fmla="*/ 1004 w 1004"/>
                <a:gd name="T53" fmla="*/ 768 h 1767"/>
                <a:gd name="T54" fmla="*/ 996 w 1004"/>
                <a:gd name="T55" fmla="*/ 678 h 1767"/>
                <a:gd name="T56" fmla="*/ 987 w 1004"/>
                <a:gd name="T57" fmla="*/ 672 h 1767"/>
                <a:gd name="T58" fmla="*/ 981 w 1004"/>
                <a:gd name="T59" fmla="*/ 681 h 1767"/>
                <a:gd name="T60" fmla="*/ 849 w 1004"/>
                <a:gd name="T61" fmla="*/ 397 h 1767"/>
                <a:gd name="T62" fmla="*/ 915 w 1004"/>
                <a:gd name="T63" fmla="*/ 496 h 1767"/>
                <a:gd name="T64" fmla="*/ 926 w 1004"/>
                <a:gd name="T65" fmla="*/ 499 h 1767"/>
                <a:gd name="T66" fmla="*/ 929 w 1004"/>
                <a:gd name="T67" fmla="*/ 488 h 1767"/>
                <a:gd name="T68" fmla="*/ 861 w 1004"/>
                <a:gd name="T69" fmla="*/ 387 h 1767"/>
                <a:gd name="T70" fmla="*/ 850 w 1004"/>
                <a:gd name="T71" fmla="*/ 386 h 1767"/>
                <a:gd name="T72" fmla="*/ 849 w 1004"/>
                <a:gd name="T73" fmla="*/ 397 h 1767"/>
                <a:gd name="T74" fmla="*/ 587 w 1004"/>
                <a:gd name="T75" fmla="*/ 238 h 1767"/>
                <a:gd name="T76" fmla="*/ 698 w 1004"/>
                <a:gd name="T77" fmla="*/ 273 h 1767"/>
                <a:gd name="T78" fmla="*/ 709 w 1004"/>
                <a:gd name="T79" fmla="*/ 270 h 1767"/>
                <a:gd name="T80" fmla="*/ 705 w 1004"/>
                <a:gd name="T81" fmla="*/ 259 h 1767"/>
                <a:gd name="T82" fmla="*/ 589 w 1004"/>
                <a:gd name="T83" fmla="*/ 223 h 1767"/>
                <a:gd name="T84" fmla="*/ 580 w 1004"/>
                <a:gd name="T85" fmla="*/ 230 h 1767"/>
                <a:gd name="T86" fmla="*/ 587 w 1004"/>
                <a:gd name="T87" fmla="*/ 238 h 1767"/>
                <a:gd name="T88" fmla="*/ 279 w 1004"/>
                <a:gd name="T89" fmla="*/ 181 h 1767"/>
                <a:gd name="T90" fmla="*/ 395 w 1004"/>
                <a:gd name="T91" fmla="*/ 213 h 1767"/>
                <a:gd name="T92" fmla="*/ 405 w 1004"/>
                <a:gd name="T93" fmla="*/ 207 h 1767"/>
                <a:gd name="T94" fmla="*/ 399 w 1004"/>
                <a:gd name="T95" fmla="*/ 197 h 1767"/>
                <a:gd name="T96" fmla="*/ 284 w 1004"/>
                <a:gd name="T97" fmla="*/ 165 h 1767"/>
                <a:gd name="T98" fmla="*/ 274 w 1004"/>
                <a:gd name="T99" fmla="*/ 170 h 1767"/>
                <a:gd name="T100" fmla="*/ 279 w 1004"/>
                <a:gd name="T101" fmla="*/ 181 h 1767"/>
                <a:gd name="T102" fmla="*/ 3 w 1004"/>
                <a:gd name="T103" fmla="*/ 15 h 1767"/>
                <a:gd name="T104" fmla="*/ 99 w 1004"/>
                <a:gd name="T105" fmla="*/ 89 h 1767"/>
                <a:gd name="T106" fmla="*/ 110 w 1004"/>
                <a:gd name="T107" fmla="*/ 87 h 1767"/>
                <a:gd name="T108" fmla="*/ 108 w 1004"/>
                <a:gd name="T109" fmla="*/ 76 h 1767"/>
                <a:gd name="T110" fmla="*/ 14 w 1004"/>
                <a:gd name="T111" fmla="*/ 3 h 1767"/>
                <a:gd name="T112" fmla="*/ 3 w 1004"/>
                <a:gd name="T113" fmla="*/ 4 h 1767"/>
                <a:gd name="T114" fmla="*/ 3 w 1004"/>
                <a:gd name="T115" fmla="*/ 15 h 1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04" h="1767">
                  <a:moveTo>
                    <a:pt x="988" y="1639"/>
                  </a:moveTo>
                  <a:cubicBezTo>
                    <a:pt x="988" y="1759"/>
                    <a:pt x="988" y="1759"/>
                    <a:pt x="988" y="1759"/>
                  </a:cubicBezTo>
                  <a:cubicBezTo>
                    <a:pt x="988" y="1764"/>
                    <a:pt x="992" y="1767"/>
                    <a:pt x="996" y="1767"/>
                  </a:cubicBezTo>
                  <a:cubicBezTo>
                    <a:pt x="1001" y="1767"/>
                    <a:pt x="1004" y="1764"/>
                    <a:pt x="1004" y="1759"/>
                  </a:cubicBezTo>
                  <a:cubicBezTo>
                    <a:pt x="1004" y="1639"/>
                    <a:pt x="1004" y="1639"/>
                    <a:pt x="1004" y="1639"/>
                  </a:cubicBezTo>
                  <a:cubicBezTo>
                    <a:pt x="1004" y="1635"/>
                    <a:pt x="1001" y="1631"/>
                    <a:pt x="996" y="1631"/>
                  </a:cubicBezTo>
                  <a:cubicBezTo>
                    <a:pt x="992" y="1631"/>
                    <a:pt x="988" y="1635"/>
                    <a:pt x="988" y="1639"/>
                  </a:cubicBezTo>
                  <a:moveTo>
                    <a:pt x="988" y="1319"/>
                  </a:moveTo>
                  <a:cubicBezTo>
                    <a:pt x="988" y="1439"/>
                    <a:pt x="988" y="1439"/>
                    <a:pt x="988" y="1439"/>
                  </a:cubicBezTo>
                  <a:cubicBezTo>
                    <a:pt x="988" y="1444"/>
                    <a:pt x="992" y="1447"/>
                    <a:pt x="996" y="1447"/>
                  </a:cubicBezTo>
                  <a:cubicBezTo>
                    <a:pt x="1001" y="1447"/>
                    <a:pt x="1004" y="1444"/>
                    <a:pt x="1004" y="1439"/>
                  </a:cubicBezTo>
                  <a:cubicBezTo>
                    <a:pt x="1004" y="1319"/>
                    <a:pt x="1004" y="1319"/>
                    <a:pt x="1004" y="1319"/>
                  </a:cubicBezTo>
                  <a:cubicBezTo>
                    <a:pt x="1004" y="1315"/>
                    <a:pt x="1001" y="1311"/>
                    <a:pt x="996" y="1311"/>
                  </a:cubicBezTo>
                  <a:cubicBezTo>
                    <a:pt x="992" y="1311"/>
                    <a:pt x="988" y="1315"/>
                    <a:pt x="988" y="1319"/>
                  </a:cubicBezTo>
                  <a:moveTo>
                    <a:pt x="988" y="999"/>
                  </a:moveTo>
                  <a:cubicBezTo>
                    <a:pt x="988" y="1119"/>
                    <a:pt x="988" y="1119"/>
                    <a:pt x="988" y="1119"/>
                  </a:cubicBezTo>
                  <a:cubicBezTo>
                    <a:pt x="988" y="1124"/>
                    <a:pt x="992" y="1127"/>
                    <a:pt x="996" y="1127"/>
                  </a:cubicBezTo>
                  <a:cubicBezTo>
                    <a:pt x="1001" y="1127"/>
                    <a:pt x="1004" y="1124"/>
                    <a:pt x="1004" y="1119"/>
                  </a:cubicBezTo>
                  <a:cubicBezTo>
                    <a:pt x="1004" y="999"/>
                    <a:pt x="1004" y="999"/>
                    <a:pt x="1004" y="999"/>
                  </a:cubicBezTo>
                  <a:cubicBezTo>
                    <a:pt x="1004" y="995"/>
                    <a:pt x="1001" y="991"/>
                    <a:pt x="996" y="991"/>
                  </a:cubicBezTo>
                  <a:cubicBezTo>
                    <a:pt x="992" y="991"/>
                    <a:pt x="988" y="995"/>
                    <a:pt x="988" y="999"/>
                  </a:cubicBezTo>
                  <a:moveTo>
                    <a:pt x="981" y="681"/>
                  </a:moveTo>
                  <a:cubicBezTo>
                    <a:pt x="986" y="710"/>
                    <a:pt x="988" y="739"/>
                    <a:pt x="988" y="768"/>
                  </a:cubicBezTo>
                  <a:cubicBezTo>
                    <a:pt x="988" y="799"/>
                    <a:pt x="988" y="799"/>
                    <a:pt x="988" y="799"/>
                  </a:cubicBezTo>
                  <a:cubicBezTo>
                    <a:pt x="988" y="804"/>
                    <a:pt x="992" y="807"/>
                    <a:pt x="996" y="807"/>
                  </a:cubicBezTo>
                  <a:cubicBezTo>
                    <a:pt x="1001" y="807"/>
                    <a:pt x="1004" y="804"/>
                    <a:pt x="1004" y="799"/>
                  </a:cubicBezTo>
                  <a:cubicBezTo>
                    <a:pt x="1004" y="768"/>
                    <a:pt x="1004" y="768"/>
                    <a:pt x="1004" y="768"/>
                  </a:cubicBezTo>
                  <a:cubicBezTo>
                    <a:pt x="1004" y="738"/>
                    <a:pt x="1002" y="708"/>
                    <a:pt x="996" y="678"/>
                  </a:cubicBezTo>
                  <a:cubicBezTo>
                    <a:pt x="996" y="674"/>
                    <a:pt x="991" y="671"/>
                    <a:pt x="987" y="672"/>
                  </a:cubicBezTo>
                  <a:cubicBezTo>
                    <a:pt x="983" y="672"/>
                    <a:pt x="980" y="677"/>
                    <a:pt x="981" y="681"/>
                  </a:cubicBezTo>
                  <a:moveTo>
                    <a:pt x="849" y="397"/>
                  </a:moveTo>
                  <a:cubicBezTo>
                    <a:pt x="874" y="428"/>
                    <a:pt x="896" y="461"/>
                    <a:pt x="915" y="496"/>
                  </a:cubicBezTo>
                  <a:cubicBezTo>
                    <a:pt x="917" y="500"/>
                    <a:pt x="922" y="501"/>
                    <a:pt x="926" y="499"/>
                  </a:cubicBezTo>
                  <a:cubicBezTo>
                    <a:pt x="930" y="497"/>
                    <a:pt x="931" y="492"/>
                    <a:pt x="929" y="488"/>
                  </a:cubicBezTo>
                  <a:cubicBezTo>
                    <a:pt x="910" y="452"/>
                    <a:pt x="887" y="418"/>
                    <a:pt x="861" y="387"/>
                  </a:cubicBezTo>
                  <a:cubicBezTo>
                    <a:pt x="858" y="384"/>
                    <a:pt x="853" y="383"/>
                    <a:pt x="850" y="386"/>
                  </a:cubicBezTo>
                  <a:cubicBezTo>
                    <a:pt x="847" y="389"/>
                    <a:pt x="846" y="394"/>
                    <a:pt x="849" y="397"/>
                  </a:cubicBezTo>
                  <a:moveTo>
                    <a:pt x="587" y="238"/>
                  </a:moveTo>
                  <a:cubicBezTo>
                    <a:pt x="625" y="243"/>
                    <a:pt x="663" y="255"/>
                    <a:pt x="698" y="273"/>
                  </a:cubicBezTo>
                  <a:cubicBezTo>
                    <a:pt x="702" y="275"/>
                    <a:pt x="707" y="274"/>
                    <a:pt x="709" y="270"/>
                  </a:cubicBezTo>
                  <a:cubicBezTo>
                    <a:pt x="711" y="266"/>
                    <a:pt x="709" y="261"/>
                    <a:pt x="705" y="259"/>
                  </a:cubicBezTo>
                  <a:cubicBezTo>
                    <a:pt x="669" y="240"/>
                    <a:pt x="629" y="228"/>
                    <a:pt x="589" y="223"/>
                  </a:cubicBezTo>
                  <a:cubicBezTo>
                    <a:pt x="584" y="222"/>
                    <a:pt x="580" y="225"/>
                    <a:pt x="580" y="230"/>
                  </a:cubicBezTo>
                  <a:cubicBezTo>
                    <a:pt x="579" y="234"/>
                    <a:pt x="582" y="238"/>
                    <a:pt x="587" y="238"/>
                  </a:cubicBezTo>
                  <a:moveTo>
                    <a:pt x="279" y="181"/>
                  </a:moveTo>
                  <a:cubicBezTo>
                    <a:pt x="317" y="194"/>
                    <a:pt x="356" y="205"/>
                    <a:pt x="395" y="213"/>
                  </a:cubicBezTo>
                  <a:cubicBezTo>
                    <a:pt x="400" y="214"/>
                    <a:pt x="404" y="211"/>
                    <a:pt x="405" y="207"/>
                  </a:cubicBezTo>
                  <a:cubicBezTo>
                    <a:pt x="406" y="202"/>
                    <a:pt x="403" y="198"/>
                    <a:pt x="399" y="197"/>
                  </a:cubicBezTo>
                  <a:cubicBezTo>
                    <a:pt x="360" y="190"/>
                    <a:pt x="321" y="179"/>
                    <a:pt x="284" y="165"/>
                  </a:cubicBezTo>
                  <a:cubicBezTo>
                    <a:pt x="280" y="164"/>
                    <a:pt x="275" y="166"/>
                    <a:pt x="274" y="170"/>
                  </a:cubicBezTo>
                  <a:cubicBezTo>
                    <a:pt x="272" y="174"/>
                    <a:pt x="275" y="179"/>
                    <a:pt x="279" y="181"/>
                  </a:cubicBezTo>
                  <a:moveTo>
                    <a:pt x="3" y="15"/>
                  </a:moveTo>
                  <a:cubicBezTo>
                    <a:pt x="34" y="42"/>
                    <a:pt x="66" y="67"/>
                    <a:pt x="99" y="89"/>
                  </a:cubicBezTo>
                  <a:cubicBezTo>
                    <a:pt x="103" y="92"/>
                    <a:pt x="108" y="91"/>
                    <a:pt x="110" y="87"/>
                  </a:cubicBezTo>
                  <a:cubicBezTo>
                    <a:pt x="113" y="84"/>
                    <a:pt x="112" y="79"/>
                    <a:pt x="108" y="76"/>
                  </a:cubicBezTo>
                  <a:cubicBezTo>
                    <a:pt x="75" y="54"/>
                    <a:pt x="44" y="30"/>
                    <a:pt x="14" y="3"/>
                  </a:cubicBezTo>
                  <a:cubicBezTo>
                    <a:pt x="11" y="0"/>
                    <a:pt x="6" y="1"/>
                    <a:pt x="3" y="4"/>
                  </a:cubicBezTo>
                  <a:cubicBezTo>
                    <a:pt x="0" y="7"/>
                    <a:pt x="0" y="12"/>
                    <a:pt x="3" y="1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1" name="Freeform 26"/>
            <p:cNvSpPr/>
            <p:nvPr/>
          </p:nvSpPr>
          <p:spPr bwMode="auto">
            <a:xfrm>
              <a:off x="6982541" y="2980331"/>
              <a:ext cx="1565130" cy="3865013"/>
            </a:xfrm>
            <a:custGeom>
              <a:avLst/>
              <a:gdLst>
                <a:gd name="T0" fmla="*/ 931 w 941"/>
                <a:gd name="T1" fmla="*/ 192 h 2324"/>
                <a:gd name="T2" fmla="*/ 711 w 941"/>
                <a:gd name="T3" fmla="*/ 9 h 2324"/>
                <a:gd name="T4" fmla="*/ 692 w 941"/>
                <a:gd name="T5" fmla="*/ 17 h 2324"/>
                <a:gd name="T6" fmla="*/ 692 w 941"/>
                <a:gd name="T7" fmla="*/ 81 h 2324"/>
                <a:gd name="T8" fmla="*/ 0 w 941"/>
                <a:gd name="T9" fmla="*/ 779 h 2324"/>
                <a:gd name="T10" fmla="*/ 0 w 941"/>
                <a:gd name="T11" fmla="*/ 779 h 2324"/>
                <a:gd name="T12" fmla="*/ 0 w 941"/>
                <a:gd name="T13" fmla="*/ 2324 h 2324"/>
                <a:gd name="T14" fmla="*/ 248 w 941"/>
                <a:gd name="T15" fmla="*/ 2324 h 2324"/>
                <a:gd name="T16" fmla="*/ 248 w 941"/>
                <a:gd name="T17" fmla="*/ 779 h 2324"/>
                <a:gd name="T18" fmla="*/ 692 w 941"/>
                <a:gd name="T19" fmla="*/ 330 h 2324"/>
                <a:gd name="T20" fmla="*/ 692 w 941"/>
                <a:gd name="T21" fmla="*/ 397 h 2324"/>
                <a:gd name="T22" fmla="*/ 711 w 941"/>
                <a:gd name="T23" fmla="*/ 406 h 2324"/>
                <a:gd name="T24" fmla="*/ 931 w 941"/>
                <a:gd name="T25" fmla="*/ 223 h 2324"/>
                <a:gd name="T26" fmla="*/ 931 w 941"/>
                <a:gd name="T27" fmla="*/ 192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1" h="2324">
                  <a:moveTo>
                    <a:pt x="931" y="192"/>
                  </a:moveTo>
                  <a:cubicBezTo>
                    <a:pt x="711" y="9"/>
                    <a:pt x="711" y="9"/>
                    <a:pt x="711" y="9"/>
                  </a:cubicBezTo>
                  <a:cubicBezTo>
                    <a:pt x="701" y="0"/>
                    <a:pt x="692" y="4"/>
                    <a:pt x="692" y="17"/>
                  </a:cubicBezTo>
                  <a:cubicBezTo>
                    <a:pt x="692" y="81"/>
                    <a:pt x="692" y="81"/>
                    <a:pt x="692" y="81"/>
                  </a:cubicBezTo>
                  <a:cubicBezTo>
                    <a:pt x="309" y="84"/>
                    <a:pt x="0" y="395"/>
                    <a:pt x="0" y="779"/>
                  </a:cubicBezTo>
                  <a:cubicBezTo>
                    <a:pt x="0" y="779"/>
                    <a:pt x="0" y="779"/>
                    <a:pt x="0" y="779"/>
                  </a:cubicBezTo>
                  <a:cubicBezTo>
                    <a:pt x="0" y="2324"/>
                    <a:pt x="0" y="2324"/>
                    <a:pt x="0" y="2324"/>
                  </a:cubicBezTo>
                  <a:cubicBezTo>
                    <a:pt x="248" y="2324"/>
                    <a:pt x="248" y="2324"/>
                    <a:pt x="248" y="2324"/>
                  </a:cubicBezTo>
                  <a:cubicBezTo>
                    <a:pt x="248" y="779"/>
                    <a:pt x="248" y="779"/>
                    <a:pt x="248" y="779"/>
                  </a:cubicBezTo>
                  <a:cubicBezTo>
                    <a:pt x="248" y="533"/>
                    <a:pt x="447" y="333"/>
                    <a:pt x="692" y="330"/>
                  </a:cubicBezTo>
                  <a:cubicBezTo>
                    <a:pt x="692" y="397"/>
                    <a:pt x="692" y="397"/>
                    <a:pt x="692" y="397"/>
                  </a:cubicBezTo>
                  <a:cubicBezTo>
                    <a:pt x="692" y="410"/>
                    <a:pt x="701" y="414"/>
                    <a:pt x="711" y="406"/>
                  </a:cubicBezTo>
                  <a:cubicBezTo>
                    <a:pt x="931" y="223"/>
                    <a:pt x="931" y="223"/>
                    <a:pt x="931" y="223"/>
                  </a:cubicBezTo>
                  <a:cubicBezTo>
                    <a:pt x="941" y="214"/>
                    <a:pt x="941" y="200"/>
                    <a:pt x="931" y="192"/>
                  </a:cubicBezTo>
                </a:path>
              </a:pathLst>
            </a:custGeom>
            <a:solidFill>
              <a:srgbClr val="69B70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2" name="Freeform 27"/>
            <p:cNvSpPr>
              <a:spLocks noEditPoints="1"/>
            </p:cNvSpPr>
            <p:nvPr/>
          </p:nvSpPr>
          <p:spPr bwMode="auto">
            <a:xfrm>
              <a:off x="7170974" y="3317825"/>
              <a:ext cx="817721" cy="3540175"/>
            </a:xfrm>
            <a:custGeom>
              <a:avLst/>
              <a:gdLst>
                <a:gd name="T0" fmla="*/ 370 w 492"/>
                <a:gd name="T1" fmla="*/ 46 h 2129"/>
                <a:gd name="T2" fmla="*/ 485 w 492"/>
                <a:gd name="T3" fmla="*/ 17 h 2129"/>
                <a:gd name="T4" fmla="*/ 491 w 492"/>
                <a:gd name="T5" fmla="*/ 8 h 2129"/>
                <a:gd name="T6" fmla="*/ 482 w 492"/>
                <a:gd name="T7" fmla="*/ 1 h 2129"/>
                <a:gd name="T8" fmla="*/ 365 w 492"/>
                <a:gd name="T9" fmla="*/ 31 h 2129"/>
                <a:gd name="T10" fmla="*/ 360 w 492"/>
                <a:gd name="T11" fmla="*/ 41 h 2129"/>
                <a:gd name="T12" fmla="*/ 370 w 492"/>
                <a:gd name="T13" fmla="*/ 46 h 2129"/>
                <a:gd name="T14" fmla="*/ 119 w 492"/>
                <a:gd name="T15" fmla="*/ 228 h 2129"/>
                <a:gd name="T16" fmla="*/ 200 w 492"/>
                <a:gd name="T17" fmla="*/ 142 h 2129"/>
                <a:gd name="T18" fmla="*/ 201 w 492"/>
                <a:gd name="T19" fmla="*/ 131 h 2129"/>
                <a:gd name="T20" fmla="*/ 190 w 492"/>
                <a:gd name="T21" fmla="*/ 130 h 2129"/>
                <a:gd name="T22" fmla="*/ 106 w 492"/>
                <a:gd name="T23" fmla="*/ 218 h 2129"/>
                <a:gd name="T24" fmla="*/ 108 w 492"/>
                <a:gd name="T25" fmla="*/ 229 h 2129"/>
                <a:gd name="T26" fmla="*/ 119 w 492"/>
                <a:gd name="T27" fmla="*/ 228 h 2129"/>
                <a:gd name="T28" fmla="*/ 21 w 492"/>
                <a:gd name="T29" fmla="*/ 521 h 2129"/>
                <a:gd name="T30" fmla="*/ 34 w 492"/>
                <a:gd name="T31" fmla="*/ 404 h 2129"/>
                <a:gd name="T32" fmla="*/ 28 w 492"/>
                <a:gd name="T33" fmla="*/ 394 h 2129"/>
                <a:gd name="T34" fmla="*/ 18 w 492"/>
                <a:gd name="T35" fmla="*/ 400 h 2129"/>
                <a:gd name="T36" fmla="*/ 5 w 492"/>
                <a:gd name="T37" fmla="*/ 521 h 2129"/>
                <a:gd name="T38" fmla="*/ 13 w 492"/>
                <a:gd name="T39" fmla="*/ 529 h 2129"/>
                <a:gd name="T40" fmla="*/ 21 w 492"/>
                <a:gd name="T41" fmla="*/ 521 h 2129"/>
                <a:gd name="T42" fmla="*/ 21 w 492"/>
                <a:gd name="T43" fmla="*/ 521 h 2129"/>
                <a:gd name="T44" fmla="*/ 18 w 492"/>
                <a:gd name="T45" fmla="*/ 841 h 2129"/>
                <a:gd name="T46" fmla="*/ 19 w 492"/>
                <a:gd name="T47" fmla="*/ 721 h 2129"/>
                <a:gd name="T48" fmla="*/ 11 w 492"/>
                <a:gd name="T49" fmla="*/ 713 h 2129"/>
                <a:gd name="T50" fmla="*/ 3 w 492"/>
                <a:gd name="T51" fmla="*/ 721 h 2129"/>
                <a:gd name="T52" fmla="*/ 2 w 492"/>
                <a:gd name="T53" fmla="*/ 841 h 2129"/>
                <a:gd name="T54" fmla="*/ 9 w 492"/>
                <a:gd name="T55" fmla="*/ 849 h 2129"/>
                <a:gd name="T56" fmla="*/ 18 w 492"/>
                <a:gd name="T57" fmla="*/ 841 h 2129"/>
                <a:gd name="T58" fmla="*/ 16 w 492"/>
                <a:gd name="T59" fmla="*/ 1161 h 2129"/>
                <a:gd name="T60" fmla="*/ 16 w 492"/>
                <a:gd name="T61" fmla="*/ 1041 h 2129"/>
                <a:gd name="T62" fmla="*/ 8 w 492"/>
                <a:gd name="T63" fmla="*/ 1033 h 2129"/>
                <a:gd name="T64" fmla="*/ 0 w 492"/>
                <a:gd name="T65" fmla="*/ 1041 h 2129"/>
                <a:gd name="T66" fmla="*/ 0 w 492"/>
                <a:gd name="T67" fmla="*/ 1161 h 2129"/>
                <a:gd name="T68" fmla="*/ 8 w 492"/>
                <a:gd name="T69" fmla="*/ 1169 h 2129"/>
                <a:gd name="T70" fmla="*/ 16 w 492"/>
                <a:gd name="T71" fmla="*/ 1161 h 2129"/>
                <a:gd name="T72" fmla="*/ 16 w 492"/>
                <a:gd name="T73" fmla="*/ 1481 h 2129"/>
                <a:gd name="T74" fmla="*/ 16 w 492"/>
                <a:gd name="T75" fmla="*/ 1383 h 2129"/>
                <a:gd name="T76" fmla="*/ 16 w 492"/>
                <a:gd name="T77" fmla="*/ 1361 h 2129"/>
                <a:gd name="T78" fmla="*/ 8 w 492"/>
                <a:gd name="T79" fmla="*/ 1353 h 2129"/>
                <a:gd name="T80" fmla="*/ 0 w 492"/>
                <a:gd name="T81" fmla="*/ 1361 h 2129"/>
                <a:gd name="T82" fmla="*/ 0 w 492"/>
                <a:gd name="T83" fmla="*/ 1383 h 2129"/>
                <a:gd name="T84" fmla="*/ 0 w 492"/>
                <a:gd name="T85" fmla="*/ 1481 h 2129"/>
                <a:gd name="T86" fmla="*/ 8 w 492"/>
                <a:gd name="T87" fmla="*/ 1489 h 2129"/>
                <a:gd name="T88" fmla="*/ 16 w 492"/>
                <a:gd name="T89" fmla="*/ 1481 h 2129"/>
                <a:gd name="T90" fmla="*/ 16 w 492"/>
                <a:gd name="T91" fmla="*/ 1481 h 2129"/>
                <a:gd name="T92" fmla="*/ 16 w 492"/>
                <a:gd name="T93" fmla="*/ 1801 h 2129"/>
                <a:gd name="T94" fmla="*/ 16 w 492"/>
                <a:gd name="T95" fmla="*/ 1681 h 2129"/>
                <a:gd name="T96" fmla="*/ 8 w 492"/>
                <a:gd name="T97" fmla="*/ 1673 h 2129"/>
                <a:gd name="T98" fmla="*/ 0 w 492"/>
                <a:gd name="T99" fmla="*/ 1681 h 2129"/>
                <a:gd name="T100" fmla="*/ 0 w 492"/>
                <a:gd name="T101" fmla="*/ 1801 h 2129"/>
                <a:gd name="T102" fmla="*/ 8 w 492"/>
                <a:gd name="T103" fmla="*/ 1809 h 2129"/>
                <a:gd name="T104" fmla="*/ 16 w 492"/>
                <a:gd name="T105" fmla="*/ 1801 h 2129"/>
                <a:gd name="T106" fmla="*/ 16 w 492"/>
                <a:gd name="T107" fmla="*/ 1801 h 2129"/>
                <a:gd name="T108" fmla="*/ 16 w 492"/>
                <a:gd name="T109" fmla="*/ 2121 h 2129"/>
                <a:gd name="T110" fmla="*/ 16 w 492"/>
                <a:gd name="T111" fmla="*/ 2001 h 2129"/>
                <a:gd name="T112" fmla="*/ 8 w 492"/>
                <a:gd name="T113" fmla="*/ 1993 h 2129"/>
                <a:gd name="T114" fmla="*/ 0 w 492"/>
                <a:gd name="T115" fmla="*/ 2001 h 2129"/>
                <a:gd name="T116" fmla="*/ 0 w 492"/>
                <a:gd name="T117" fmla="*/ 2121 h 2129"/>
                <a:gd name="T118" fmla="*/ 8 w 492"/>
                <a:gd name="T119" fmla="*/ 2129 h 2129"/>
                <a:gd name="T120" fmla="*/ 16 w 492"/>
                <a:gd name="T121" fmla="*/ 2121 h 2129"/>
                <a:gd name="T122" fmla="*/ 16 w 492"/>
                <a:gd name="T123" fmla="*/ 2121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2" h="2129">
                  <a:moveTo>
                    <a:pt x="370" y="46"/>
                  </a:moveTo>
                  <a:cubicBezTo>
                    <a:pt x="408" y="33"/>
                    <a:pt x="446" y="24"/>
                    <a:pt x="485" y="17"/>
                  </a:cubicBezTo>
                  <a:cubicBezTo>
                    <a:pt x="489" y="16"/>
                    <a:pt x="492" y="12"/>
                    <a:pt x="491" y="8"/>
                  </a:cubicBezTo>
                  <a:cubicBezTo>
                    <a:pt x="491" y="3"/>
                    <a:pt x="487" y="0"/>
                    <a:pt x="482" y="1"/>
                  </a:cubicBezTo>
                  <a:cubicBezTo>
                    <a:pt x="443" y="8"/>
                    <a:pt x="403" y="18"/>
                    <a:pt x="365" y="31"/>
                  </a:cubicBezTo>
                  <a:cubicBezTo>
                    <a:pt x="361" y="33"/>
                    <a:pt x="358" y="37"/>
                    <a:pt x="360" y="41"/>
                  </a:cubicBezTo>
                  <a:cubicBezTo>
                    <a:pt x="361" y="45"/>
                    <a:pt x="366" y="48"/>
                    <a:pt x="370" y="46"/>
                  </a:cubicBezTo>
                  <a:moveTo>
                    <a:pt x="119" y="228"/>
                  </a:moveTo>
                  <a:cubicBezTo>
                    <a:pt x="143" y="196"/>
                    <a:pt x="169" y="167"/>
                    <a:pt x="200" y="142"/>
                  </a:cubicBezTo>
                  <a:cubicBezTo>
                    <a:pt x="203" y="140"/>
                    <a:pt x="204" y="135"/>
                    <a:pt x="201" y="131"/>
                  </a:cubicBezTo>
                  <a:cubicBezTo>
                    <a:pt x="198" y="128"/>
                    <a:pt x="193" y="127"/>
                    <a:pt x="190" y="130"/>
                  </a:cubicBezTo>
                  <a:cubicBezTo>
                    <a:pt x="158" y="156"/>
                    <a:pt x="131" y="186"/>
                    <a:pt x="106" y="218"/>
                  </a:cubicBezTo>
                  <a:cubicBezTo>
                    <a:pt x="103" y="222"/>
                    <a:pt x="104" y="227"/>
                    <a:pt x="108" y="229"/>
                  </a:cubicBezTo>
                  <a:cubicBezTo>
                    <a:pt x="111" y="232"/>
                    <a:pt x="116" y="231"/>
                    <a:pt x="119" y="228"/>
                  </a:cubicBezTo>
                  <a:moveTo>
                    <a:pt x="21" y="521"/>
                  </a:moveTo>
                  <a:cubicBezTo>
                    <a:pt x="21" y="481"/>
                    <a:pt x="25" y="442"/>
                    <a:pt x="34" y="404"/>
                  </a:cubicBezTo>
                  <a:cubicBezTo>
                    <a:pt x="35" y="400"/>
                    <a:pt x="32" y="395"/>
                    <a:pt x="28" y="394"/>
                  </a:cubicBezTo>
                  <a:cubicBezTo>
                    <a:pt x="24" y="393"/>
                    <a:pt x="20" y="396"/>
                    <a:pt x="18" y="400"/>
                  </a:cubicBezTo>
                  <a:cubicBezTo>
                    <a:pt x="9" y="440"/>
                    <a:pt x="5" y="481"/>
                    <a:pt x="5" y="521"/>
                  </a:cubicBezTo>
                  <a:cubicBezTo>
                    <a:pt x="5" y="525"/>
                    <a:pt x="9" y="529"/>
                    <a:pt x="13" y="529"/>
                  </a:cubicBezTo>
                  <a:cubicBezTo>
                    <a:pt x="17" y="529"/>
                    <a:pt x="21" y="525"/>
                    <a:pt x="21" y="521"/>
                  </a:cubicBezTo>
                  <a:cubicBezTo>
                    <a:pt x="21" y="521"/>
                    <a:pt x="21" y="521"/>
                    <a:pt x="21" y="521"/>
                  </a:cubicBezTo>
                  <a:moveTo>
                    <a:pt x="18" y="841"/>
                  </a:moveTo>
                  <a:cubicBezTo>
                    <a:pt x="18" y="801"/>
                    <a:pt x="18" y="761"/>
                    <a:pt x="19" y="721"/>
                  </a:cubicBezTo>
                  <a:cubicBezTo>
                    <a:pt x="19" y="717"/>
                    <a:pt x="15" y="713"/>
                    <a:pt x="11" y="713"/>
                  </a:cubicBezTo>
                  <a:cubicBezTo>
                    <a:pt x="6" y="713"/>
                    <a:pt x="3" y="717"/>
                    <a:pt x="3" y="721"/>
                  </a:cubicBezTo>
                  <a:cubicBezTo>
                    <a:pt x="2" y="761"/>
                    <a:pt x="2" y="801"/>
                    <a:pt x="2" y="841"/>
                  </a:cubicBezTo>
                  <a:cubicBezTo>
                    <a:pt x="1" y="845"/>
                    <a:pt x="5" y="849"/>
                    <a:pt x="9" y="849"/>
                  </a:cubicBezTo>
                  <a:cubicBezTo>
                    <a:pt x="14" y="849"/>
                    <a:pt x="17" y="845"/>
                    <a:pt x="18" y="841"/>
                  </a:cubicBezTo>
                  <a:moveTo>
                    <a:pt x="16" y="1161"/>
                  </a:moveTo>
                  <a:cubicBezTo>
                    <a:pt x="16" y="1121"/>
                    <a:pt x="16" y="1081"/>
                    <a:pt x="16" y="1041"/>
                  </a:cubicBezTo>
                  <a:cubicBezTo>
                    <a:pt x="16" y="1037"/>
                    <a:pt x="13" y="1033"/>
                    <a:pt x="8" y="1033"/>
                  </a:cubicBezTo>
                  <a:cubicBezTo>
                    <a:pt x="4" y="1033"/>
                    <a:pt x="0" y="1037"/>
                    <a:pt x="0" y="1041"/>
                  </a:cubicBezTo>
                  <a:cubicBezTo>
                    <a:pt x="0" y="1081"/>
                    <a:pt x="0" y="1121"/>
                    <a:pt x="0" y="1161"/>
                  </a:cubicBezTo>
                  <a:cubicBezTo>
                    <a:pt x="0" y="1165"/>
                    <a:pt x="4" y="1169"/>
                    <a:pt x="8" y="1169"/>
                  </a:cubicBezTo>
                  <a:cubicBezTo>
                    <a:pt x="12" y="1169"/>
                    <a:pt x="16" y="1165"/>
                    <a:pt x="16" y="1161"/>
                  </a:cubicBezTo>
                  <a:moveTo>
                    <a:pt x="16" y="1481"/>
                  </a:moveTo>
                  <a:cubicBezTo>
                    <a:pt x="16" y="1448"/>
                    <a:pt x="16" y="1415"/>
                    <a:pt x="16" y="1383"/>
                  </a:cubicBezTo>
                  <a:cubicBezTo>
                    <a:pt x="16" y="1375"/>
                    <a:pt x="16" y="1368"/>
                    <a:pt x="16" y="1361"/>
                  </a:cubicBezTo>
                  <a:cubicBezTo>
                    <a:pt x="16" y="1357"/>
                    <a:pt x="12" y="1353"/>
                    <a:pt x="8" y="1353"/>
                  </a:cubicBezTo>
                  <a:cubicBezTo>
                    <a:pt x="3" y="1353"/>
                    <a:pt x="0" y="1357"/>
                    <a:pt x="0" y="1361"/>
                  </a:cubicBezTo>
                  <a:cubicBezTo>
                    <a:pt x="0" y="1368"/>
                    <a:pt x="0" y="1375"/>
                    <a:pt x="0" y="1383"/>
                  </a:cubicBezTo>
                  <a:cubicBezTo>
                    <a:pt x="0" y="1415"/>
                    <a:pt x="0" y="1448"/>
                    <a:pt x="0" y="1481"/>
                  </a:cubicBezTo>
                  <a:cubicBezTo>
                    <a:pt x="0" y="1485"/>
                    <a:pt x="3" y="1489"/>
                    <a:pt x="8" y="1489"/>
                  </a:cubicBezTo>
                  <a:cubicBezTo>
                    <a:pt x="12" y="1489"/>
                    <a:pt x="16" y="1485"/>
                    <a:pt x="16" y="1481"/>
                  </a:cubicBezTo>
                  <a:cubicBezTo>
                    <a:pt x="16" y="1481"/>
                    <a:pt x="16" y="1481"/>
                    <a:pt x="16" y="1481"/>
                  </a:cubicBezTo>
                  <a:moveTo>
                    <a:pt x="16" y="1801"/>
                  </a:moveTo>
                  <a:cubicBezTo>
                    <a:pt x="16" y="1761"/>
                    <a:pt x="16" y="1721"/>
                    <a:pt x="16" y="1681"/>
                  </a:cubicBezTo>
                  <a:cubicBezTo>
                    <a:pt x="16" y="1677"/>
                    <a:pt x="12" y="1673"/>
                    <a:pt x="8" y="1673"/>
                  </a:cubicBezTo>
                  <a:cubicBezTo>
                    <a:pt x="4" y="1673"/>
                    <a:pt x="0" y="1677"/>
                    <a:pt x="0" y="1681"/>
                  </a:cubicBezTo>
                  <a:cubicBezTo>
                    <a:pt x="0" y="1721"/>
                    <a:pt x="0" y="1761"/>
                    <a:pt x="0" y="1801"/>
                  </a:cubicBezTo>
                  <a:cubicBezTo>
                    <a:pt x="0" y="1805"/>
                    <a:pt x="4" y="1809"/>
                    <a:pt x="8" y="1809"/>
                  </a:cubicBezTo>
                  <a:cubicBezTo>
                    <a:pt x="13" y="1809"/>
                    <a:pt x="16" y="1805"/>
                    <a:pt x="16" y="1801"/>
                  </a:cubicBezTo>
                  <a:cubicBezTo>
                    <a:pt x="16" y="1801"/>
                    <a:pt x="16" y="1801"/>
                    <a:pt x="16" y="1801"/>
                  </a:cubicBezTo>
                  <a:moveTo>
                    <a:pt x="16" y="2121"/>
                  </a:moveTo>
                  <a:cubicBezTo>
                    <a:pt x="16" y="2081"/>
                    <a:pt x="16" y="2041"/>
                    <a:pt x="16" y="2001"/>
                  </a:cubicBezTo>
                  <a:cubicBezTo>
                    <a:pt x="16" y="1997"/>
                    <a:pt x="13" y="1993"/>
                    <a:pt x="8" y="1993"/>
                  </a:cubicBezTo>
                  <a:cubicBezTo>
                    <a:pt x="4" y="1993"/>
                    <a:pt x="0" y="1997"/>
                    <a:pt x="0" y="2001"/>
                  </a:cubicBezTo>
                  <a:cubicBezTo>
                    <a:pt x="0" y="2041"/>
                    <a:pt x="0" y="2081"/>
                    <a:pt x="0" y="2121"/>
                  </a:cubicBezTo>
                  <a:cubicBezTo>
                    <a:pt x="0" y="2125"/>
                    <a:pt x="4" y="2129"/>
                    <a:pt x="8" y="2129"/>
                  </a:cubicBezTo>
                  <a:cubicBezTo>
                    <a:pt x="12" y="2129"/>
                    <a:pt x="16" y="2125"/>
                    <a:pt x="16" y="2121"/>
                  </a:cubicBezTo>
                  <a:cubicBezTo>
                    <a:pt x="16" y="2121"/>
                    <a:pt x="16" y="2121"/>
                    <a:pt x="16" y="2121"/>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3" name="Freeform 31"/>
            <p:cNvSpPr/>
            <p:nvPr/>
          </p:nvSpPr>
          <p:spPr bwMode="auto">
            <a:xfrm>
              <a:off x="4286100" y="4297261"/>
              <a:ext cx="1158731" cy="2548083"/>
            </a:xfrm>
            <a:custGeom>
              <a:avLst/>
              <a:gdLst>
                <a:gd name="T0" fmla="*/ 0 w 697"/>
                <a:gd name="T1" fmla="*/ 249 h 1532"/>
                <a:gd name="T2" fmla="*/ 0 w 697"/>
                <a:gd name="T3" fmla="*/ 249 h 1532"/>
                <a:gd name="T4" fmla="*/ 449 w 697"/>
                <a:gd name="T5" fmla="*/ 697 h 1532"/>
                <a:gd name="T6" fmla="*/ 449 w 697"/>
                <a:gd name="T7" fmla="*/ 1532 h 1532"/>
                <a:gd name="T8" fmla="*/ 697 w 697"/>
                <a:gd name="T9" fmla="*/ 1532 h 1532"/>
                <a:gd name="T10" fmla="*/ 697 w 697"/>
                <a:gd name="T11" fmla="*/ 697 h 1532"/>
                <a:gd name="T12" fmla="*/ 697 w 697"/>
                <a:gd name="T13" fmla="*/ 697 h 1532"/>
                <a:gd name="T14" fmla="*/ 0 w 697"/>
                <a:gd name="T15" fmla="*/ 0 h 1532"/>
                <a:gd name="T16" fmla="*/ 0 w 697"/>
                <a:gd name="T17" fmla="*/ 249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 h="1532">
                  <a:moveTo>
                    <a:pt x="0" y="249"/>
                  </a:moveTo>
                  <a:cubicBezTo>
                    <a:pt x="0" y="249"/>
                    <a:pt x="0" y="249"/>
                    <a:pt x="0" y="249"/>
                  </a:cubicBezTo>
                  <a:cubicBezTo>
                    <a:pt x="248" y="249"/>
                    <a:pt x="449" y="449"/>
                    <a:pt x="449" y="697"/>
                  </a:cubicBezTo>
                  <a:cubicBezTo>
                    <a:pt x="449" y="1532"/>
                    <a:pt x="449" y="1532"/>
                    <a:pt x="449" y="1532"/>
                  </a:cubicBezTo>
                  <a:cubicBezTo>
                    <a:pt x="697" y="1532"/>
                    <a:pt x="697" y="1532"/>
                    <a:pt x="697" y="1532"/>
                  </a:cubicBezTo>
                  <a:cubicBezTo>
                    <a:pt x="697" y="697"/>
                    <a:pt x="697" y="697"/>
                    <a:pt x="697" y="697"/>
                  </a:cubicBezTo>
                  <a:cubicBezTo>
                    <a:pt x="697" y="697"/>
                    <a:pt x="697" y="697"/>
                    <a:pt x="697" y="697"/>
                  </a:cubicBezTo>
                  <a:cubicBezTo>
                    <a:pt x="697" y="312"/>
                    <a:pt x="385" y="0"/>
                    <a:pt x="0" y="0"/>
                  </a:cubicBezTo>
                  <a:cubicBezTo>
                    <a:pt x="0" y="249"/>
                    <a:pt x="0" y="249"/>
                    <a:pt x="0" y="249"/>
                  </a:cubicBezTo>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4" name="Freeform 32"/>
            <p:cNvSpPr/>
            <p:nvPr/>
          </p:nvSpPr>
          <p:spPr bwMode="auto">
            <a:xfrm>
              <a:off x="3880404" y="4162967"/>
              <a:ext cx="412024" cy="686942"/>
            </a:xfrm>
            <a:custGeom>
              <a:avLst/>
              <a:gdLst>
                <a:gd name="T0" fmla="*/ 230 w 248"/>
                <a:gd name="T1" fmla="*/ 8 h 413"/>
                <a:gd name="T2" fmla="*/ 248 w 248"/>
                <a:gd name="T3" fmla="*/ 17 h 413"/>
                <a:gd name="T4" fmla="*/ 248 w 248"/>
                <a:gd name="T5" fmla="*/ 397 h 413"/>
                <a:gd name="T6" fmla="*/ 230 w 248"/>
                <a:gd name="T7" fmla="*/ 405 h 413"/>
                <a:gd name="T8" fmla="*/ 10 w 248"/>
                <a:gd name="T9" fmla="*/ 222 h 413"/>
                <a:gd name="T10" fmla="*/ 10 w 248"/>
                <a:gd name="T11" fmla="*/ 191 h 413"/>
                <a:gd name="T12" fmla="*/ 230 w 248"/>
                <a:gd name="T13" fmla="*/ 8 h 413"/>
              </a:gdLst>
              <a:ahLst/>
              <a:cxnLst>
                <a:cxn ang="0">
                  <a:pos x="T0" y="T1"/>
                </a:cxn>
                <a:cxn ang="0">
                  <a:pos x="T2" y="T3"/>
                </a:cxn>
                <a:cxn ang="0">
                  <a:pos x="T4" y="T5"/>
                </a:cxn>
                <a:cxn ang="0">
                  <a:pos x="T6" y="T7"/>
                </a:cxn>
                <a:cxn ang="0">
                  <a:pos x="T8" y="T9"/>
                </a:cxn>
                <a:cxn ang="0">
                  <a:pos x="T10" y="T11"/>
                </a:cxn>
                <a:cxn ang="0">
                  <a:pos x="T12" y="T13"/>
                </a:cxn>
              </a:cxnLst>
              <a:rect l="0" t="0" r="r" b="b"/>
              <a:pathLst>
                <a:path w="248" h="413">
                  <a:moveTo>
                    <a:pt x="230" y="8"/>
                  </a:moveTo>
                  <a:cubicBezTo>
                    <a:pt x="240" y="0"/>
                    <a:pt x="248" y="3"/>
                    <a:pt x="248" y="17"/>
                  </a:cubicBezTo>
                  <a:cubicBezTo>
                    <a:pt x="248" y="397"/>
                    <a:pt x="248" y="397"/>
                    <a:pt x="248" y="397"/>
                  </a:cubicBezTo>
                  <a:cubicBezTo>
                    <a:pt x="248" y="410"/>
                    <a:pt x="240" y="413"/>
                    <a:pt x="230" y="405"/>
                  </a:cubicBezTo>
                  <a:cubicBezTo>
                    <a:pt x="10" y="222"/>
                    <a:pt x="10" y="222"/>
                    <a:pt x="10" y="222"/>
                  </a:cubicBezTo>
                  <a:cubicBezTo>
                    <a:pt x="0" y="213"/>
                    <a:pt x="0" y="200"/>
                    <a:pt x="10" y="191"/>
                  </a:cubicBezTo>
                  <a:cubicBezTo>
                    <a:pt x="230" y="8"/>
                    <a:pt x="230" y="8"/>
                    <a:pt x="230" y="8"/>
                  </a:cubicBezTo>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5" name="Freeform 34"/>
            <p:cNvSpPr>
              <a:spLocks noEditPoints="1"/>
            </p:cNvSpPr>
            <p:nvPr/>
          </p:nvSpPr>
          <p:spPr bwMode="auto">
            <a:xfrm>
              <a:off x="4142665" y="4487102"/>
              <a:ext cx="1115841" cy="2197933"/>
            </a:xfrm>
            <a:custGeom>
              <a:avLst/>
              <a:gdLst>
                <a:gd name="T0" fmla="*/ 654 w 671"/>
                <a:gd name="T1" fmla="*/ 1194 h 1322"/>
                <a:gd name="T2" fmla="*/ 653 w 671"/>
                <a:gd name="T3" fmla="*/ 1253 h 1322"/>
                <a:gd name="T4" fmla="*/ 654 w 671"/>
                <a:gd name="T5" fmla="*/ 1314 h 1322"/>
                <a:gd name="T6" fmla="*/ 662 w 671"/>
                <a:gd name="T7" fmla="*/ 1322 h 1322"/>
                <a:gd name="T8" fmla="*/ 670 w 671"/>
                <a:gd name="T9" fmla="*/ 1314 h 1322"/>
                <a:gd name="T10" fmla="*/ 669 w 671"/>
                <a:gd name="T11" fmla="*/ 1253 h 1322"/>
                <a:gd name="T12" fmla="*/ 670 w 671"/>
                <a:gd name="T13" fmla="*/ 1194 h 1322"/>
                <a:gd name="T14" fmla="*/ 662 w 671"/>
                <a:gd name="T15" fmla="*/ 1186 h 1322"/>
                <a:gd name="T16" fmla="*/ 654 w 671"/>
                <a:gd name="T17" fmla="*/ 1194 h 1322"/>
                <a:gd name="T18" fmla="*/ 655 w 671"/>
                <a:gd name="T19" fmla="*/ 874 h 1322"/>
                <a:gd name="T20" fmla="*/ 655 w 671"/>
                <a:gd name="T21" fmla="*/ 994 h 1322"/>
                <a:gd name="T22" fmla="*/ 663 w 671"/>
                <a:gd name="T23" fmla="*/ 1002 h 1322"/>
                <a:gd name="T24" fmla="*/ 671 w 671"/>
                <a:gd name="T25" fmla="*/ 994 h 1322"/>
                <a:gd name="T26" fmla="*/ 671 w 671"/>
                <a:gd name="T27" fmla="*/ 874 h 1322"/>
                <a:gd name="T28" fmla="*/ 663 w 671"/>
                <a:gd name="T29" fmla="*/ 866 h 1322"/>
                <a:gd name="T30" fmla="*/ 655 w 671"/>
                <a:gd name="T31" fmla="*/ 874 h 1322"/>
                <a:gd name="T32" fmla="*/ 652 w 671"/>
                <a:gd name="T33" fmla="*/ 554 h 1322"/>
                <a:gd name="T34" fmla="*/ 655 w 671"/>
                <a:gd name="T35" fmla="*/ 674 h 1322"/>
                <a:gd name="T36" fmla="*/ 663 w 671"/>
                <a:gd name="T37" fmla="*/ 682 h 1322"/>
                <a:gd name="T38" fmla="*/ 671 w 671"/>
                <a:gd name="T39" fmla="*/ 674 h 1322"/>
                <a:gd name="T40" fmla="*/ 668 w 671"/>
                <a:gd name="T41" fmla="*/ 553 h 1322"/>
                <a:gd name="T42" fmla="*/ 660 w 671"/>
                <a:gd name="T43" fmla="*/ 546 h 1322"/>
                <a:gd name="T44" fmla="*/ 652 w 671"/>
                <a:gd name="T45" fmla="*/ 554 h 1322"/>
                <a:gd name="T46" fmla="*/ 560 w 671"/>
                <a:gd name="T47" fmla="*/ 258 h 1322"/>
                <a:gd name="T48" fmla="*/ 616 w 671"/>
                <a:gd name="T49" fmla="*/ 362 h 1322"/>
                <a:gd name="T50" fmla="*/ 626 w 671"/>
                <a:gd name="T51" fmla="*/ 366 h 1322"/>
                <a:gd name="T52" fmla="*/ 631 w 671"/>
                <a:gd name="T53" fmla="*/ 356 h 1322"/>
                <a:gd name="T54" fmla="*/ 573 w 671"/>
                <a:gd name="T55" fmla="*/ 249 h 1322"/>
                <a:gd name="T56" fmla="*/ 562 w 671"/>
                <a:gd name="T57" fmla="*/ 247 h 1322"/>
                <a:gd name="T58" fmla="*/ 560 w 671"/>
                <a:gd name="T59" fmla="*/ 258 h 1322"/>
                <a:gd name="T60" fmla="*/ 319 w 671"/>
                <a:gd name="T61" fmla="*/ 60 h 1322"/>
                <a:gd name="T62" fmla="*/ 323 w 671"/>
                <a:gd name="T63" fmla="*/ 61 h 1322"/>
                <a:gd name="T64" fmla="*/ 326 w 671"/>
                <a:gd name="T65" fmla="*/ 54 h 1322"/>
                <a:gd name="T66" fmla="*/ 323 w 671"/>
                <a:gd name="T67" fmla="*/ 61 h 1322"/>
                <a:gd name="T68" fmla="*/ 422 w 671"/>
                <a:gd name="T69" fmla="*/ 118 h 1322"/>
                <a:gd name="T70" fmla="*/ 433 w 671"/>
                <a:gd name="T71" fmla="*/ 117 h 1322"/>
                <a:gd name="T72" fmla="*/ 431 w 671"/>
                <a:gd name="T73" fmla="*/ 105 h 1322"/>
                <a:gd name="T74" fmla="*/ 329 w 671"/>
                <a:gd name="T75" fmla="*/ 47 h 1322"/>
                <a:gd name="T76" fmla="*/ 329 w 671"/>
                <a:gd name="T77" fmla="*/ 47 h 1322"/>
                <a:gd name="T78" fmla="*/ 325 w 671"/>
                <a:gd name="T79" fmla="*/ 45 h 1322"/>
                <a:gd name="T80" fmla="*/ 315 w 671"/>
                <a:gd name="T81" fmla="*/ 49 h 1322"/>
                <a:gd name="T82" fmla="*/ 319 w 671"/>
                <a:gd name="T83" fmla="*/ 60 h 1322"/>
                <a:gd name="T84" fmla="*/ 8 w 671"/>
                <a:gd name="T85" fmla="*/ 17 h 1322"/>
                <a:gd name="T86" fmla="*/ 59 w 671"/>
                <a:gd name="T87" fmla="*/ 16 h 1322"/>
                <a:gd name="T88" fmla="*/ 127 w 671"/>
                <a:gd name="T89" fmla="*/ 18 h 1322"/>
                <a:gd name="T90" fmla="*/ 136 w 671"/>
                <a:gd name="T91" fmla="*/ 11 h 1322"/>
                <a:gd name="T92" fmla="*/ 128 w 671"/>
                <a:gd name="T93" fmla="*/ 2 h 1322"/>
                <a:gd name="T94" fmla="*/ 59 w 671"/>
                <a:gd name="T95" fmla="*/ 0 h 1322"/>
                <a:gd name="T96" fmla="*/ 8 w 671"/>
                <a:gd name="T97" fmla="*/ 1 h 1322"/>
                <a:gd name="T98" fmla="*/ 0 w 671"/>
                <a:gd name="T99" fmla="*/ 9 h 1322"/>
                <a:gd name="T100" fmla="*/ 8 w 671"/>
                <a:gd name="T101" fmla="*/ 17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1" h="1322">
                  <a:moveTo>
                    <a:pt x="654" y="1194"/>
                  </a:moveTo>
                  <a:cubicBezTo>
                    <a:pt x="654" y="1213"/>
                    <a:pt x="653" y="1233"/>
                    <a:pt x="653" y="1253"/>
                  </a:cubicBezTo>
                  <a:cubicBezTo>
                    <a:pt x="653" y="1273"/>
                    <a:pt x="654" y="1293"/>
                    <a:pt x="654" y="1314"/>
                  </a:cubicBezTo>
                  <a:cubicBezTo>
                    <a:pt x="654" y="1318"/>
                    <a:pt x="657" y="1322"/>
                    <a:pt x="662" y="1322"/>
                  </a:cubicBezTo>
                  <a:cubicBezTo>
                    <a:pt x="666" y="1322"/>
                    <a:pt x="670" y="1318"/>
                    <a:pt x="670" y="1314"/>
                  </a:cubicBezTo>
                  <a:cubicBezTo>
                    <a:pt x="670" y="1293"/>
                    <a:pt x="669" y="1273"/>
                    <a:pt x="669" y="1253"/>
                  </a:cubicBezTo>
                  <a:cubicBezTo>
                    <a:pt x="669" y="1233"/>
                    <a:pt x="670" y="1213"/>
                    <a:pt x="670" y="1194"/>
                  </a:cubicBezTo>
                  <a:cubicBezTo>
                    <a:pt x="670" y="1189"/>
                    <a:pt x="666" y="1186"/>
                    <a:pt x="662" y="1186"/>
                  </a:cubicBezTo>
                  <a:cubicBezTo>
                    <a:pt x="657" y="1186"/>
                    <a:pt x="654" y="1189"/>
                    <a:pt x="654" y="1194"/>
                  </a:cubicBezTo>
                  <a:moveTo>
                    <a:pt x="655" y="874"/>
                  </a:moveTo>
                  <a:cubicBezTo>
                    <a:pt x="655" y="914"/>
                    <a:pt x="655" y="954"/>
                    <a:pt x="655" y="994"/>
                  </a:cubicBezTo>
                  <a:cubicBezTo>
                    <a:pt x="655" y="998"/>
                    <a:pt x="658" y="1002"/>
                    <a:pt x="663" y="1002"/>
                  </a:cubicBezTo>
                  <a:cubicBezTo>
                    <a:pt x="667" y="1002"/>
                    <a:pt x="671" y="998"/>
                    <a:pt x="671" y="994"/>
                  </a:cubicBezTo>
                  <a:cubicBezTo>
                    <a:pt x="671" y="954"/>
                    <a:pt x="671" y="914"/>
                    <a:pt x="671" y="874"/>
                  </a:cubicBezTo>
                  <a:cubicBezTo>
                    <a:pt x="671" y="869"/>
                    <a:pt x="668" y="866"/>
                    <a:pt x="663" y="866"/>
                  </a:cubicBezTo>
                  <a:cubicBezTo>
                    <a:pt x="659" y="866"/>
                    <a:pt x="655" y="869"/>
                    <a:pt x="655" y="874"/>
                  </a:cubicBezTo>
                  <a:moveTo>
                    <a:pt x="652" y="554"/>
                  </a:moveTo>
                  <a:cubicBezTo>
                    <a:pt x="653" y="594"/>
                    <a:pt x="654" y="634"/>
                    <a:pt x="655" y="674"/>
                  </a:cubicBezTo>
                  <a:cubicBezTo>
                    <a:pt x="655" y="678"/>
                    <a:pt x="658" y="682"/>
                    <a:pt x="663" y="682"/>
                  </a:cubicBezTo>
                  <a:cubicBezTo>
                    <a:pt x="667" y="682"/>
                    <a:pt x="671" y="678"/>
                    <a:pt x="671" y="674"/>
                  </a:cubicBezTo>
                  <a:cubicBezTo>
                    <a:pt x="670" y="634"/>
                    <a:pt x="669" y="594"/>
                    <a:pt x="668" y="553"/>
                  </a:cubicBezTo>
                  <a:cubicBezTo>
                    <a:pt x="668" y="549"/>
                    <a:pt x="664" y="546"/>
                    <a:pt x="660" y="546"/>
                  </a:cubicBezTo>
                  <a:cubicBezTo>
                    <a:pt x="656" y="546"/>
                    <a:pt x="652" y="549"/>
                    <a:pt x="652" y="554"/>
                  </a:cubicBezTo>
                  <a:moveTo>
                    <a:pt x="560" y="258"/>
                  </a:moveTo>
                  <a:cubicBezTo>
                    <a:pt x="582" y="290"/>
                    <a:pt x="601" y="325"/>
                    <a:pt x="616" y="362"/>
                  </a:cubicBezTo>
                  <a:cubicBezTo>
                    <a:pt x="618" y="366"/>
                    <a:pt x="622" y="368"/>
                    <a:pt x="626" y="366"/>
                  </a:cubicBezTo>
                  <a:cubicBezTo>
                    <a:pt x="630" y="364"/>
                    <a:pt x="632" y="360"/>
                    <a:pt x="631" y="356"/>
                  </a:cubicBezTo>
                  <a:cubicBezTo>
                    <a:pt x="615" y="318"/>
                    <a:pt x="596" y="282"/>
                    <a:pt x="573" y="249"/>
                  </a:cubicBezTo>
                  <a:cubicBezTo>
                    <a:pt x="570" y="245"/>
                    <a:pt x="565" y="244"/>
                    <a:pt x="562" y="247"/>
                  </a:cubicBezTo>
                  <a:cubicBezTo>
                    <a:pt x="558" y="249"/>
                    <a:pt x="557" y="254"/>
                    <a:pt x="560" y="258"/>
                  </a:cubicBezTo>
                  <a:moveTo>
                    <a:pt x="319" y="60"/>
                  </a:moveTo>
                  <a:cubicBezTo>
                    <a:pt x="320" y="60"/>
                    <a:pt x="322" y="61"/>
                    <a:pt x="323" y="61"/>
                  </a:cubicBezTo>
                  <a:cubicBezTo>
                    <a:pt x="326" y="54"/>
                    <a:pt x="326" y="54"/>
                    <a:pt x="326" y="54"/>
                  </a:cubicBezTo>
                  <a:cubicBezTo>
                    <a:pt x="323" y="61"/>
                    <a:pt x="323" y="61"/>
                    <a:pt x="323" y="61"/>
                  </a:cubicBezTo>
                  <a:cubicBezTo>
                    <a:pt x="358" y="77"/>
                    <a:pt x="391" y="96"/>
                    <a:pt x="422" y="118"/>
                  </a:cubicBezTo>
                  <a:cubicBezTo>
                    <a:pt x="425" y="121"/>
                    <a:pt x="430" y="120"/>
                    <a:pt x="433" y="117"/>
                  </a:cubicBezTo>
                  <a:cubicBezTo>
                    <a:pt x="435" y="113"/>
                    <a:pt x="435" y="108"/>
                    <a:pt x="431" y="105"/>
                  </a:cubicBezTo>
                  <a:cubicBezTo>
                    <a:pt x="399" y="83"/>
                    <a:pt x="365" y="63"/>
                    <a:pt x="329" y="47"/>
                  </a:cubicBezTo>
                  <a:cubicBezTo>
                    <a:pt x="329" y="47"/>
                    <a:pt x="329" y="47"/>
                    <a:pt x="329" y="47"/>
                  </a:cubicBezTo>
                  <a:cubicBezTo>
                    <a:pt x="328" y="46"/>
                    <a:pt x="327" y="46"/>
                    <a:pt x="325" y="45"/>
                  </a:cubicBezTo>
                  <a:cubicBezTo>
                    <a:pt x="321" y="43"/>
                    <a:pt x="317" y="45"/>
                    <a:pt x="315" y="49"/>
                  </a:cubicBezTo>
                  <a:cubicBezTo>
                    <a:pt x="313" y="53"/>
                    <a:pt x="315" y="58"/>
                    <a:pt x="319" y="60"/>
                  </a:cubicBezTo>
                  <a:moveTo>
                    <a:pt x="8" y="17"/>
                  </a:moveTo>
                  <a:cubicBezTo>
                    <a:pt x="25" y="17"/>
                    <a:pt x="42" y="16"/>
                    <a:pt x="59" y="16"/>
                  </a:cubicBezTo>
                  <a:cubicBezTo>
                    <a:pt x="82" y="16"/>
                    <a:pt x="105" y="17"/>
                    <a:pt x="127" y="18"/>
                  </a:cubicBezTo>
                  <a:cubicBezTo>
                    <a:pt x="132" y="19"/>
                    <a:pt x="136" y="15"/>
                    <a:pt x="136" y="11"/>
                  </a:cubicBezTo>
                  <a:cubicBezTo>
                    <a:pt x="136" y="6"/>
                    <a:pt x="133" y="3"/>
                    <a:pt x="128" y="2"/>
                  </a:cubicBezTo>
                  <a:cubicBezTo>
                    <a:pt x="105" y="1"/>
                    <a:pt x="82" y="0"/>
                    <a:pt x="59" y="0"/>
                  </a:cubicBezTo>
                  <a:cubicBezTo>
                    <a:pt x="42" y="0"/>
                    <a:pt x="25" y="1"/>
                    <a:pt x="8" y="1"/>
                  </a:cubicBezTo>
                  <a:cubicBezTo>
                    <a:pt x="3" y="1"/>
                    <a:pt x="0" y="5"/>
                    <a:pt x="0" y="9"/>
                  </a:cubicBezTo>
                  <a:cubicBezTo>
                    <a:pt x="0" y="14"/>
                    <a:pt x="4" y="17"/>
                    <a:pt x="8" y="17"/>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6" name="Freeform 43"/>
            <p:cNvSpPr/>
            <p:nvPr/>
          </p:nvSpPr>
          <p:spPr bwMode="auto">
            <a:xfrm>
              <a:off x="4106104" y="4861158"/>
              <a:ext cx="2319571" cy="1984186"/>
            </a:xfrm>
            <a:custGeom>
              <a:avLst/>
              <a:gdLst>
                <a:gd name="T0" fmla="*/ 1395 w 1395"/>
                <a:gd name="T1" fmla="*/ 698 h 1193"/>
                <a:gd name="T2" fmla="*/ 697 w 1395"/>
                <a:gd name="T3" fmla="*/ 0 h 1193"/>
                <a:gd name="T4" fmla="*/ 697 w 1395"/>
                <a:gd name="T5" fmla="*/ 249 h 1193"/>
                <a:gd name="T6" fmla="*/ 697 w 1395"/>
                <a:gd name="T7" fmla="*/ 1 h 1193"/>
                <a:gd name="T8" fmla="*/ 0 w 1395"/>
                <a:gd name="T9" fmla="*/ 698 h 1193"/>
                <a:gd name="T10" fmla="*/ 249 w 1395"/>
                <a:gd name="T11" fmla="*/ 698 h 1193"/>
                <a:gd name="T12" fmla="*/ 249 w 1395"/>
                <a:gd name="T13" fmla="*/ 698 h 1193"/>
                <a:gd name="T14" fmla="*/ 697 w 1395"/>
                <a:gd name="T15" fmla="*/ 249 h 1193"/>
                <a:gd name="T16" fmla="*/ 697 w 1395"/>
                <a:gd name="T17" fmla="*/ 249 h 1193"/>
                <a:gd name="T18" fmla="*/ 1146 w 1395"/>
                <a:gd name="T19" fmla="*/ 698 h 1193"/>
                <a:gd name="T20" fmla="*/ 1146 w 1395"/>
                <a:gd name="T21" fmla="*/ 1193 h 1193"/>
                <a:gd name="T22" fmla="*/ 1395 w 1395"/>
                <a:gd name="T23" fmla="*/ 1193 h 1193"/>
                <a:gd name="T24" fmla="*/ 1395 w 1395"/>
                <a:gd name="T25" fmla="*/ 698 h 1193"/>
                <a:gd name="T26" fmla="*/ 1395 w 1395"/>
                <a:gd name="T27" fmla="*/ 69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5" h="1193">
                  <a:moveTo>
                    <a:pt x="1395" y="698"/>
                  </a:moveTo>
                  <a:cubicBezTo>
                    <a:pt x="1395" y="313"/>
                    <a:pt x="1082" y="1"/>
                    <a:pt x="697" y="0"/>
                  </a:cubicBezTo>
                  <a:cubicBezTo>
                    <a:pt x="697" y="249"/>
                    <a:pt x="697" y="249"/>
                    <a:pt x="697" y="249"/>
                  </a:cubicBezTo>
                  <a:cubicBezTo>
                    <a:pt x="697" y="1"/>
                    <a:pt x="697" y="1"/>
                    <a:pt x="697" y="1"/>
                  </a:cubicBezTo>
                  <a:cubicBezTo>
                    <a:pt x="312" y="1"/>
                    <a:pt x="0" y="313"/>
                    <a:pt x="0" y="698"/>
                  </a:cubicBezTo>
                  <a:cubicBezTo>
                    <a:pt x="249" y="698"/>
                    <a:pt x="249" y="698"/>
                    <a:pt x="249" y="698"/>
                  </a:cubicBezTo>
                  <a:cubicBezTo>
                    <a:pt x="249" y="698"/>
                    <a:pt x="249" y="698"/>
                    <a:pt x="249" y="698"/>
                  </a:cubicBezTo>
                  <a:cubicBezTo>
                    <a:pt x="249" y="450"/>
                    <a:pt x="450" y="249"/>
                    <a:pt x="697" y="249"/>
                  </a:cubicBezTo>
                  <a:cubicBezTo>
                    <a:pt x="697" y="249"/>
                    <a:pt x="697" y="249"/>
                    <a:pt x="697" y="249"/>
                  </a:cubicBezTo>
                  <a:cubicBezTo>
                    <a:pt x="945" y="249"/>
                    <a:pt x="1146" y="450"/>
                    <a:pt x="1146" y="698"/>
                  </a:cubicBezTo>
                  <a:cubicBezTo>
                    <a:pt x="1146" y="1193"/>
                    <a:pt x="1146" y="1193"/>
                    <a:pt x="1146" y="1193"/>
                  </a:cubicBezTo>
                  <a:cubicBezTo>
                    <a:pt x="1395" y="1193"/>
                    <a:pt x="1395" y="1193"/>
                    <a:pt x="1395" y="1193"/>
                  </a:cubicBezTo>
                  <a:cubicBezTo>
                    <a:pt x="1395" y="698"/>
                    <a:pt x="1395" y="698"/>
                    <a:pt x="1395" y="698"/>
                  </a:cubicBezTo>
                  <a:cubicBezTo>
                    <a:pt x="1395" y="698"/>
                    <a:pt x="1395" y="698"/>
                    <a:pt x="1395" y="698"/>
                  </a:cubicBezTo>
                </a:path>
              </a:pathLst>
            </a:custGeom>
            <a:solidFill>
              <a:srgbClr val="87D323"/>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7" name="Freeform 44"/>
            <p:cNvSpPr/>
            <p:nvPr/>
          </p:nvSpPr>
          <p:spPr bwMode="auto">
            <a:xfrm>
              <a:off x="3973216" y="6020592"/>
              <a:ext cx="686942" cy="413430"/>
            </a:xfrm>
            <a:custGeom>
              <a:avLst/>
              <a:gdLst>
                <a:gd name="T0" fmla="*/ 8 w 413"/>
                <a:gd name="T1" fmla="*/ 18 h 249"/>
                <a:gd name="T2" fmla="*/ 17 w 413"/>
                <a:gd name="T3" fmla="*/ 0 h 249"/>
                <a:gd name="T4" fmla="*/ 397 w 413"/>
                <a:gd name="T5" fmla="*/ 0 h 249"/>
                <a:gd name="T6" fmla="*/ 405 w 413"/>
                <a:gd name="T7" fmla="*/ 18 h 249"/>
                <a:gd name="T8" fmla="*/ 222 w 413"/>
                <a:gd name="T9" fmla="*/ 238 h 249"/>
                <a:gd name="T10" fmla="*/ 191 w 413"/>
                <a:gd name="T11" fmla="*/ 238 h 249"/>
                <a:gd name="T12" fmla="*/ 8 w 413"/>
                <a:gd name="T13" fmla="*/ 18 h 249"/>
              </a:gdLst>
              <a:ahLst/>
              <a:cxnLst>
                <a:cxn ang="0">
                  <a:pos x="T0" y="T1"/>
                </a:cxn>
                <a:cxn ang="0">
                  <a:pos x="T2" y="T3"/>
                </a:cxn>
                <a:cxn ang="0">
                  <a:pos x="T4" y="T5"/>
                </a:cxn>
                <a:cxn ang="0">
                  <a:pos x="T6" y="T7"/>
                </a:cxn>
                <a:cxn ang="0">
                  <a:pos x="T8" y="T9"/>
                </a:cxn>
                <a:cxn ang="0">
                  <a:pos x="T10" y="T11"/>
                </a:cxn>
                <a:cxn ang="0">
                  <a:pos x="T12" y="T13"/>
                </a:cxn>
              </a:cxnLst>
              <a:rect l="0" t="0" r="r" b="b"/>
              <a:pathLst>
                <a:path w="413" h="249">
                  <a:moveTo>
                    <a:pt x="8" y="18"/>
                  </a:moveTo>
                  <a:cubicBezTo>
                    <a:pt x="0" y="8"/>
                    <a:pt x="3" y="0"/>
                    <a:pt x="17" y="0"/>
                  </a:cubicBezTo>
                  <a:cubicBezTo>
                    <a:pt x="397" y="0"/>
                    <a:pt x="397" y="0"/>
                    <a:pt x="397" y="0"/>
                  </a:cubicBezTo>
                  <a:cubicBezTo>
                    <a:pt x="410" y="0"/>
                    <a:pt x="413" y="8"/>
                    <a:pt x="405" y="18"/>
                  </a:cubicBezTo>
                  <a:cubicBezTo>
                    <a:pt x="222" y="238"/>
                    <a:pt x="222" y="238"/>
                    <a:pt x="222" y="238"/>
                  </a:cubicBezTo>
                  <a:cubicBezTo>
                    <a:pt x="213" y="249"/>
                    <a:pt x="200" y="249"/>
                    <a:pt x="191" y="238"/>
                  </a:cubicBezTo>
                  <a:cubicBezTo>
                    <a:pt x="8" y="18"/>
                    <a:pt x="8" y="18"/>
                    <a:pt x="8" y="18"/>
                  </a:cubicBezTo>
                </a:path>
              </a:pathLst>
            </a:custGeom>
            <a:solidFill>
              <a:srgbClr val="87D323"/>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8" name="Freeform 46"/>
            <p:cNvSpPr>
              <a:spLocks noEditPoints="1"/>
            </p:cNvSpPr>
            <p:nvPr/>
          </p:nvSpPr>
          <p:spPr bwMode="auto">
            <a:xfrm>
              <a:off x="4305788" y="5069280"/>
              <a:ext cx="1932156" cy="1782392"/>
            </a:xfrm>
            <a:custGeom>
              <a:avLst/>
              <a:gdLst>
                <a:gd name="T0" fmla="*/ 1146 w 1162"/>
                <a:gd name="T1" fmla="*/ 1064 h 1072"/>
                <a:gd name="T2" fmla="*/ 1162 w 1162"/>
                <a:gd name="T3" fmla="*/ 1064 h 1072"/>
                <a:gd name="T4" fmla="*/ 1154 w 1162"/>
                <a:gd name="T5" fmla="*/ 936 h 1072"/>
                <a:gd name="T6" fmla="*/ 1146 w 1162"/>
                <a:gd name="T7" fmla="*/ 624 h 1072"/>
                <a:gd name="T8" fmla="*/ 1146 w 1162"/>
                <a:gd name="T9" fmla="*/ 744 h 1072"/>
                <a:gd name="T10" fmla="*/ 1162 w 1162"/>
                <a:gd name="T11" fmla="*/ 744 h 1072"/>
                <a:gd name="T12" fmla="*/ 1162 w 1162"/>
                <a:gd name="T13" fmla="*/ 624 h 1072"/>
                <a:gd name="T14" fmla="*/ 1146 w 1162"/>
                <a:gd name="T15" fmla="*/ 624 h 1072"/>
                <a:gd name="T16" fmla="*/ 1135 w 1162"/>
                <a:gd name="T17" fmla="*/ 427 h 1072"/>
                <a:gd name="T18" fmla="*/ 1151 w 1162"/>
                <a:gd name="T19" fmla="*/ 423 h 1072"/>
                <a:gd name="T20" fmla="*/ 1099 w 1162"/>
                <a:gd name="T21" fmla="*/ 305 h 1072"/>
                <a:gd name="T22" fmla="*/ 1096 w 1162"/>
                <a:gd name="T23" fmla="*/ 316 h 1072"/>
                <a:gd name="T24" fmla="*/ 976 w 1162"/>
                <a:gd name="T25" fmla="*/ 161 h 1072"/>
                <a:gd name="T26" fmla="*/ 986 w 1162"/>
                <a:gd name="T27" fmla="*/ 149 h 1072"/>
                <a:gd name="T28" fmla="*/ 876 w 1162"/>
                <a:gd name="T29" fmla="*/ 82 h 1072"/>
                <a:gd name="T30" fmla="*/ 576 w 1162"/>
                <a:gd name="T31" fmla="*/ 16 h 1072"/>
                <a:gd name="T32" fmla="*/ 640 w 1162"/>
                <a:gd name="T33" fmla="*/ 19 h 1072"/>
                <a:gd name="T34" fmla="*/ 704 w 1162"/>
                <a:gd name="T35" fmla="*/ 20 h 1072"/>
                <a:gd name="T36" fmla="*/ 641 w 1162"/>
                <a:gd name="T37" fmla="*/ 3 h 1072"/>
                <a:gd name="T38" fmla="*/ 576 w 1162"/>
                <a:gd name="T39" fmla="*/ 0 h 1072"/>
                <a:gd name="T40" fmla="*/ 576 w 1162"/>
                <a:gd name="T41" fmla="*/ 16 h 1072"/>
                <a:gd name="T42" fmla="*/ 383 w 1162"/>
                <a:gd name="T43" fmla="*/ 49 h 1072"/>
                <a:gd name="T44" fmla="*/ 377 w 1162"/>
                <a:gd name="T45" fmla="*/ 34 h 1072"/>
                <a:gd name="T46" fmla="*/ 264 w 1162"/>
                <a:gd name="T47" fmla="*/ 95 h 1072"/>
                <a:gd name="T48" fmla="*/ 62 w 1162"/>
                <a:gd name="T49" fmla="*/ 324 h 1072"/>
                <a:gd name="T50" fmla="*/ 125 w 1162"/>
                <a:gd name="T51" fmla="*/ 214 h 1072"/>
                <a:gd name="T52" fmla="*/ 48 w 1162"/>
                <a:gd name="T53" fmla="*/ 317 h 1072"/>
                <a:gd name="T54" fmla="*/ 62 w 1162"/>
                <a:gd name="T55" fmla="*/ 324 h 1072"/>
                <a:gd name="T56" fmla="*/ 16 w 1162"/>
                <a:gd name="T57" fmla="*/ 634 h 1072"/>
                <a:gd name="T58" fmla="*/ 16 w 1162"/>
                <a:gd name="T59" fmla="*/ 584 h 1072"/>
                <a:gd name="T60" fmla="*/ 10 w 1162"/>
                <a:gd name="T61" fmla="*/ 506 h 1072"/>
                <a:gd name="T62" fmla="*/ 0 w 1162"/>
                <a:gd name="T63" fmla="*/ 584 h 1072"/>
                <a:gd name="T64" fmla="*/ 0 w 1162"/>
                <a:gd name="T65" fmla="*/ 634 h 1072"/>
                <a:gd name="T66" fmla="*/ 16 w 1162"/>
                <a:gd name="T67" fmla="*/ 634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2" h="1072">
                  <a:moveTo>
                    <a:pt x="1146" y="944"/>
                  </a:moveTo>
                  <a:cubicBezTo>
                    <a:pt x="1146" y="984"/>
                    <a:pt x="1146" y="1024"/>
                    <a:pt x="1146" y="1064"/>
                  </a:cubicBezTo>
                  <a:cubicBezTo>
                    <a:pt x="1146" y="1069"/>
                    <a:pt x="1150" y="1072"/>
                    <a:pt x="1154" y="1072"/>
                  </a:cubicBezTo>
                  <a:cubicBezTo>
                    <a:pt x="1158" y="1072"/>
                    <a:pt x="1162" y="1069"/>
                    <a:pt x="1162" y="1064"/>
                  </a:cubicBezTo>
                  <a:cubicBezTo>
                    <a:pt x="1162" y="1024"/>
                    <a:pt x="1162" y="984"/>
                    <a:pt x="1162" y="944"/>
                  </a:cubicBezTo>
                  <a:cubicBezTo>
                    <a:pt x="1162" y="940"/>
                    <a:pt x="1158" y="936"/>
                    <a:pt x="1154" y="936"/>
                  </a:cubicBezTo>
                  <a:cubicBezTo>
                    <a:pt x="1150" y="936"/>
                    <a:pt x="1146" y="940"/>
                    <a:pt x="1146" y="944"/>
                  </a:cubicBezTo>
                  <a:moveTo>
                    <a:pt x="1146" y="624"/>
                  </a:moveTo>
                  <a:cubicBezTo>
                    <a:pt x="1146" y="629"/>
                    <a:pt x="1146" y="635"/>
                    <a:pt x="1146" y="640"/>
                  </a:cubicBezTo>
                  <a:cubicBezTo>
                    <a:pt x="1146" y="675"/>
                    <a:pt x="1146" y="710"/>
                    <a:pt x="1146" y="744"/>
                  </a:cubicBezTo>
                  <a:cubicBezTo>
                    <a:pt x="1146" y="749"/>
                    <a:pt x="1150" y="752"/>
                    <a:pt x="1154" y="752"/>
                  </a:cubicBezTo>
                  <a:cubicBezTo>
                    <a:pt x="1158" y="752"/>
                    <a:pt x="1162" y="749"/>
                    <a:pt x="1162" y="744"/>
                  </a:cubicBezTo>
                  <a:cubicBezTo>
                    <a:pt x="1162" y="710"/>
                    <a:pt x="1162" y="675"/>
                    <a:pt x="1162" y="640"/>
                  </a:cubicBezTo>
                  <a:cubicBezTo>
                    <a:pt x="1162" y="635"/>
                    <a:pt x="1162" y="630"/>
                    <a:pt x="1162" y="624"/>
                  </a:cubicBezTo>
                  <a:cubicBezTo>
                    <a:pt x="1162" y="620"/>
                    <a:pt x="1159" y="616"/>
                    <a:pt x="1154" y="616"/>
                  </a:cubicBezTo>
                  <a:cubicBezTo>
                    <a:pt x="1150" y="616"/>
                    <a:pt x="1146" y="620"/>
                    <a:pt x="1146" y="624"/>
                  </a:cubicBezTo>
                  <a:moveTo>
                    <a:pt x="1096" y="316"/>
                  </a:moveTo>
                  <a:cubicBezTo>
                    <a:pt x="1113" y="351"/>
                    <a:pt x="1127" y="388"/>
                    <a:pt x="1135" y="427"/>
                  </a:cubicBezTo>
                  <a:cubicBezTo>
                    <a:pt x="1136" y="431"/>
                    <a:pt x="1140" y="434"/>
                    <a:pt x="1145" y="433"/>
                  </a:cubicBezTo>
                  <a:cubicBezTo>
                    <a:pt x="1149" y="432"/>
                    <a:pt x="1152" y="428"/>
                    <a:pt x="1151" y="423"/>
                  </a:cubicBezTo>
                  <a:cubicBezTo>
                    <a:pt x="1142" y="384"/>
                    <a:pt x="1128" y="345"/>
                    <a:pt x="1110" y="309"/>
                  </a:cubicBezTo>
                  <a:cubicBezTo>
                    <a:pt x="1108" y="305"/>
                    <a:pt x="1103" y="303"/>
                    <a:pt x="1099" y="305"/>
                  </a:cubicBezTo>
                  <a:cubicBezTo>
                    <a:pt x="1095" y="307"/>
                    <a:pt x="1094" y="312"/>
                    <a:pt x="1096" y="316"/>
                  </a:cubicBezTo>
                  <a:cubicBezTo>
                    <a:pt x="1096" y="316"/>
                    <a:pt x="1096" y="316"/>
                    <a:pt x="1096" y="316"/>
                  </a:cubicBezTo>
                  <a:moveTo>
                    <a:pt x="879" y="93"/>
                  </a:moveTo>
                  <a:cubicBezTo>
                    <a:pt x="914" y="112"/>
                    <a:pt x="946" y="135"/>
                    <a:pt x="976" y="161"/>
                  </a:cubicBezTo>
                  <a:cubicBezTo>
                    <a:pt x="979" y="164"/>
                    <a:pt x="984" y="164"/>
                    <a:pt x="987" y="161"/>
                  </a:cubicBezTo>
                  <a:cubicBezTo>
                    <a:pt x="990" y="157"/>
                    <a:pt x="989" y="152"/>
                    <a:pt x="986" y="149"/>
                  </a:cubicBezTo>
                  <a:cubicBezTo>
                    <a:pt x="956" y="122"/>
                    <a:pt x="922" y="99"/>
                    <a:pt x="887" y="79"/>
                  </a:cubicBezTo>
                  <a:cubicBezTo>
                    <a:pt x="883" y="77"/>
                    <a:pt x="878" y="78"/>
                    <a:pt x="876" y="82"/>
                  </a:cubicBezTo>
                  <a:cubicBezTo>
                    <a:pt x="874" y="86"/>
                    <a:pt x="875" y="91"/>
                    <a:pt x="879" y="93"/>
                  </a:cubicBezTo>
                  <a:moveTo>
                    <a:pt x="576" y="16"/>
                  </a:moveTo>
                  <a:cubicBezTo>
                    <a:pt x="578" y="16"/>
                    <a:pt x="580" y="16"/>
                    <a:pt x="582" y="16"/>
                  </a:cubicBezTo>
                  <a:cubicBezTo>
                    <a:pt x="601" y="16"/>
                    <a:pt x="620" y="17"/>
                    <a:pt x="640" y="19"/>
                  </a:cubicBezTo>
                  <a:cubicBezTo>
                    <a:pt x="658" y="21"/>
                    <a:pt x="676" y="23"/>
                    <a:pt x="694" y="27"/>
                  </a:cubicBezTo>
                  <a:cubicBezTo>
                    <a:pt x="699" y="27"/>
                    <a:pt x="703" y="25"/>
                    <a:pt x="704" y="20"/>
                  </a:cubicBezTo>
                  <a:cubicBezTo>
                    <a:pt x="704" y="16"/>
                    <a:pt x="702" y="12"/>
                    <a:pt x="697" y="11"/>
                  </a:cubicBezTo>
                  <a:cubicBezTo>
                    <a:pt x="679" y="7"/>
                    <a:pt x="660" y="5"/>
                    <a:pt x="641" y="3"/>
                  </a:cubicBezTo>
                  <a:cubicBezTo>
                    <a:pt x="621" y="1"/>
                    <a:pt x="601" y="0"/>
                    <a:pt x="582" y="0"/>
                  </a:cubicBezTo>
                  <a:cubicBezTo>
                    <a:pt x="580" y="0"/>
                    <a:pt x="578" y="0"/>
                    <a:pt x="576" y="0"/>
                  </a:cubicBezTo>
                  <a:cubicBezTo>
                    <a:pt x="572" y="0"/>
                    <a:pt x="568" y="4"/>
                    <a:pt x="568" y="8"/>
                  </a:cubicBezTo>
                  <a:cubicBezTo>
                    <a:pt x="568" y="13"/>
                    <a:pt x="572" y="16"/>
                    <a:pt x="576" y="16"/>
                  </a:cubicBezTo>
                  <a:moveTo>
                    <a:pt x="275" y="98"/>
                  </a:moveTo>
                  <a:cubicBezTo>
                    <a:pt x="309" y="78"/>
                    <a:pt x="345" y="62"/>
                    <a:pt x="383" y="49"/>
                  </a:cubicBezTo>
                  <a:cubicBezTo>
                    <a:pt x="387" y="47"/>
                    <a:pt x="389" y="43"/>
                    <a:pt x="388" y="39"/>
                  </a:cubicBezTo>
                  <a:cubicBezTo>
                    <a:pt x="386" y="35"/>
                    <a:pt x="382" y="32"/>
                    <a:pt x="377" y="34"/>
                  </a:cubicBezTo>
                  <a:cubicBezTo>
                    <a:pt x="339" y="47"/>
                    <a:pt x="302" y="63"/>
                    <a:pt x="267" y="84"/>
                  </a:cubicBezTo>
                  <a:cubicBezTo>
                    <a:pt x="263" y="86"/>
                    <a:pt x="262" y="91"/>
                    <a:pt x="264" y="95"/>
                  </a:cubicBezTo>
                  <a:cubicBezTo>
                    <a:pt x="266" y="99"/>
                    <a:pt x="271" y="100"/>
                    <a:pt x="275" y="98"/>
                  </a:cubicBezTo>
                  <a:moveTo>
                    <a:pt x="62" y="324"/>
                  </a:moveTo>
                  <a:cubicBezTo>
                    <a:pt x="79" y="289"/>
                    <a:pt x="101" y="255"/>
                    <a:pt x="126" y="225"/>
                  </a:cubicBezTo>
                  <a:cubicBezTo>
                    <a:pt x="129" y="222"/>
                    <a:pt x="128" y="216"/>
                    <a:pt x="125" y="214"/>
                  </a:cubicBezTo>
                  <a:cubicBezTo>
                    <a:pt x="121" y="211"/>
                    <a:pt x="116" y="211"/>
                    <a:pt x="113" y="215"/>
                  </a:cubicBezTo>
                  <a:cubicBezTo>
                    <a:pt x="88" y="246"/>
                    <a:pt x="66" y="281"/>
                    <a:pt x="48" y="317"/>
                  </a:cubicBezTo>
                  <a:cubicBezTo>
                    <a:pt x="46" y="321"/>
                    <a:pt x="48" y="326"/>
                    <a:pt x="52" y="328"/>
                  </a:cubicBezTo>
                  <a:cubicBezTo>
                    <a:pt x="56" y="330"/>
                    <a:pt x="61" y="328"/>
                    <a:pt x="62" y="324"/>
                  </a:cubicBezTo>
                  <a:cubicBezTo>
                    <a:pt x="62" y="324"/>
                    <a:pt x="62" y="324"/>
                    <a:pt x="62" y="324"/>
                  </a:cubicBezTo>
                  <a:moveTo>
                    <a:pt x="16" y="634"/>
                  </a:moveTo>
                  <a:cubicBezTo>
                    <a:pt x="16" y="634"/>
                    <a:pt x="16" y="634"/>
                    <a:pt x="16" y="634"/>
                  </a:cubicBezTo>
                  <a:cubicBezTo>
                    <a:pt x="16" y="617"/>
                    <a:pt x="16" y="601"/>
                    <a:pt x="16" y="584"/>
                  </a:cubicBezTo>
                  <a:cubicBezTo>
                    <a:pt x="16" y="561"/>
                    <a:pt x="16" y="537"/>
                    <a:pt x="17" y="514"/>
                  </a:cubicBezTo>
                  <a:cubicBezTo>
                    <a:pt x="18" y="510"/>
                    <a:pt x="14" y="506"/>
                    <a:pt x="10" y="506"/>
                  </a:cubicBezTo>
                  <a:cubicBezTo>
                    <a:pt x="5" y="506"/>
                    <a:pt x="2" y="509"/>
                    <a:pt x="1" y="514"/>
                  </a:cubicBezTo>
                  <a:cubicBezTo>
                    <a:pt x="0" y="537"/>
                    <a:pt x="0" y="561"/>
                    <a:pt x="0" y="584"/>
                  </a:cubicBezTo>
                  <a:cubicBezTo>
                    <a:pt x="0" y="601"/>
                    <a:pt x="0" y="617"/>
                    <a:pt x="0" y="634"/>
                  </a:cubicBezTo>
                  <a:cubicBezTo>
                    <a:pt x="0" y="634"/>
                    <a:pt x="0" y="634"/>
                    <a:pt x="0" y="634"/>
                  </a:cubicBezTo>
                  <a:cubicBezTo>
                    <a:pt x="0" y="638"/>
                    <a:pt x="4" y="642"/>
                    <a:pt x="8" y="642"/>
                  </a:cubicBezTo>
                  <a:cubicBezTo>
                    <a:pt x="13" y="642"/>
                    <a:pt x="16" y="638"/>
                    <a:pt x="16" y="634"/>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19" name="Group 29"/>
          <p:cNvGrpSpPr/>
          <p:nvPr/>
        </p:nvGrpSpPr>
        <p:grpSpPr>
          <a:xfrm>
            <a:off x="3303121" y="5420175"/>
            <a:ext cx="227606" cy="331785"/>
            <a:chOff x="3582988" y="3510757"/>
            <a:chExt cx="319088" cy="465138"/>
          </a:xfrm>
          <a:solidFill>
            <a:srgbClr val="69B702"/>
          </a:solidFill>
        </p:grpSpPr>
        <p:sp>
          <p:nvSpPr>
            <p:cNvPr id="2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latin typeface="微软雅黑" panose="020B0503020204020204" pitchFamily="34" charset="-122"/>
                <a:ea typeface="微软雅黑" panose="020B0503020204020204" pitchFamily="34" charset="-122"/>
                <a:sym typeface="Gill Sans" charset="0"/>
              </a:endParaRPr>
            </a:p>
          </p:txBody>
        </p:sp>
        <p:sp>
          <p:nvSpPr>
            <p:cNvPr id="2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latin typeface="微软雅黑" panose="020B0503020204020204" pitchFamily="34" charset="-122"/>
                <a:ea typeface="微软雅黑" panose="020B0503020204020204" pitchFamily="34" charset="-122"/>
                <a:sym typeface="Gill Sans" charset="0"/>
              </a:endParaRPr>
            </a:p>
          </p:txBody>
        </p:sp>
      </p:grpSp>
      <p:grpSp>
        <p:nvGrpSpPr>
          <p:cNvPr id="22" name="Group 32"/>
          <p:cNvGrpSpPr/>
          <p:nvPr/>
        </p:nvGrpSpPr>
        <p:grpSpPr>
          <a:xfrm>
            <a:off x="3266545" y="3580026"/>
            <a:ext cx="331218" cy="331218"/>
            <a:chOff x="4439444" y="2582069"/>
            <a:chExt cx="464344" cy="464344"/>
          </a:xfrm>
          <a:solidFill>
            <a:schemeClr val="tx1">
              <a:lumMod val="75000"/>
              <a:lumOff val="25000"/>
            </a:schemeClr>
          </a:solidFill>
        </p:grpSpPr>
        <p:sp>
          <p:nvSpPr>
            <p:cNvPr id="23"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latin typeface="微软雅黑" panose="020B0503020204020204" pitchFamily="34" charset="-122"/>
                <a:ea typeface="微软雅黑" panose="020B0503020204020204" pitchFamily="34" charset="-122"/>
                <a:sym typeface="Gill Sans" charset="0"/>
              </a:endParaRPr>
            </a:p>
          </p:txBody>
        </p:sp>
        <p:sp>
          <p:nvSpPr>
            <p:cNvPr id="24"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latin typeface="微软雅黑" panose="020B0503020204020204" pitchFamily="34" charset="-122"/>
                <a:ea typeface="微软雅黑" panose="020B0503020204020204" pitchFamily="34" charset="-122"/>
                <a:sym typeface="Gill Sans" charset="0"/>
              </a:endParaRPr>
            </a:p>
          </p:txBody>
        </p:sp>
        <p:sp>
          <p:nvSpPr>
            <p:cNvPr id="25"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latin typeface="微软雅黑" panose="020B0503020204020204" pitchFamily="34" charset="-122"/>
                <a:ea typeface="微软雅黑" panose="020B0503020204020204" pitchFamily="34" charset="-122"/>
                <a:sym typeface="Gill Sans" charset="0"/>
              </a:endParaRPr>
            </a:p>
          </p:txBody>
        </p:sp>
      </p:grpSp>
      <p:grpSp>
        <p:nvGrpSpPr>
          <p:cNvPr id="26" name="Group 36"/>
          <p:cNvGrpSpPr/>
          <p:nvPr/>
        </p:nvGrpSpPr>
        <p:grpSpPr>
          <a:xfrm>
            <a:off x="4253735" y="2053546"/>
            <a:ext cx="331218" cy="331218"/>
            <a:chOff x="4439444" y="1652588"/>
            <a:chExt cx="464344" cy="464344"/>
          </a:xfrm>
          <a:solidFill>
            <a:srgbClr val="69B702"/>
          </a:solidFill>
        </p:grpSpPr>
        <p:sp>
          <p:nvSpPr>
            <p:cNvPr id="27"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28"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29"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sp>
        <p:nvSpPr>
          <p:cNvPr id="30" name="AutoShape 46"/>
          <p:cNvSpPr/>
          <p:nvPr/>
        </p:nvSpPr>
        <p:spPr bwMode="auto">
          <a:xfrm>
            <a:off x="5714123" y="1657317"/>
            <a:ext cx="331218" cy="3312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tx1">
              <a:lumMod val="75000"/>
              <a:lumOff val="25000"/>
            </a:schemeClr>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nvGrpSpPr>
          <p:cNvPr id="31" name="Group 24"/>
          <p:cNvGrpSpPr/>
          <p:nvPr/>
        </p:nvGrpSpPr>
        <p:grpSpPr>
          <a:xfrm>
            <a:off x="8577950" y="3261134"/>
            <a:ext cx="331218" cy="331218"/>
            <a:chOff x="8216107" y="2577307"/>
            <a:chExt cx="464344" cy="464344"/>
          </a:xfrm>
          <a:solidFill>
            <a:schemeClr val="tx1">
              <a:lumMod val="75000"/>
              <a:lumOff val="25000"/>
            </a:schemeClr>
          </a:solidFill>
        </p:grpSpPr>
        <p:sp>
          <p:nvSpPr>
            <p:cNvPr id="32"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33"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34"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35"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36" name="组合 35"/>
          <p:cNvGrpSpPr/>
          <p:nvPr/>
        </p:nvGrpSpPr>
        <p:grpSpPr bwMode="auto">
          <a:xfrm>
            <a:off x="1154894" y="2009091"/>
            <a:ext cx="3131206" cy="1206500"/>
            <a:chOff x="6358171" y="672761"/>
            <a:chExt cx="2348774" cy="904746"/>
          </a:xfrm>
        </p:grpSpPr>
        <p:sp>
          <p:nvSpPr>
            <p:cNvPr id="37" name="Content Placeholder 2"/>
            <p:cNvSpPr txBox="1"/>
            <p:nvPr/>
          </p:nvSpPr>
          <p:spPr>
            <a:xfrm>
              <a:off x="6733686"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38"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en-US" altLang="zh-CN" sz="1600" b="1">
                  <a:solidFill>
                    <a:srgbClr val="569C00"/>
                  </a:solidFill>
                </a:rPr>
                <a:t>ADD YOUR TITLE</a:t>
              </a:r>
              <a:endParaRPr lang="zh-CN" altLang="en-US" sz="1600" b="1">
                <a:solidFill>
                  <a:srgbClr val="569C00"/>
                </a:solidFill>
              </a:endParaRPr>
            </a:p>
          </p:txBody>
        </p:sp>
      </p:grpSp>
      <p:grpSp>
        <p:nvGrpSpPr>
          <p:cNvPr id="39" name="组合 38"/>
          <p:cNvGrpSpPr/>
          <p:nvPr/>
        </p:nvGrpSpPr>
        <p:grpSpPr bwMode="auto">
          <a:xfrm>
            <a:off x="135339" y="3489855"/>
            <a:ext cx="3131206" cy="1206500"/>
            <a:chOff x="6358171" y="672761"/>
            <a:chExt cx="2348774" cy="904746"/>
          </a:xfrm>
        </p:grpSpPr>
        <p:sp>
          <p:nvSpPr>
            <p:cNvPr id="40" name="Content Placeholder 2"/>
            <p:cNvSpPr txBox="1"/>
            <p:nvPr/>
          </p:nvSpPr>
          <p:spPr>
            <a:xfrm>
              <a:off x="6733686"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41"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en-US" altLang="zh-CN" sz="1600" b="1" dirty="0">
                  <a:solidFill>
                    <a:srgbClr val="569C00"/>
                  </a:solidFill>
                </a:rPr>
                <a:t>ADD YOUR TITLE</a:t>
              </a:r>
              <a:endParaRPr lang="zh-CN" altLang="en-US" sz="1600" b="1" dirty="0">
                <a:solidFill>
                  <a:srgbClr val="569C00"/>
                </a:solidFill>
              </a:endParaRPr>
            </a:p>
          </p:txBody>
        </p:sp>
      </p:grpSp>
      <p:grpSp>
        <p:nvGrpSpPr>
          <p:cNvPr id="42" name="组合 41"/>
          <p:cNvGrpSpPr/>
          <p:nvPr/>
        </p:nvGrpSpPr>
        <p:grpSpPr bwMode="auto">
          <a:xfrm>
            <a:off x="135339" y="5357226"/>
            <a:ext cx="3131206" cy="1206500"/>
            <a:chOff x="6358171" y="672761"/>
            <a:chExt cx="2348774" cy="904746"/>
          </a:xfrm>
        </p:grpSpPr>
        <p:sp>
          <p:nvSpPr>
            <p:cNvPr id="43" name="Content Placeholder 2"/>
            <p:cNvSpPr txBox="1"/>
            <p:nvPr/>
          </p:nvSpPr>
          <p:spPr>
            <a:xfrm>
              <a:off x="6733686"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44"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en-US" altLang="zh-CN" sz="1600" b="1" dirty="0">
                  <a:solidFill>
                    <a:srgbClr val="569C00"/>
                  </a:solidFill>
                </a:rPr>
                <a:t>ADD YOUR TITLE</a:t>
              </a:r>
              <a:endParaRPr lang="zh-CN" altLang="en-US" sz="1600" b="1" dirty="0">
                <a:solidFill>
                  <a:srgbClr val="569C00"/>
                </a:solidFill>
              </a:endParaRPr>
            </a:p>
          </p:txBody>
        </p:sp>
      </p:grpSp>
      <p:grpSp>
        <p:nvGrpSpPr>
          <p:cNvPr id="45" name="组合 44"/>
          <p:cNvGrpSpPr/>
          <p:nvPr/>
        </p:nvGrpSpPr>
        <p:grpSpPr bwMode="auto">
          <a:xfrm>
            <a:off x="9033729" y="3247288"/>
            <a:ext cx="2731084" cy="1206500"/>
            <a:chOff x="6358171" y="672761"/>
            <a:chExt cx="2048635" cy="904746"/>
          </a:xfrm>
        </p:grpSpPr>
        <p:sp>
          <p:nvSpPr>
            <p:cNvPr id="46" name="Content Placeholder 2"/>
            <p:cNvSpPr txBox="1"/>
            <p:nvPr/>
          </p:nvSpPr>
          <p:spPr>
            <a:xfrm>
              <a:off x="6358171"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47" name="文本框 17"/>
            <p:cNvSpPr txBox="1">
              <a:spLocks noChangeArrowheads="1"/>
            </p:cNvSpPr>
            <p:nvPr/>
          </p:nvSpPr>
          <p:spPr bwMode="auto">
            <a:xfrm>
              <a:off x="6358171" y="672761"/>
              <a:ext cx="2048635"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b="1">
                  <a:solidFill>
                    <a:srgbClr val="569C00"/>
                  </a:solidFill>
                </a:rPr>
                <a:t>ADD YOUR TITLE</a:t>
              </a:r>
              <a:endParaRPr lang="zh-CN" altLang="en-US" sz="1600" b="1">
                <a:solidFill>
                  <a:srgbClr val="569C00"/>
                </a:solidFill>
              </a:endParaRPr>
            </a:p>
          </p:txBody>
        </p:sp>
      </p:grpSp>
      <p:grpSp>
        <p:nvGrpSpPr>
          <p:cNvPr id="48" name="组合 47"/>
          <p:cNvGrpSpPr/>
          <p:nvPr/>
        </p:nvGrpSpPr>
        <p:grpSpPr bwMode="auto">
          <a:xfrm>
            <a:off x="6189437" y="1619453"/>
            <a:ext cx="2731084" cy="1206500"/>
            <a:chOff x="6358171" y="672761"/>
            <a:chExt cx="2048635" cy="904746"/>
          </a:xfrm>
        </p:grpSpPr>
        <p:sp>
          <p:nvSpPr>
            <p:cNvPr id="49" name="Content Placeholder 2"/>
            <p:cNvSpPr txBox="1"/>
            <p:nvPr/>
          </p:nvSpPr>
          <p:spPr>
            <a:xfrm>
              <a:off x="6358171"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50" name="文本框 17"/>
            <p:cNvSpPr txBox="1">
              <a:spLocks noChangeArrowheads="1"/>
            </p:cNvSpPr>
            <p:nvPr/>
          </p:nvSpPr>
          <p:spPr bwMode="auto">
            <a:xfrm>
              <a:off x="6358171" y="672761"/>
              <a:ext cx="2048635"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b="1">
                  <a:solidFill>
                    <a:srgbClr val="569C00"/>
                  </a:solidFill>
                </a:rPr>
                <a:t>ADD YOUR TITLE</a:t>
              </a:r>
              <a:endParaRPr lang="zh-CN" altLang="en-US" sz="1600" b="1">
                <a:solidFill>
                  <a:srgbClr val="569C00"/>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53" presetClass="entr" presetSubtype="16"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par>
                                    <p:cTn id="24" presetID="53" presetClass="entr" presetSubtype="16"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childTnLst>
                              </p:cTn>
                            </p:par>
                            <p:par>
                              <p:cTn id="39" fill="hold">
                                <p:stCondLst>
                                  <p:cond delay="2000"/>
                                </p:stCondLst>
                                <p:childTnLst>
                                  <p:par>
                                    <p:cTn id="40" presetID="22" presetClass="entr" presetSubtype="2"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right)">
                                          <p:cBhvr>
                                            <p:cTn id="42" dur="500"/>
                                            <p:tgtEl>
                                              <p:spTgt spid="42"/>
                                            </p:tgtEl>
                                          </p:cBhvr>
                                        </p:animEffect>
                                      </p:childTnLst>
                                    </p:cTn>
                                  </p:par>
                                  <p:par>
                                    <p:cTn id="43" presetID="22" presetClass="entr" presetSubtype="2"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right)">
                                          <p:cBhvr>
                                            <p:cTn id="45" dur="500"/>
                                            <p:tgtEl>
                                              <p:spTgt spid="39"/>
                                            </p:tgtEl>
                                          </p:cBhvr>
                                        </p:animEffect>
                                      </p:childTnLst>
                                    </p:cTn>
                                  </p:par>
                                  <p:par>
                                    <p:cTn id="46" presetID="22" presetClass="entr" presetSubtype="2"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right)">
                                          <p:cBhvr>
                                            <p:cTn id="48" dur="500"/>
                                            <p:tgtEl>
                                              <p:spTgt spid="36"/>
                                            </p:tgtEl>
                                          </p:cBhvr>
                                        </p:animEffect>
                                      </p:childTnLst>
                                    </p:cTn>
                                  </p:par>
                                  <p:par>
                                    <p:cTn id="49" presetID="22" presetClass="entr" presetSubtype="8"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left)">
                                          <p:cBhvr>
                                            <p:cTn id="51" dur="500"/>
                                            <p:tgtEl>
                                              <p:spTgt spid="48"/>
                                            </p:tgtEl>
                                          </p:cBhvr>
                                        </p:animEffect>
                                      </p:childTnLst>
                                    </p:cTn>
                                  </p:par>
                                  <p:par>
                                    <p:cTn id="52" presetID="22" presetClass="entr" presetSubtype="8" fill="hold"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left)">
                                          <p:cBhvr>
                                            <p:cTn id="5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0-#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53" presetClass="entr" presetSubtype="16"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par>
                                    <p:cTn id="24" presetID="53" presetClass="entr" presetSubtype="16"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childTnLst>
                              </p:cTn>
                            </p:par>
                            <p:par>
                              <p:cTn id="39" fill="hold">
                                <p:stCondLst>
                                  <p:cond delay="2000"/>
                                </p:stCondLst>
                                <p:childTnLst>
                                  <p:par>
                                    <p:cTn id="40" presetID="22" presetClass="entr" presetSubtype="2"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right)">
                                          <p:cBhvr>
                                            <p:cTn id="42" dur="500"/>
                                            <p:tgtEl>
                                              <p:spTgt spid="42"/>
                                            </p:tgtEl>
                                          </p:cBhvr>
                                        </p:animEffect>
                                      </p:childTnLst>
                                    </p:cTn>
                                  </p:par>
                                  <p:par>
                                    <p:cTn id="43" presetID="22" presetClass="entr" presetSubtype="2"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right)">
                                          <p:cBhvr>
                                            <p:cTn id="45" dur="500"/>
                                            <p:tgtEl>
                                              <p:spTgt spid="39"/>
                                            </p:tgtEl>
                                          </p:cBhvr>
                                        </p:animEffect>
                                      </p:childTnLst>
                                    </p:cTn>
                                  </p:par>
                                  <p:par>
                                    <p:cTn id="46" presetID="22" presetClass="entr" presetSubtype="2"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right)">
                                          <p:cBhvr>
                                            <p:cTn id="48" dur="500"/>
                                            <p:tgtEl>
                                              <p:spTgt spid="36"/>
                                            </p:tgtEl>
                                          </p:cBhvr>
                                        </p:animEffect>
                                      </p:childTnLst>
                                    </p:cTn>
                                  </p:par>
                                  <p:par>
                                    <p:cTn id="49" presetID="22" presetClass="entr" presetSubtype="8"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left)">
                                          <p:cBhvr>
                                            <p:cTn id="51" dur="500"/>
                                            <p:tgtEl>
                                              <p:spTgt spid="48"/>
                                            </p:tgtEl>
                                          </p:cBhvr>
                                        </p:animEffect>
                                      </p:childTnLst>
                                    </p:cTn>
                                  </p:par>
                                  <p:par>
                                    <p:cTn id="52" presetID="22" presetClass="entr" presetSubtype="8" fill="hold"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left)">
                                          <p:cBhvr>
                                            <p:cTn id="5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0"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0948" y="5309839"/>
            <a:ext cx="1395869" cy="2090755"/>
          </a:xfrm>
          <a:prstGeom prst="rect">
            <a:avLst/>
          </a:prstGeom>
        </p:spPr>
      </p:pic>
      <p:sp>
        <p:nvSpPr>
          <p:cNvPr id="76" name="文本框 75"/>
          <p:cNvSpPr txBox="1">
            <a:spLocks noChangeArrowheads="1"/>
          </p:cNvSpPr>
          <p:nvPr/>
        </p:nvSpPr>
        <p:spPr bwMode="auto">
          <a:xfrm>
            <a:off x="1442925" y="3578193"/>
            <a:ext cx="51125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sz="3200" b="1">
                <a:solidFill>
                  <a:schemeClr val="tx1">
                    <a:lumMod val="85000"/>
                    <a:lumOff val="15000"/>
                  </a:schemeClr>
                </a:solidFill>
                <a:latin typeface="Agency FB" panose="020B0503020202020204" pitchFamily="34" charset="0"/>
                <a:ea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l"/>
            <a:r>
              <a:rPr lang="en-US" altLang="zh-CN" sz="4000" dirty="0">
                <a:gradFill>
                  <a:gsLst>
                    <a:gs pos="0">
                      <a:srgbClr val="87D323"/>
                    </a:gs>
                    <a:gs pos="100000">
                      <a:srgbClr val="69B702"/>
                    </a:gs>
                  </a:gsLst>
                  <a:lin ang="5400000" scaled="1"/>
                </a:gradFill>
                <a:sym typeface="+mn-lt"/>
              </a:rPr>
              <a:t>YOUR TITLE HERE</a:t>
            </a:r>
            <a:endParaRPr lang="zh-CN" altLang="en-US" sz="4000" dirty="0">
              <a:gradFill>
                <a:gsLst>
                  <a:gs pos="0">
                    <a:srgbClr val="87D323"/>
                  </a:gs>
                  <a:gs pos="100000">
                    <a:srgbClr val="69B702"/>
                  </a:gs>
                </a:gsLst>
                <a:lin ang="5400000" scaled="1"/>
              </a:gradFill>
              <a:sym typeface="+mn-lt"/>
            </a:endParaRPr>
          </a:p>
        </p:txBody>
      </p:sp>
      <p:sp>
        <p:nvSpPr>
          <p:cNvPr id="77" name="文本框 76"/>
          <p:cNvSpPr txBox="1">
            <a:spLocks noChangeArrowheads="1"/>
          </p:cNvSpPr>
          <p:nvPr/>
        </p:nvSpPr>
        <p:spPr bwMode="auto">
          <a:xfrm>
            <a:off x="1504469" y="4162968"/>
            <a:ext cx="3816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全心工作 奋力拼搏</a:t>
            </a:r>
          </a:p>
        </p:txBody>
      </p:sp>
      <p:sp>
        <p:nvSpPr>
          <p:cNvPr id="78" name="矩形 77"/>
          <p:cNvSpPr/>
          <p:nvPr/>
        </p:nvSpPr>
        <p:spPr>
          <a:xfrm>
            <a:off x="0" y="0"/>
            <a:ext cx="12192000" cy="347296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79" name="组合 78"/>
          <p:cNvGrpSpPr/>
          <p:nvPr/>
        </p:nvGrpSpPr>
        <p:grpSpPr>
          <a:xfrm>
            <a:off x="1442925" y="4662446"/>
            <a:ext cx="4430336" cy="1692771"/>
            <a:chOff x="2128741" y="1722189"/>
            <a:chExt cx="2591902" cy="1692771"/>
          </a:xfrm>
        </p:grpSpPr>
        <p:sp>
          <p:nvSpPr>
            <p:cNvPr id="83" name="矩形 82"/>
            <p:cNvSpPr/>
            <p:nvPr/>
          </p:nvSpPr>
          <p:spPr>
            <a:xfrm>
              <a:off x="2128741" y="1722189"/>
              <a:ext cx="2125716" cy="307777"/>
            </a:xfrm>
            <a:prstGeom prst="rect">
              <a:avLst/>
            </a:prstGeom>
          </p:spPr>
          <p:txBody>
            <a:bodyPr wrap="square">
              <a:spAutoFit/>
            </a:bodyPr>
            <a:lstStyle/>
            <a:p>
              <a:pPr fontAlgn="base">
                <a:spcBef>
                  <a:spcPct val="0"/>
                </a:spcBef>
                <a:spcAft>
                  <a:spcPts val="600"/>
                </a:spcAft>
                <a:buClr>
                  <a:srgbClr val="99CB38"/>
                </a:buClr>
              </a:pPr>
              <a:r>
                <a:rPr lang="en-US" altLang="zh-CN" sz="1400" dirty="0" smtClean="0">
                  <a:solidFill>
                    <a:schemeClr val="tx1">
                      <a:lumMod val="85000"/>
                      <a:lumOff val="15000"/>
                    </a:schemeClr>
                  </a:solidFill>
                  <a:cs typeface="+mn-ea"/>
                  <a:sym typeface="+mn-lt"/>
                </a:rPr>
                <a:t>ENTER YOUR TITLE</a:t>
              </a:r>
              <a:endParaRPr lang="zh-CN" altLang="en-US" sz="1050" dirty="0">
                <a:solidFill>
                  <a:schemeClr val="tx1">
                    <a:lumMod val="85000"/>
                    <a:lumOff val="15000"/>
                  </a:schemeClr>
                </a:solidFill>
                <a:cs typeface="+mn-ea"/>
                <a:sym typeface="+mn-lt"/>
              </a:endParaRPr>
            </a:p>
          </p:txBody>
        </p:sp>
        <p:sp>
          <p:nvSpPr>
            <p:cNvPr id="84" name="矩形 83"/>
            <p:cNvSpPr/>
            <p:nvPr/>
          </p:nvSpPr>
          <p:spPr>
            <a:xfrm>
              <a:off x="2128741" y="2091521"/>
              <a:ext cx="2591902" cy="1323439"/>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000" dirty="0" smtClean="0">
                  <a:solidFill>
                    <a:schemeClr val="tx1">
                      <a:lumMod val="85000"/>
                      <a:lumOff val="15000"/>
                    </a:schemeClr>
                  </a:solidFill>
                  <a:cs typeface="+mn-ea"/>
                  <a:sym typeface="+mn-lt"/>
                </a:rPr>
                <a:t>为</a:t>
              </a:r>
              <a:r>
                <a:rPr lang="zh-CN" altLang="en-US" sz="1000" dirty="0">
                  <a:solidFill>
                    <a:schemeClr val="tx1">
                      <a:lumMod val="85000"/>
                      <a:lumOff val="15000"/>
                    </a:schemeClr>
                  </a:solidFill>
                  <a:cs typeface="+mn-ea"/>
                  <a:sym typeface="+mn-lt"/>
                </a:rPr>
                <a:t>客户提供有效服务，是我们工作的方向和价值评价的标尺，成就客户就是成就我们</a:t>
              </a:r>
              <a:r>
                <a:rPr lang="zh-CN" altLang="en-US" sz="1000" dirty="0" smtClean="0">
                  <a:solidFill>
                    <a:schemeClr val="tx1">
                      <a:lumMod val="85000"/>
                      <a:lumOff val="15000"/>
                    </a:schemeClr>
                  </a:solidFill>
                  <a:cs typeface="+mn-ea"/>
                  <a:sym typeface="+mn-lt"/>
                </a:rPr>
                <a:t>自己。</a:t>
              </a: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r>
                <a:rPr lang="zh-CN" altLang="en-US" sz="1000" dirty="0" smtClean="0">
                  <a:solidFill>
                    <a:schemeClr val="tx1">
                      <a:lumMod val="85000"/>
                      <a:lumOff val="15000"/>
                    </a:schemeClr>
                  </a:solidFill>
                  <a:cs typeface="+mn-ea"/>
                  <a:sym typeface="+mn-lt"/>
                </a:rPr>
                <a:t>。</a:t>
              </a:r>
              <a:endParaRPr lang="zh-CN" altLang="en-US" sz="1000" dirty="0">
                <a:solidFill>
                  <a:schemeClr val="tx1">
                    <a:lumMod val="85000"/>
                    <a:lumOff val="15000"/>
                  </a:schemeClr>
                </a:solidFill>
                <a:cs typeface="+mn-ea"/>
                <a:sym typeface="+mn-lt"/>
              </a:endParaRPr>
            </a:p>
          </p:txBody>
        </p:sp>
      </p:grpSp>
      <p:grpSp>
        <p:nvGrpSpPr>
          <p:cNvPr id="85" name="组合 84"/>
          <p:cNvGrpSpPr/>
          <p:nvPr/>
        </p:nvGrpSpPr>
        <p:grpSpPr>
          <a:xfrm>
            <a:off x="6377354" y="4662446"/>
            <a:ext cx="4349260" cy="1127809"/>
            <a:chOff x="2128741" y="1722189"/>
            <a:chExt cx="2544470" cy="1127809"/>
          </a:xfrm>
        </p:grpSpPr>
        <p:sp>
          <p:nvSpPr>
            <p:cNvPr id="86" name="矩形 85"/>
            <p:cNvSpPr/>
            <p:nvPr/>
          </p:nvSpPr>
          <p:spPr>
            <a:xfrm>
              <a:off x="2128741" y="1722189"/>
              <a:ext cx="2125716" cy="307777"/>
            </a:xfrm>
            <a:prstGeom prst="rect">
              <a:avLst/>
            </a:prstGeom>
          </p:spPr>
          <p:txBody>
            <a:bodyPr wrap="square">
              <a:spAutoFit/>
            </a:bodyPr>
            <a:lstStyle/>
            <a:p>
              <a:pPr fontAlgn="base">
                <a:spcBef>
                  <a:spcPct val="0"/>
                </a:spcBef>
                <a:spcAft>
                  <a:spcPts val="600"/>
                </a:spcAft>
                <a:buClr>
                  <a:srgbClr val="99CB38"/>
                </a:buClr>
                <a:buFont typeface="Arial" panose="020B0604020202020204" pitchFamily="34" charset="0"/>
                <a:buNone/>
              </a:pPr>
              <a:r>
                <a:rPr lang="en-US" altLang="zh-CN" sz="1400" dirty="0" smtClean="0">
                  <a:solidFill>
                    <a:schemeClr val="tx1">
                      <a:lumMod val="85000"/>
                      <a:lumOff val="15000"/>
                    </a:schemeClr>
                  </a:solidFill>
                  <a:cs typeface="+mn-ea"/>
                  <a:sym typeface="+mn-lt"/>
                </a:rPr>
                <a:t>ENTER YOUR TITLE</a:t>
              </a:r>
              <a:endParaRPr lang="zh-CN" altLang="en-US" sz="1050" dirty="0">
                <a:solidFill>
                  <a:schemeClr val="tx1">
                    <a:lumMod val="85000"/>
                    <a:lumOff val="15000"/>
                  </a:schemeClr>
                </a:solidFill>
                <a:cs typeface="+mn-ea"/>
                <a:sym typeface="+mn-lt"/>
              </a:endParaRPr>
            </a:p>
          </p:txBody>
        </p:sp>
        <p:sp>
          <p:nvSpPr>
            <p:cNvPr id="87" name="矩形 86"/>
            <p:cNvSpPr/>
            <p:nvPr/>
          </p:nvSpPr>
          <p:spPr>
            <a:xfrm>
              <a:off x="2128741" y="2091521"/>
              <a:ext cx="2544470" cy="758477"/>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000" dirty="0" smtClean="0">
                  <a:solidFill>
                    <a:schemeClr val="tx1">
                      <a:lumMod val="85000"/>
                      <a:lumOff val="15000"/>
                    </a:schemeClr>
                  </a:solidFill>
                  <a:cs typeface="+mn-ea"/>
                  <a:sym typeface="+mn-lt"/>
                </a:rPr>
                <a:t>为</a:t>
              </a:r>
              <a:r>
                <a:rPr lang="zh-CN" altLang="en-US" sz="1000" dirty="0">
                  <a:solidFill>
                    <a:schemeClr val="tx1">
                      <a:lumMod val="85000"/>
                      <a:lumOff val="15000"/>
                    </a:schemeClr>
                  </a:solidFill>
                  <a:cs typeface="+mn-ea"/>
                  <a:sym typeface="+mn-lt"/>
                </a:rPr>
                <a:t>客户提供有效服务，是我们工作的方向和价值评价的标尺，成就客户就是成就我们</a:t>
              </a:r>
              <a:r>
                <a:rPr lang="zh-CN" altLang="en-US" sz="1000" dirty="0" smtClean="0">
                  <a:solidFill>
                    <a:schemeClr val="tx1">
                      <a:lumMod val="85000"/>
                      <a:lumOff val="15000"/>
                    </a:schemeClr>
                  </a:solidFill>
                  <a:cs typeface="+mn-ea"/>
                  <a:sym typeface="+mn-lt"/>
                </a:rPr>
                <a:t>自己。</a:t>
              </a: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r>
                <a:rPr lang="zh-CN" altLang="en-US" sz="1000" dirty="0" smtClean="0">
                  <a:solidFill>
                    <a:schemeClr val="tx1">
                      <a:lumMod val="85000"/>
                      <a:lumOff val="15000"/>
                    </a:schemeClr>
                  </a:solidFill>
                  <a:cs typeface="+mn-ea"/>
                  <a:sym typeface="+mn-lt"/>
                </a:rPr>
                <a:t>。</a:t>
              </a:r>
              <a:endParaRPr lang="zh-CN" altLang="en-US" sz="1000" dirty="0">
                <a:solidFill>
                  <a:schemeClr val="tx1">
                    <a:lumMod val="85000"/>
                    <a:lumOff val="15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randombar(horizontal)">
                                      <p:cBhvr>
                                        <p:cTn id="7" dur="500"/>
                                        <p:tgtEl>
                                          <p:spTgt spid="7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Effect transition="in" filter="barn(inVertical)">
                                      <p:cBhvr>
                                        <p:cTn id="11" dur="500"/>
                                        <p:tgtEl>
                                          <p:spTgt spid="7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wipe(left)">
                                      <p:cBhvr>
                                        <p:cTn id="15" dur="500"/>
                                        <p:tgtEl>
                                          <p:spTgt spid="77"/>
                                        </p:tgtEl>
                                      </p:cBhvr>
                                    </p:animEffect>
                                  </p:childTnLst>
                                </p:cTn>
                              </p:par>
                              <p:par>
                                <p:cTn id="16" presetID="22" presetClass="entr" presetSubtype="1"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wipe(up)">
                                      <p:cBhvr>
                                        <p:cTn id="18" dur="1000"/>
                                        <p:tgtEl>
                                          <p:spTgt spid="79"/>
                                        </p:tgtEl>
                                      </p:cBhvr>
                                    </p:animEffect>
                                  </p:childTnLst>
                                </p:cTn>
                              </p:par>
                              <p:par>
                                <p:cTn id="19" presetID="22" presetClass="entr" presetSubtype="1" fill="hold" nodeType="withEffect">
                                  <p:stCondLst>
                                    <p:cond delay="750"/>
                                  </p:stCondLst>
                                  <p:childTnLst>
                                    <p:set>
                                      <p:cBhvr>
                                        <p:cTn id="20" dur="1" fill="hold">
                                          <p:stCondLst>
                                            <p:cond delay="0"/>
                                          </p:stCondLst>
                                        </p:cTn>
                                        <p:tgtEl>
                                          <p:spTgt spid="85"/>
                                        </p:tgtEl>
                                        <p:attrNameLst>
                                          <p:attrName>style.visibility</p:attrName>
                                        </p:attrNameLst>
                                      </p:cBhvr>
                                      <p:to>
                                        <p:strVal val="visible"/>
                                      </p:to>
                                    </p:set>
                                    <p:animEffect transition="in" filter="wipe(up)">
                                      <p:cBhvr>
                                        <p:cTn id="21" dur="1000"/>
                                        <p:tgtEl>
                                          <p:spTgt spid="85"/>
                                        </p:tgtEl>
                                      </p:cBhvr>
                                    </p:animEffect>
                                  </p:childTnLst>
                                </p:cTn>
                              </p:par>
                              <p:par>
                                <p:cTn id="22" presetID="42" presetClass="entr" presetSubtype="0" fill="hold" nodeType="withEffect">
                                  <p:stCondLst>
                                    <p:cond delay="75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96308"/>
            <a:ext cx="12192000" cy="2766492"/>
          </a:xfrm>
          <a:prstGeom prst="rect">
            <a:avLst/>
          </a:prstGeom>
        </p:spPr>
      </p:pic>
      <p:pic>
        <p:nvPicPr>
          <p:cNvPr id="8" name="图片 7"/>
          <p:cNvPicPr>
            <a:picLocks noChangeAspect="1"/>
          </p:cNvPicPr>
          <p:nvPr/>
        </p:nvPicPr>
        <p:blipFill>
          <a:blip r:embed="rId4">
            <a:lum bright="20000"/>
          </a:blip>
          <a:stretch>
            <a:fillRect/>
          </a:stretch>
        </p:blipFill>
        <p:spPr>
          <a:xfrm>
            <a:off x="2351156" y="182208"/>
            <a:ext cx="7489688" cy="6610952"/>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4478" y="680116"/>
            <a:ext cx="5823044" cy="5089254"/>
          </a:xfrm>
          <a:prstGeom prst="rect">
            <a:avLst/>
          </a:prstGeom>
        </p:spPr>
      </p:pic>
      <p:sp>
        <p:nvSpPr>
          <p:cNvPr id="22" name="矩形 21"/>
          <p:cNvSpPr/>
          <p:nvPr/>
        </p:nvSpPr>
        <p:spPr>
          <a:xfrm>
            <a:off x="4725940" y="2129607"/>
            <a:ext cx="2740120" cy="923330"/>
          </a:xfrm>
          <a:prstGeom prst="rect">
            <a:avLst/>
          </a:prstGeom>
        </p:spPr>
        <p:txBody>
          <a:bodyPr wrap="square">
            <a:spAutoFit/>
          </a:bodyPr>
          <a:lstStyle/>
          <a:p>
            <a:pPr algn="ctr" eaLnBrk="1" fontAlgn="auto" hangingPunct="1">
              <a:spcBef>
                <a:spcPts val="0"/>
              </a:spcBef>
              <a:spcAft>
                <a:spcPts val="0"/>
              </a:spcAft>
            </a:pPr>
            <a:r>
              <a:rPr lang="en-US" altLang="zh-CN" sz="5400" dirty="0" smtClean="0">
                <a:solidFill>
                  <a:srgbClr val="569C00"/>
                </a:solidFill>
                <a:latin typeface="Agency FB" panose="020B0503020202020204" pitchFamily="34" charset="0"/>
                <a:ea typeface="造字工房俊雅（非商用）常规体" pitchFamily="50" charset="-122"/>
              </a:rPr>
              <a:t>THE END</a:t>
            </a:r>
            <a:endParaRPr lang="zh-CN" altLang="en-US" sz="5400" dirty="0">
              <a:solidFill>
                <a:srgbClr val="569C00"/>
              </a:solidFill>
              <a:latin typeface="Agency FB" panose="020B0503020202020204" pitchFamily="34" charset="0"/>
              <a:ea typeface="造字工房俊雅（非商用）常规体" pitchFamily="50" charset="-122"/>
            </a:endParaRPr>
          </a:p>
        </p:txBody>
      </p:sp>
      <p:sp>
        <p:nvSpPr>
          <p:cNvPr id="19" name="副标题 2"/>
          <p:cNvSpPr txBox="1"/>
          <p:nvPr/>
        </p:nvSpPr>
        <p:spPr>
          <a:xfrm>
            <a:off x="4686506" y="3052937"/>
            <a:ext cx="2818988" cy="400110"/>
          </a:xfrm>
          <a:prstGeom prst="rect">
            <a:avLst/>
          </a:prstGeom>
        </p:spPr>
        <p:txBody>
          <a:bodyPr wrap="square">
            <a:spAutoFit/>
          </a:bodyPr>
          <a:lstStyle>
            <a:defPPr>
              <a:defRPr lang="zh-CN"/>
            </a:defPPr>
            <a:lvl1pPr algn="ctr" eaLnBrk="1" fontAlgn="auto" hangingPunct="1">
              <a:spcBef>
                <a:spcPts val="0"/>
              </a:spcBef>
              <a:spcAft>
                <a:spcPts val="0"/>
              </a:spcAft>
              <a:defRPr sz="16600">
                <a:gradFill>
                  <a:gsLst>
                    <a:gs pos="0">
                      <a:srgbClr val="00B9FA"/>
                    </a:gs>
                    <a:gs pos="100000">
                      <a:srgbClr val="00A0EA"/>
                    </a:gs>
                  </a:gsLst>
                  <a:lin ang="5400000" scaled="1"/>
                </a:gradFill>
                <a:latin typeface="Agency FB" panose="020B0503020202020204" pitchFamily="34" charset="0"/>
                <a:ea typeface="造字工房俊雅（非商用）常规体" pitchFamily="50" charset="-122"/>
              </a:defRPr>
            </a:lvl1pPr>
          </a:lstStyle>
          <a:p>
            <a:r>
              <a:rPr lang="zh-CN" altLang="en-US" sz="2000" dirty="0">
                <a:solidFill>
                  <a:srgbClr val="569C00"/>
                </a:solidFill>
                <a:latin typeface="微软雅黑" panose="020B0503020204020204" pitchFamily="34" charset="-122"/>
                <a:ea typeface="微软雅黑" panose="020B0503020204020204" pitchFamily="34" charset="-122"/>
              </a:rPr>
              <a:t>感谢</a:t>
            </a:r>
            <a:r>
              <a:rPr lang="zh-CN" altLang="en-US" sz="2000" dirty="0" smtClean="0">
                <a:solidFill>
                  <a:srgbClr val="569C00"/>
                </a:solidFill>
                <a:latin typeface="微软雅黑" panose="020B0503020204020204" pitchFamily="34" charset="-122"/>
                <a:ea typeface="微软雅黑" panose="020B0503020204020204" pitchFamily="34" charset="-122"/>
              </a:rPr>
              <a:t>观看 一起奋斗吧！</a:t>
            </a:r>
            <a:endParaRPr lang="zh-CN" altLang="en-US" sz="2000" dirty="0">
              <a:solidFill>
                <a:srgbClr val="569C00"/>
              </a:solidFill>
              <a:latin typeface="微软雅黑" panose="020B0503020204020204" pitchFamily="34" charset="-122"/>
              <a:ea typeface="微软雅黑" panose="020B0503020204020204" pitchFamily="34" charset="-122"/>
            </a:endParaRPr>
          </a:p>
        </p:txBody>
      </p:sp>
      <p:sp>
        <p:nvSpPr>
          <p:cNvPr id="20" name="副标题 2"/>
          <p:cNvSpPr txBox="1"/>
          <p:nvPr/>
        </p:nvSpPr>
        <p:spPr>
          <a:xfrm>
            <a:off x="4957128" y="3453047"/>
            <a:ext cx="2277745" cy="306705"/>
          </a:xfrm>
          <a:prstGeom prst="rect">
            <a:avLst/>
          </a:prstGeom>
        </p:spPr>
        <p:txBody>
          <a:bodyPr wrap="square">
            <a:spAutoFit/>
          </a:bodyPr>
          <a:lstStyle>
            <a:defPPr>
              <a:defRPr lang="zh-CN"/>
            </a:defPPr>
            <a:lvl1pPr algn="ctr" eaLnBrk="1" fontAlgn="auto" hangingPunct="1">
              <a:spcBef>
                <a:spcPts val="0"/>
              </a:spcBef>
              <a:spcAft>
                <a:spcPts val="0"/>
              </a:spcAft>
              <a:defRPr sz="16600">
                <a:gradFill>
                  <a:gsLst>
                    <a:gs pos="0">
                      <a:srgbClr val="00B9FA"/>
                    </a:gs>
                    <a:gs pos="100000">
                      <a:srgbClr val="00A0EA"/>
                    </a:gs>
                  </a:gsLst>
                  <a:lin ang="5400000" scaled="1"/>
                </a:gradFill>
                <a:latin typeface="Agency FB" panose="020B0503020202020204" pitchFamily="34" charset="0"/>
                <a:ea typeface="造字工房俊雅（非商用）常规体" pitchFamily="50" charset="-122"/>
              </a:defRPr>
            </a:lvl1pPr>
          </a:lstStyle>
          <a:p>
            <a:r>
              <a:rPr lang="zh-CN" altLang="en-US" sz="1400" dirty="0">
                <a:solidFill>
                  <a:srgbClr val="569C00"/>
                </a:solidFill>
                <a:latin typeface="微软雅黑" panose="020B0503020204020204" pitchFamily="34" charset="-122"/>
                <a:ea typeface="微软雅黑" panose="020B0503020204020204" pitchFamily="34" charset="-122"/>
              </a:rPr>
              <a:t>汇报</a:t>
            </a:r>
            <a:r>
              <a:rPr lang="zh-CN" altLang="en-US" sz="1400" dirty="0" smtClean="0">
                <a:solidFill>
                  <a:srgbClr val="569C00"/>
                </a:solidFill>
                <a:latin typeface="微软雅黑" panose="020B0503020204020204" pitchFamily="34" charset="-122"/>
                <a:ea typeface="微软雅黑" panose="020B0503020204020204" pitchFamily="34" charset="-122"/>
              </a:rPr>
              <a:t>：</a:t>
            </a:r>
            <a:r>
              <a:rPr lang="en-US" altLang="zh-CN" sz="1400" dirty="0" smtClean="0">
                <a:solidFill>
                  <a:srgbClr val="569C00"/>
                </a:solidFill>
                <a:latin typeface="微软雅黑" panose="020B0503020204020204" pitchFamily="34" charset="-122"/>
                <a:ea typeface="微软雅黑" panose="020B0503020204020204" pitchFamily="34" charset="-122"/>
              </a:rPr>
              <a:t>xxx</a:t>
            </a:r>
            <a:endParaRPr lang="zh-CN" altLang="en-US" sz="1400" dirty="0">
              <a:solidFill>
                <a:srgbClr val="569C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2"/>
                                        </p:tgtEl>
                                        <p:attrNameLst>
                                          <p:attrName>style.visibility</p:attrName>
                                        </p:attrNameLst>
                                      </p:cBhvr>
                                      <p:to>
                                        <p:strVal val="visible"/>
                                      </p:to>
                                    </p:set>
                                    <p:anim by="(-#ppt_w*2)" calcmode="lin" valueType="num">
                                      <p:cBhvr rctx="PPT">
                                        <p:cTn id="14" dur="500" autoRev="1" fill="hold">
                                          <p:stCondLst>
                                            <p:cond delay="0"/>
                                          </p:stCondLst>
                                        </p:cTn>
                                        <p:tgtEl>
                                          <p:spTgt spid="22"/>
                                        </p:tgtEl>
                                        <p:attrNameLst>
                                          <p:attrName>ppt_w</p:attrName>
                                        </p:attrNameLst>
                                      </p:cBhvr>
                                    </p:anim>
                                    <p:anim by="(#ppt_w*0.50)" calcmode="lin" valueType="num">
                                      <p:cBhvr>
                                        <p:cTn id="15" dur="500" decel="50000" autoRev="1" fill="hold">
                                          <p:stCondLst>
                                            <p:cond delay="0"/>
                                          </p:stCondLst>
                                        </p:cTn>
                                        <p:tgtEl>
                                          <p:spTgt spid="22"/>
                                        </p:tgtEl>
                                        <p:attrNameLst>
                                          <p:attrName>ppt_x</p:attrName>
                                        </p:attrNameLst>
                                      </p:cBhvr>
                                    </p:anim>
                                    <p:anim from="(-#ppt_h/2)" to="(#ppt_y)" calcmode="lin" valueType="num">
                                      <p:cBhvr>
                                        <p:cTn id="16" dur="1000" fill="hold">
                                          <p:stCondLst>
                                            <p:cond delay="0"/>
                                          </p:stCondLst>
                                        </p:cTn>
                                        <p:tgtEl>
                                          <p:spTgt spid="22"/>
                                        </p:tgtEl>
                                        <p:attrNameLst>
                                          <p:attrName>ppt_y</p:attrName>
                                        </p:attrNameLst>
                                      </p:cBhvr>
                                    </p:anim>
                                    <p:animRot by="21600000">
                                      <p:cBhvr>
                                        <p:cTn id="17" dur="1000" fill="hold">
                                          <p:stCondLst>
                                            <p:cond delay="0"/>
                                          </p:stCondLst>
                                        </p:cTn>
                                        <p:tgtEl>
                                          <p:spTgt spid="22"/>
                                        </p:tgtEl>
                                        <p:attrNameLst>
                                          <p:attrName>r</p:attrName>
                                        </p:attrNameLst>
                                      </p:cBhvr>
                                    </p:animRot>
                                  </p:childTnLst>
                                </p:cTn>
                              </p:par>
                            </p:childTnLst>
                          </p:cTn>
                        </p:par>
                        <p:par>
                          <p:cTn id="18" fill="hold">
                            <p:stCondLst>
                              <p:cond delay="1600"/>
                            </p:stCondLst>
                            <p:childTnLst>
                              <p:par>
                                <p:cTn id="19" presetID="10"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100"/>
                            </p:stCondLst>
                            <p:childTnLst>
                              <p:par>
                                <p:cTn id="23" presetID="42"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750"/>
                                        <p:tgtEl>
                                          <p:spTgt spid="20"/>
                                        </p:tgtEl>
                                      </p:cBhvr>
                                    </p:animEffect>
                                    <p:anim calcmode="lin" valueType="num">
                                      <p:cBhvr>
                                        <p:cTn id="26" dur="1750" fill="hold"/>
                                        <p:tgtEl>
                                          <p:spTgt spid="20"/>
                                        </p:tgtEl>
                                        <p:attrNameLst>
                                          <p:attrName>ppt_x</p:attrName>
                                        </p:attrNameLst>
                                      </p:cBhvr>
                                      <p:tavLst>
                                        <p:tav tm="0">
                                          <p:val>
                                            <p:strVal val="#ppt_x"/>
                                          </p:val>
                                        </p:tav>
                                        <p:tav tm="100000">
                                          <p:val>
                                            <p:strVal val="#ppt_x"/>
                                          </p:val>
                                        </p:tav>
                                      </p:tavLst>
                                    </p:anim>
                                    <p:anim calcmode="lin" valueType="num">
                                      <p:cBhvr>
                                        <p:cTn id="27" dur="1750" fill="hold"/>
                                        <p:tgtEl>
                                          <p:spTgt spid="20"/>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750"/>
                                        <p:tgtEl>
                                          <p:spTgt spid="10"/>
                                        </p:tgtEl>
                                      </p:cBhvr>
                                    </p:animEffect>
                                    <p:anim calcmode="lin" valueType="num">
                                      <p:cBhvr>
                                        <p:cTn id="31" dur="1750" fill="hold"/>
                                        <p:tgtEl>
                                          <p:spTgt spid="10"/>
                                        </p:tgtEl>
                                        <p:attrNameLst>
                                          <p:attrName>ppt_x</p:attrName>
                                        </p:attrNameLst>
                                      </p:cBhvr>
                                      <p:tavLst>
                                        <p:tav tm="0">
                                          <p:val>
                                            <p:strVal val="#ppt_x"/>
                                          </p:val>
                                        </p:tav>
                                        <p:tav tm="100000">
                                          <p:val>
                                            <p:strVal val="#ppt_x"/>
                                          </p:val>
                                        </p:tav>
                                      </p:tavLst>
                                    </p:anim>
                                    <p:anim calcmode="lin" valueType="num">
                                      <p:cBhvr>
                                        <p:cTn id="32" dur="1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p:bldP spid="20" grpId="0"/>
    </p:bldLst>
  </p:timing>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3239</Words>
  <Application>Microsoft Office PowerPoint</Application>
  <PresentationFormat>自定义</PresentationFormat>
  <Paragraphs>325</Paragraphs>
  <Slides>32</Slides>
  <Notes>32</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189</cp:revision>
  <dcterms:created xsi:type="dcterms:W3CDTF">2014-10-30T16:24:00Z</dcterms:created>
  <dcterms:modified xsi:type="dcterms:W3CDTF">2018-02-09T03:51:32Z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