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40" r:id="rId1"/>
  </p:sldMasterIdLst>
  <p:notesMasterIdLst>
    <p:notesMasterId r:id="rId22"/>
  </p:notesMasterIdLst>
  <p:sldIdLst>
    <p:sldId id="2761" r:id="rId2"/>
    <p:sldId id="2762" r:id="rId3"/>
    <p:sldId id="2764" r:id="rId4"/>
    <p:sldId id="2768" r:id="rId5"/>
    <p:sldId id="2769" r:id="rId6"/>
    <p:sldId id="2792" r:id="rId7"/>
    <p:sldId id="2770" r:id="rId8"/>
    <p:sldId id="2793" r:id="rId9"/>
    <p:sldId id="2771" r:id="rId10"/>
    <p:sldId id="2772" r:id="rId11"/>
    <p:sldId id="2790" r:id="rId12"/>
    <p:sldId id="2794" r:id="rId13"/>
    <p:sldId id="2773" r:id="rId14"/>
    <p:sldId id="2774" r:id="rId15"/>
    <p:sldId id="2777" r:id="rId16"/>
    <p:sldId id="2776" r:id="rId17"/>
    <p:sldId id="2795" r:id="rId18"/>
    <p:sldId id="2779" r:id="rId19"/>
    <p:sldId id="2782" r:id="rId20"/>
    <p:sldId id="2796" r:id="rId21"/>
  </p:sldIdLst>
  <p:sldSz cx="12858750" cy="7232650"/>
  <p:notesSz cx="6858000" cy="9144000"/>
  <p:custDataLst>
    <p:tags r:id="rId23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73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58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1191C"/>
    <a:srgbClr val="941317"/>
    <a:srgbClr val="981418"/>
    <a:srgbClr val="2B1053"/>
    <a:srgbClr val="662D91"/>
    <a:srgbClr val="FDC80D"/>
    <a:srgbClr val="FC0000"/>
    <a:srgbClr val="DFA400"/>
    <a:srgbClr val="E11641"/>
    <a:srgbClr val="62A5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561" autoAdjust="0"/>
    <p:restoredTop sz="92986" autoAdjust="0"/>
  </p:normalViewPr>
  <p:slideViewPr>
    <p:cSldViewPr>
      <p:cViewPr varScale="1">
        <p:scale>
          <a:sx n="87" d="100"/>
          <a:sy n="87" d="100"/>
        </p:scale>
        <p:origin x="582" y="90"/>
      </p:cViewPr>
      <p:guideLst>
        <p:guide orient="horz" pos="373"/>
        <p:guide pos="4050"/>
        <p:guide pos="557"/>
        <p:guide orient="horz" pos="4183"/>
        <p:guide pos="7588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136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2019/1/15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17731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90634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83705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68919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2892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30675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E1D939-3E60-4063-B05E-56844F97CE60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71093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54964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60998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78609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6B4572-018F-4CE0-AE77-578DC43495D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0789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21009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110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809109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7390C9-E209-452A-AF2C-23D0DB5DF8D6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310817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38640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77062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944996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08368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97012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608138" y="1184275"/>
            <a:ext cx="9644062" cy="25177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608138" y="3798888"/>
            <a:ext cx="9644062" cy="174625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93E93-166D-47F5-9EF1-ACEABE24AEEA}" type="datetimeFigureOut">
              <a:rPr lang="zh-CN" altLang="en-US" smtClean="0"/>
              <a:t>2019/1/15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D5ACA-62CA-46DB-AD6B-12EDD6D51A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28557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93E93-166D-47F5-9EF1-ACEABE24AEEA}" type="datetimeFigureOut">
              <a:rPr lang="zh-CN" altLang="en-US" smtClean="0"/>
              <a:t>2019/1/15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D5ACA-62CA-46DB-AD6B-12EDD6D51A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79189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897985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  <a:t>2019/1/15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975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1" r:id="rId1"/>
    <p:sldLayoutId id="2147483947" r:id="rId2"/>
    <p:sldLayoutId id="2147484026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6" y="0"/>
            <a:ext cx="12853589" cy="723265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559" t="22123" r="11359" b="26106"/>
          <a:stretch/>
        </p:blipFill>
        <p:spPr>
          <a:xfrm>
            <a:off x="4773191" y="1024037"/>
            <a:ext cx="7591305" cy="3345322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4978"/>
          <a:stretch/>
        </p:blipFill>
        <p:spPr>
          <a:xfrm>
            <a:off x="352" y="3976364"/>
            <a:ext cx="12858045" cy="3256286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60640"/>
          <a:stretch/>
        </p:blipFill>
        <p:spPr>
          <a:xfrm>
            <a:off x="-1" y="0"/>
            <a:ext cx="5060871" cy="7232650"/>
          </a:xfrm>
          <a:prstGeom prst="rect">
            <a:avLst/>
          </a:prstGeom>
        </p:spPr>
      </p:pic>
      <p:sp>
        <p:nvSpPr>
          <p:cNvPr id="12" name="矩形 259"/>
          <p:cNvSpPr>
            <a:spLocks noChangeArrowheads="1"/>
          </p:cNvSpPr>
          <p:nvPr/>
        </p:nvSpPr>
        <p:spPr bwMode="auto">
          <a:xfrm>
            <a:off x="5781303" y="3687860"/>
            <a:ext cx="509670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800" cap="all" dirty="0">
                <a:solidFill>
                  <a:srgbClr val="2B1053"/>
                </a:solidFill>
                <a:cs typeface="Arial" panose="020B0604020202020204" pitchFamily="34" charset="0"/>
              </a:rPr>
              <a:t>| is suitable for the award ceremony | | the commendation congress | | awards party</a:t>
            </a:r>
            <a:endParaRPr lang="zh-CN" altLang="en-US" sz="800" cap="all" dirty="0">
              <a:solidFill>
                <a:srgbClr val="2B1053"/>
              </a:solidFill>
              <a:cs typeface="Arial" panose="020B0604020202020204" pitchFamily="34" charset="0"/>
            </a:endParaRPr>
          </a:p>
        </p:txBody>
      </p:sp>
      <p:sp>
        <p:nvSpPr>
          <p:cNvPr id="13" name="矩形 259"/>
          <p:cNvSpPr>
            <a:spLocks noChangeArrowheads="1"/>
          </p:cNvSpPr>
          <p:nvPr/>
        </p:nvSpPr>
        <p:spPr bwMode="auto">
          <a:xfrm>
            <a:off x="6285359" y="3400301"/>
            <a:ext cx="408859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1800" cap="all" dirty="0">
                <a:solidFill>
                  <a:srgbClr val="2B1053"/>
                </a:solidFill>
                <a:cs typeface="Arial" panose="020B0604020202020204" pitchFamily="34" charset="0"/>
              </a:rPr>
              <a:t>家居企业年会</a:t>
            </a:r>
            <a:r>
              <a:rPr lang="en-US" altLang="zh-CN" sz="1800" cap="all" dirty="0" err="1">
                <a:solidFill>
                  <a:srgbClr val="2B1053"/>
                </a:solidFill>
                <a:cs typeface="Arial" panose="020B0604020202020204" pitchFamily="34" charset="0"/>
              </a:rPr>
              <a:t>ppt</a:t>
            </a:r>
            <a:r>
              <a:rPr lang="zh-CN" altLang="en-US" sz="1800" cap="all" dirty="0">
                <a:solidFill>
                  <a:srgbClr val="2B1053"/>
                </a:solidFill>
                <a:cs typeface="Arial" panose="020B0604020202020204" pitchFamily="34" charset="0"/>
              </a:rPr>
              <a:t>模板</a:t>
            </a:r>
          </a:p>
        </p:txBody>
      </p:sp>
    </p:spTree>
    <p:extLst>
      <p:ext uri="{BB962C8B-B14F-4D97-AF65-F5344CB8AC3E}">
        <p14:creationId xmlns:p14="http://schemas.microsoft.com/office/powerpoint/2010/main" val="1032008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5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7850"/>
                            </p:stCondLst>
                            <p:childTnLst>
                              <p:par>
                                <p:cTn id="4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7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2" grpId="1"/>
      <p:bldP spid="13" grpId="0"/>
      <p:bldP spid="13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6" y="0"/>
            <a:ext cx="12853589" cy="7232650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58960"/>
          <a:stretch/>
        </p:blipFill>
        <p:spPr>
          <a:xfrm>
            <a:off x="352" y="0"/>
            <a:ext cx="12858045" cy="296825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40743" y="2012426"/>
            <a:ext cx="344269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dirty="0">
                <a:solidFill>
                  <a:schemeClr val="accent1"/>
                </a:solidFill>
                <a:latin typeface="Agency FB" panose="020B0503020202020204" pitchFamily="34" charset="0"/>
              </a:rPr>
              <a:t>CONTENTS</a:t>
            </a:r>
            <a:endParaRPr lang="zh-CN" altLang="en-US" sz="6000" dirty="0">
              <a:solidFill>
                <a:schemeClr val="accent1"/>
              </a:solidFill>
              <a:latin typeface="Agency FB" panose="020B0503020202020204" pitchFamily="34" charset="0"/>
            </a:endParaRPr>
          </a:p>
        </p:txBody>
      </p:sp>
      <p:sp>
        <p:nvSpPr>
          <p:cNvPr id="10" name="TextBox 4"/>
          <p:cNvSpPr txBox="1"/>
          <p:nvPr/>
        </p:nvSpPr>
        <p:spPr>
          <a:xfrm>
            <a:off x="6596223" y="2125267"/>
            <a:ext cx="18226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accent1"/>
                </a:solidFill>
                <a:latin typeface="Agency FB" panose="020B0503020202020204" pitchFamily="34" charset="0"/>
              </a:rPr>
              <a:t>PART ONE</a:t>
            </a:r>
            <a:endParaRPr lang="zh-CN" altLang="en-US" sz="2400" dirty="0">
              <a:solidFill>
                <a:schemeClr val="accent1"/>
              </a:solidFill>
              <a:latin typeface="Agency FB" panose="020B0503020202020204" pitchFamily="34" charset="0"/>
            </a:endParaRPr>
          </a:p>
        </p:txBody>
      </p:sp>
      <p:sp>
        <p:nvSpPr>
          <p:cNvPr id="11" name="TextBox 5"/>
          <p:cNvSpPr txBox="1"/>
          <p:nvPr/>
        </p:nvSpPr>
        <p:spPr>
          <a:xfrm>
            <a:off x="6596223" y="2633993"/>
            <a:ext cx="47590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109"/>
              </a:lnSpc>
            </a:pPr>
            <a:r>
              <a:rPr lang="en-US" altLang="zh-CN" sz="1600" dirty="0">
                <a:solidFill>
                  <a:schemeClr val="accent1"/>
                </a:solidFill>
                <a:latin typeface="Agency FB" panose="020B0503020202020204" pitchFamily="34" charset="0"/>
              </a:rPr>
              <a:t>ADD YOUR TEXT HERE ADD YOUR TEXT HERE</a:t>
            </a:r>
            <a:r>
              <a:rPr lang="zh-CN" altLang="en-US" sz="1600" dirty="0">
                <a:solidFill>
                  <a:schemeClr val="accent1"/>
                </a:solidFill>
                <a:latin typeface="Agency FB" panose="020B0503020202020204" pitchFamily="34" charset="0"/>
              </a:rPr>
              <a:t> </a:t>
            </a:r>
            <a:r>
              <a:rPr lang="en-US" altLang="zh-CN" sz="1600" dirty="0">
                <a:solidFill>
                  <a:schemeClr val="accent1"/>
                </a:solidFill>
                <a:latin typeface="Agency FB" panose="020B0503020202020204" pitchFamily="34" charset="0"/>
              </a:rPr>
              <a:t>ADD YOUR TEXT HERE</a:t>
            </a:r>
            <a:endParaRPr lang="zh-CN" altLang="en-US" sz="1600" dirty="0">
              <a:solidFill>
                <a:schemeClr val="accent1"/>
              </a:solidFill>
              <a:latin typeface="Agency FB" panose="020B0503020202020204" pitchFamily="34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5583667" y="2226523"/>
            <a:ext cx="980711" cy="1178064"/>
            <a:chOff x="4067944" y="555526"/>
            <a:chExt cx="697433" cy="837781"/>
          </a:xfrm>
        </p:grpSpPr>
        <p:sp>
          <p:nvSpPr>
            <p:cNvPr id="15" name="TextBox 7"/>
            <p:cNvSpPr txBox="1"/>
            <p:nvPr/>
          </p:nvSpPr>
          <p:spPr>
            <a:xfrm>
              <a:off x="4164632" y="627243"/>
              <a:ext cx="504056" cy="76606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dirty="0">
                  <a:solidFill>
                    <a:schemeClr val="accent1"/>
                  </a:solidFill>
                  <a:latin typeface="Agency FB" panose="020B0503020202020204" pitchFamily="34" charset="0"/>
                </a:rPr>
                <a:t>0 1</a:t>
              </a:r>
              <a:endParaRPr lang="zh-CN" altLang="en-US" sz="3200" dirty="0">
                <a:solidFill>
                  <a:schemeClr val="accent1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4067944" y="555526"/>
              <a:ext cx="697433" cy="697433"/>
            </a:xfrm>
            <a:prstGeom prst="rect">
              <a:avLst/>
            </a:prstGeom>
            <a:noFill/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1"/>
                </a:solidFill>
              </a:endParaRPr>
            </a:p>
          </p:txBody>
        </p:sp>
      </p:grpSp>
      <p:sp>
        <p:nvSpPr>
          <p:cNvPr id="17" name="TextBox 4"/>
          <p:cNvSpPr txBox="1"/>
          <p:nvPr/>
        </p:nvSpPr>
        <p:spPr>
          <a:xfrm>
            <a:off x="6596223" y="3293667"/>
            <a:ext cx="18226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accent1"/>
                </a:solidFill>
                <a:latin typeface="Agency FB" panose="020B0503020202020204" pitchFamily="34" charset="0"/>
              </a:rPr>
              <a:t>PART ONE</a:t>
            </a:r>
            <a:endParaRPr lang="zh-CN" altLang="en-US" sz="2400" dirty="0">
              <a:solidFill>
                <a:schemeClr val="accent1"/>
              </a:solidFill>
              <a:latin typeface="Agency FB" panose="020B0503020202020204" pitchFamily="34" charset="0"/>
            </a:endParaRPr>
          </a:p>
        </p:txBody>
      </p:sp>
      <p:sp>
        <p:nvSpPr>
          <p:cNvPr id="18" name="TextBox 5"/>
          <p:cNvSpPr txBox="1"/>
          <p:nvPr/>
        </p:nvSpPr>
        <p:spPr>
          <a:xfrm>
            <a:off x="6596223" y="3802393"/>
            <a:ext cx="47590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109"/>
              </a:lnSpc>
            </a:pPr>
            <a:r>
              <a:rPr lang="en-US" altLang="zh-CN" sz="1600" dirty="0">
                <a:solidFill>
                  <a:schemeClr val="accent1"/>
                </a:solidFill>
                <a:latin typeface="Agency FB" panose="020B0503020202020204" pitchFamily="34" charset="0"/>
              </a:rPr>
              <a:t>ADD YOUR TEXT HERE ADD YOUR TEXT HERE</a:t>
            </a:r>
            <a:r>
              <a:rPr lang="zh-CN" altLang="en-US" sz="1600" dirty="0">
                <a:solidFill>
                  <a:schemeClr val="accent1"/>
                </a:solidFill>
                <a:latin typeface="Agency FB" panose="020B0503020202020204" pitchFamily="34" charset="0"/>
              </a:rPr>
              <a:t> </a:t>
            </a:r>
            <a:r>
              <a:rPr lang="en-US" altLang="zh-CN" sz="1600" dirty="0">
                <a:solidFill>
                  <a:schemeClr val="accent1"/>
                </a:solidFill>
                <a:latin typeface="Agency FB" panose="020B0503020202020204" pitchFamily="34" charset="0"/>
              </a:rPr>
              <a:t>ADD YOUR TEXT HERE</a:t>
            </a:r>
            <a:endParaRPr lang="zh-CN" altLang="en-US" sz="1600" dirty="0">
              <a:solidFill>
                <a:schemeClr val="accent1"/>
              </a:solidFill>
              <a:latin typeface="Agency FB" panose="020B0503020202020204" pitchFamily="34" charset="0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5583667" y="3394923"/>
            <a:ext cx="980711" cy="980711"/>
            <a:chOff x="4067944" y="555526"/>
            <a:chExt cx="697433" cy="697433"/>
          </a:xfrm>
        </p:grpSpPr>
        <p:sp>
          <p:nvSpPr>
            <p:cNvPr id="20" name="TextBox 7"/>
            <p:cNvSpPr txBox="1"/>
            <p:nvPr/>
          </p:nvSpPr>
          <p:spPr>
            <a:xfrm>
              <a:off x="4164632" y="627243"/>
              <a:ext cx="504056" cy="41586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dirty="0" smtClean="0">
                  <a:solidFill>
                    <a:schemeClr val="accent1"/>
                  </a:solidFill>
                  <a:latin typeface="Agency FB" panose="020B0503020202020204" pitchFamily="34" charset="0"/>
                </a:rPr>
                <a:t>02</a:t>
              </a:r>
              <a:endParaRPr lang="zh-CN" altLang="en-US" sz="3200" dirty="0">
                <a:solidFill>
                  <a:schemeClr val="accent1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4067944" y="555526"/>
              <a:ext cx="697433" cy="697433"/>
            </a:xfrm>
            <a:prstGeom prst="rect">
              <a:avLst/>
            </a:prstGeom>
            <a:noFill/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1"/>
                </a:solidFill>
              </a:endParaRPr>
            </a:p>
          </p:txBody>
        </p:sp>
      </p:grpSp>
      <p:sp>
        <p:nvSpPr>
          <p:cNvPr id="22" name="TextBox 4"/>
          <p:cNvSpPr txBox="1"/>
          <p:nvPr/>
        </p:nvSpPr>
        <p:spPr>
          <a:xfrm>
            <a:off x="6596223" y="4487467"/>
            <a:ext cx="18226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accent1"/>
                </a:solidFill>
                <a:latin typeface="Agency FB" panose="020B0503020202020204" pitchFamily="34" charset="0"/>
              </a:rPr>
              <a:t>PART ONE</a:t>
            </a:r>
            <a:endParaRPr lang="zh-CN" altLang="en-US" sz="2400" dirty="0">
              <a:solidFill>
                <a:schemeClr val="accent1"/>
              </a:solidFill>
              <a:latin typeface="Agency FB" panose="020B0503020202020204" pitchFamily="34" charset="0"/>
            </a:endParaRPr>
          </a:p>
        </p:txBody>
      </p:sp>
      <p:sp>
        <p:nvSpPr>
          <p:cNvPr id="23" name="TextBox 5"/>
          <p:cNvSpPr txBox="1"/>
          <p:nvPr/>
        </p:nvSpPr>
        <p:spPr>
          <a:xfrm>
            <a:off x="6596223" y="4996193"/>
            <a:ext cx="47590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109"/>
              </a:lnSpc>
            </a:pPr>
            <a:r>
              <a:rPr lang="en-US" altLang="zh-CN" sz="1600" dirty="0">
                <a:solidFill>
                  <a:schemeClr val="accent1"/>
                </a:solidFill>
                <a:latin typeface="Agency FB" panose="020B0503020202020204" pitchFamily="34" charset="0"/>
              </a:rPr>
              <a:t>ADD YOUR TEXT HERE ADD YOUR TEXT HERE</a:t>
            </a:r>
            <a:r>
              <a:rPr lang="zh-CN" altLang="en-US" sz="1600" dirty="0">
                <a:solidFill>
                  <a:schemeClr val="accent1"/>
                </a:solidFill>
                <a:latin typeface="Agency FB" panose="020B0503020202020204" pitchFamily="34" charset="0"/>
              </a:rPr>
              <a:t> </a:t>
            </a:r>
            <a:r>
              <a:rPr lang="en-US" altLang="zh-CN" sz="1600" dirty="0">
                <a:solidFill>
                  <a:schemeClr val="accent1"/>
                </a:solidFill>
                <a:latin typeface="Agency FB" panose="020B0503020202020204" pitchFamily="34" charset="0"/>
              </a:rPr>
              <a:t>ADD YOUR TEXT HERE</a:t>
            </a:r>
            <a:endParaRPr lang="zh-CN" altLang="en-US" sz="1600" dirty="0">
              <a:solidFill>
                <a:schemeClr val="accent1"/>
              </a:solidFill>
              <a:latin typeface="Agency FB" panose="020B0503020202020204" pitchFamily="34" charset="0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5583667" y="4588723"/>
            <a:ext cx="980711" cy="980711"/>
            <a:chOff x="4067944" y="555526"/>
            <a:chExt cx="697433" cy="697433"/>
          </a:xfrm>
        </p:grpSpPr>
        <p:sp>
          <p:nvSpPr>
            <p:cNvPr id="25" name="TextBox 7"/>
            <p:cNvSpPr txBox="1"/>
            <p:nvPr/>
          </p:nvSpPr>
          <p:spPr>
            <a:xfrm>
              <a:off x="4164632" y="627243"/>
              <a:ext cx="504056" cy="41586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dirty="0" smtClean="0">
                  <a:solidFill>
                    <a:schemeClr val="accent1"/>
                  </a:solidFill>
                  <a:latin typeface="Agency FB" panose="020B0503020202020204" pitchFamily="34" charset="0"/>
                </a:rPr>
                <a:t>03</a:t>
              </a:r>
              <a:endParaRPr lang="zh-CN" altLang="en-US" sz="3200" dirty="0">
                <a:solidFill>
                  <a:schemeClr val="accent1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4067944" y="555526"/>
              <a:ext cx="697433" cy="697433"/>
            </a:xfrm>
            <a:prstGeom prst="rect">
              <a:avLst/>
            </a:prstGeom>
            <a:noFill/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1"/>
                </a:solidFill>
              </a:endParaRPr>
            </a:p>
          </p:txBody>
        </p:sp>
      </p:grpSp>
      <p:sp>
        <p:nvSpPr>
          <p:cNvPr id="27" name="TextBox 4"/>
          <p:cNvSpPr txBox="1"/>
          <p:nvPr/>
        </p:nvSpPr>
        <p:spPr>
          <a:xfrm>
            <a:off x="6596223" y="5655867"/>
            <a:ext cx="18226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accent1"/>
                </a:solidFill>
                <a:latin typeface="Agency FB" panose="020B0503020202020204" pitchFamily="34" charset="0"/>
              </a:rPr>
              <a:t>PART ONE</a:t>
            </a:r>
            <a:endParaRPr lang="zh-CN" altLang="en-US" sz="2400" dirty="0">
              <a:solidFill>
                <a:schemeClr val="accent1"/>
              </a:solidFill>
              <a:latin typeface="Agency FB" panose="020B0503020202020204" pitchFamily="34" charset="0"/>
            </a:endParaRPr>
          </a:p>
        </p:txBody>
      </p:sp>
      <p:sp>
        <p:nvSpPr>
          <p:cNvPr id="28" name="TextBox 5"/>
          <p:cNvSpPr txBox="1"/>
          <p:nvPr/>
        </p:nvSpPr>
        <p:spPr>
          <a:xfrm>
            <a:off x="6596223" y="6164593"/>
            <a:ext cx="47590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109"/>
              </a:lnSpc>
            </a:pPr>
            <a:r>
              <a:rPr lang="en-US" altLang="zh-CN" sz="1600" dirty="0">
                <a:solidFill>
                  <a:schemeClr val="accent1"/>
                </a:solidFill>
                <a:latin typeface="Agency FB" panose="020B0503020202020204" pitchFamily="34" charset="0"/>
              </a:rPr>
              <a:t>ADD YOUR TEXT HERE ADD YOUR TEXT HERE</a:t>
            </a:r>
            <a:r>
              <a:rPr lang="zh-CN" altLang="en-US" sz="1600" dirty="0">
                <a:solidFill>
                  <a:schemeClr val="accent1"/>
                </a:solidFill>
                <a:latin typeface="Agency FB" panose="020B0503020202020204" pitchFamily="34" charset="0"/>
              </a:rPr>
              <a:t> </a:t>
            </a:r>
            <a:r>
              <a:rPr lang="en-US" altLang="zh-CN" sz="1600" dirty="0">
                <a:solidFill>
                  <a:schemeClr val="accent1"/>
                </a:solidFill>
                <a:latin typeface="Agency FB" panose="020B0503020202020204" pitchFamily="34" charset="0"/>
              </a:rPr>
              <a:t>ADD YOUR TEXT HERE</a:t>
            </a:r>
            <a:endParaRPr lang="zh-CN" altLang="en-US" sz="1600" dirty="0">
              <a:solidFill>
                <a:schemeClr val="accent1"/>
              </a:solidFill>
              <a:latin typeface="Agency FB" panose="020B0503020202020204" pitchFamily="34" charset="0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5583667" y="5757123"/>
            <a:ext cx="980711" cy="980711"/>
            <a:chOff x="4067944" y="555526"/>
            <a:chExt cx="697433" cy="697433"/>
          </a:xfrm>
        </p:grpSpPr>
        <p:sp>
          <p:nvSpPr>
            <p:cNvPr id="30" name="TextBox 7"/>
            <p:cNvSpPr txBox="1"/>
            <p:nvPr/>
          </p:nvSpPr>
          <p:spPr>
            <a:xfrm>
              <a:off x="4164632" y="627243"/>
              <a:ext cx="504056" cy="41586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dirty="0" smtClean="0">
                  <a:solidFill>
                    <a:schemeClr val="accent1"/>
                  </a:solidFill>
                  <a:latin typeface="Agency FB" panose="020B0503020202020204" pitchFamily="34" charset="0"/>
                </a:rPr>
                <a:t>04</a:t>
              </a:r>
              <a:endParaRPr lang="zh-CN" altLang="en-US" sz="3200" dirty="0">
                <a:solidFill>
                  <a:schemeClr val="accent1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4067944" y="555526"/>
              <a:ext cx="697433" cy="697433"/>
            </a:xfrm>
            <a:prstGeom prst="rect">
              <a:avLst/>
            </a:prstGeom>
            <a:noFill/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61155230"/>
      </p:ext>
    </p:extLst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000"/>
                            </p:stCondLst>
                            <p:childTnLst>
                              <p:par>
                                <p:cTn id="6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5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00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7" grpId="0"/>
      <p:bldP spid="18" grpId="0"/>
      <p:bldP spid="22" grpId="0"/>
      <p:bldP spid="23" grpId="0"/>
      <p:bldP spid="27" grpId="0"/>
      <p:bldP spid="2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2711" y="303956"/>
            <a:ext cx="12405686" cy="6264697"/>
          </a:xfrm>
          <a:prstGeom prst="rect">
            <a:avLst/>
          </a:prstGeom>
        </p:spPr>
      </p:pic>
      <p:sp>
        <p:nvSpPr>
          <p:cNvPr id="10" name="TextBox 4"/>
          <p:cNvSpPr txBox="1"/>
          <p:nvPr/>
        </p:nvSpPr>
        <p:spPr>
          <a:xfrm>
            <a:off x="6645399" y="2032149"/>
            <a:ext cx="18226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accent1"/>
                </a:solidFill>
                <a:latin typeface="Agency FB" panose="020B0503020202020204" pitchFamily="34" charset="0"/>
              </a:rPr>
              <a:t>PART ONE</a:t>
            </a:r>
            <a:endParaRPr lang="zh-CN" altLang="en-US" sz="2000" dirty="0">
              <a:solidFill>
                <a:schemeClr val="accent1"/>
              </a:solidFill>
              <a:latin typeface="Agency FB" panose="020B0503020202020204" pitchFamily="34" charset="0"/>
            </a:endParaRPr>
          </a:p>
        </p:txBody>
      </p:sp>
      <p:sp>
        <p:nvSpPr>
          <p:cNvPr id="11" name="TextBox 5"/>
          <p:cNvSpPr txBox="1"/>
          <p:nvPr/>
        </p:nvSpPr>
        <p:spPr>
          <a:xfrm>
            <a:off x="6645399" y="2540875"/>
            <a:ext cx="4759018" cy="6044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109"/>
              </a:lnSpc>
            </a:pPr>
            <a:r>
              <a:rPr lang="en-US" altLang="zh-CN" sz="1400" dirty="0">
                <a:solidFill>
                  <a:schemeClr val="accent1"/>
                </a:solidFill>
                <a:latin typeface="Agency FB" panose="020B0503020202020204" pitchFamily="34" charset="0"/>
              </a:rPr>
              <a:t>ADD YOUR TEXT HERE ADD YOUR TEXT HERE</a:t>
            </a:r>
            <a:r>
              <a:rPr lang="zh-CN" altLang="en-US" sz="1400" dirty="0">
                <a:solidFill>
                  <a:schemeClr val="accent1"/>
                </a:solidFill>
                <a:latin typeface="Agency FB" panose="020B0503020202020204" pitchFamily="34" charset="0"/>
              </a:rPr>
              <a:t> </a:t>
            </a:r>
            <a:r>
              <a:rPr lang="en-US" altLang="zh-CN" sz="1400" dirty="0">
                <a:solidFill>
                  <a:schemeClr val="accent1"/>
                </a:solidFill>
                <a:latin typeface="Agency FB" panose="020B0503020202020204" pitchFamily="34" charset="0"/>
              </a:rPr>
              <a:t>ADD YOUR TEXT HERE</a:t>
            </a:r>
            <a:endParaRPr lang="zh-CN" altLang="en-US" sz="1400" dirty="0">
              <a:solidFill>
                <a:schemeClr val="accent1"/>
              </a:solidFill>
              <a:latin typeface="Agency FB" panose="020B0503020202020204" pitchFamily="34" charset="0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5632843" y="2133405"/>
            <a:ext cx="980711" cy="980711"/>
            <a:chOff x="4067944" y="555526"/>
            <a:chExt cx="697433" cy="697433"/>
          </a:xfrm>
        </p:grpSpPr>
        <p:sp>
          <p:nvSpPr>
            <p:cNvPr id="13" name="TextBox 7"/>
            <p:cNvSpPr txBox="1"/>
            <p:nvPr/>
          </p:nvSpPr>
          <p:spPr>
            <a:xfrm>
              <a:off x="4164632" y="627243"/>
              <a:ext cx="504056" cy="3720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chemeClr val="accent1"/>
                  </a:solidFill>
                  <a:latin typeface="Agency FB" panose="020B0503020202020204" pitchFamily="34" charset="0"/>
                </a:rPr>
                <a:t>0 1</a:t>
              </a:r>
              <a:endParaRPr lang="zh-CN" altLang="en-US" sz="2800" dirty="0">
                <a:solidFill>
                  <a:schemeClr val="accent1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4067944" y="555526"/>
              <a:ext cx="697433" cy="697433"/>
            </a:xfrm>
            <a:prstGeom prst="rect">
              <a:avLst/>
            </a:prstGeom>
            <a:noFill/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accent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04856965"/>
      </p:ext>
    </p:extLst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Group 3"/>
          <p:cNvGrpSpPr/>
          <p:nvPr/>
        </p:nvGrpSpPr>
        <p:grpSpPr>
          <a:xfrm>
            <a:off x="1268033" y="3762615"/>
            <a:ext cx="1581624" cy="417959"/>
            <a:chOff x="1424694" y="3437117"/>
            <a:chExt cx="1499779" cy="396331"/>
          </a:xfrm>
          <a:solidFill>
            <a:schemeClr val="accent1"/>
          </a:solidFill>
        </p:grpSpPr>
        <p:sp>
          <p:nvSpPr>
            <p:cNvPr id="69" name="Round Same Side Corner Rectangle 4"/>
            <p:cNvSpPr/>
            <p:nvPr/>
          </p:nvSpPr>
          <p:spPr>
            <a:xfrm rot="16200000">
              <a:off x="2049734" y="2958708"/>
              <a:ext cx="249700" cy="1499779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0" name="Oval 13"/>
            <p:cNvSpPr/>
            <p:nvPr/>
          </p:nvSpPr>
          <p:spPr>
            <a:xfrm>
              <a:off x="2014338" y="3437117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1" name="Group 10"/>
          <p:cNvGrpSpPr/>
          <p:nvPr/>
        </p:nvGrpSpPr>
        <p:grpSpPr>
          <a:xfrm>
            <a:off x="2922200" y="3917247"/>
            <a:ext cx="1581624" cy="406356"/>
            <a:chOff x="2993261" y="3583747"/>
            <a:chExt cx="1499779" cy="385328"/>
          </a:xfrm>
          <a:solidFill>
            <a:schemeClr val="accent2"/>
          </a:solidFill>
        </p:grpSpPr>
        <p:sp>
          <p:nvSpPr>
            <p:cNvPr id="72" name="Round Same Side Corner Rectangle 6"/>
            <p:cNvSpPr/>
            <p:nvPr/>
          </p:nvSpPr>
          <p:spPr>
            <a:xfrm rot="5400000" flipH="1">
              <a:off x="3618301" y="2958707"/>
              <a:ext cx="249700" cy="1499779"/>
            </a:xfrm>
            <a:prstGeom prst="round2SameRect">
              <a:avLst>
                <a:gd name="adj1" fmla="val 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" name="Oval 14"/>
            <p:cNvSpPr/>
            <p:nvPr/>
          </p:nvSpPr>
          <p:spPr>
            <a:xfrm>
              <a:off x="3582905" y="3648583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4" name="Group 11"/>
          <p:cNvGrpSpPr/>
          <p:nvPr/>
        </p:nvGrpSpPr>
        <p:grpSpPr>
          <a:xfrm>
            <a:off x="4576365" y="3762616"/>
            <a:ext cx="1581624" cy="417958"/>
            <a:chOff x="4561827" y="3437117"/>
            <a:chExt cx="1499779" cy="396330"/>
          </a:xfrm>
          <a:solidFill>
            <a:schemeClr val="accent3"/>
          </a:solidFill>
        </p:grpSpPr>
        <p:sp>
          <p:nvSpPr>
            <p:cNvPr id="87" name="Round Same Side Corner Rectangle 7"/>
            <p:cNvSpPr/>
            <p:nvPr/>
          </p:nvSpPr>
          <p:spPr>
            <a:xfrm rot="5400000" flipH="1">
              <a:off x="5186867" y="2958707"/>
              <a:ext cx="249700" cy="1499779"/>
            </a:xfrm>
            <a:prstGeom prst="round2SameRect">
              <a:avLst>
                <a:gd name="adj1" fmla="val 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8" name="Oval 15"/>
            <p:cNvSpPr/>
            <p:nvPr/>
          </p:nvSpPr>
          <p:spPr>
            <a:xfrm>
              <a:off x="5220257" y="3437117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9" name="Group 12"/>
          <p:cNvGrpSpPr/>
          <p:nvPr/>
        </p:nvGrpSpPr>
        <p:grpSpPr>
          <a:xfrm>
            <a:off x="6230532" y="3917247"/>
            <a:ext cx="1581624" cy="406356"/>
            <a:chOff x="6130393" y="3583747"/>
            <a:chExt cx="1499779" cy="385328"/>
          </a:xfrm>
          <a:solidFill>
            <a:schemeClr val="accent4"/>
          </a:solidFill>
        </p:grpSpPr>
        <p:sp>
          <p:nvSpPr>
            <p:cNvPr id="90" name="Round Same Side Corner Rectangle 8"/>
            <p:cNvSpPr/>
            <p:nvPr/>
          </p:nvSpPr>
          <p:spPr>
            <a:xfrm rot="5400000" flipH="1">
              <a:off x="6755433" y="2958707"/>
              <a:ext cx="249700" cy="1499779"/>
            </a:xfrm>
            <a:prstGeom prst="round2SameRect">
              <a:avLst>
                <a:gd name="adj1" fmla="val 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1" name="Oval 16"/>
            <p:cNvSpPr/>
            <p:nvPr/>
          </p:nvSpPr>
          <p:spPr>
            <a:xfrm>
              <a:off x="6720037" y="3648583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2" name="Group 35"/>
          <p:cNvGrpSpPr/>
          <p:nvPr/>
        </p:nvGrpSpPr>
        <p:grpSpPr>
          <a:xfrm>
            <a:off x="9538863" y="3917248"/>
            <a:ext cx="1581624" cy="406355"/>
            <a:chOff x="9267526" y="3583748"/>
            <a:chExt cx="1499779" cy="385327"/>
          </a:xfrm>
          <a:solidFill>
            <a:schemeClr val="accent2"/>
          </a:solidFill>
        </p:grpSpPr>
        <p:sp>
          <p:nvSpPr>
            <p:cNvPr id="93" name="Round Same Side Corner Rectangle 5"/>
            <p:cNvSpPr/>
            <p:nvPr/>
          </p:nvSpPr>
          <p:spPr>
            <a:xfrm rot="5400000" flipH="1">
              <a:off x="9892566" y="2958708"/>
              <a:ext cx="249700" cy="1499779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4" name="Oval 17"/>
            <p:cNvSpPr/>
            <p:nvPr/>
          </p:nvSpPr>
          <p:spPr>
            <a:xfrm>
              <a:off x="9857169" y="3648583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5" name="Group 19"/>
          <p:cNvGrpSpPr/>
          <p:nvPr/>
        </p:nvGrpSpPr>
        <p:grpSpPr>
          <a:xfrm>
            <a:off x="7884697" y="3762615"/>
            <a:ext cx="1581624" cy="417959"/>
            <a:chOff x="7698960" y="3437117"/>
            <a:chExt cx="1499779" cy="396331"/>
          </a:xfrm>
          <a:solidFill>
            <a:schemeClr val="accent5"/>
          </a:solidFill>
        </p:grpSpPr>
        <p:sp>
          <p:nvSpPr>
            <p:cNvPr id="96" name="Round Same Side Corner Rectangle 9"/>
            <p:cNvSpPr/>
            <p:nvPr/>
          </p:nvSpPr>
          <p:spPr>
            <a:xfrm rot="5400000" flipH="1">
              <a:off x="8324000" y="2958708"/>
              <a:ext cx="249700" cy="1499779"/>
            </a:xfrm>
            <a:prstGeom prst="round2SameRect">
              <a:avLst>
                <a:gd name="adj1" fmla="val 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7" name="Oval 18"/>
            <p:cNvSpPr/>
            <p:nvPr/>
          </p:nvSpPr>
          <p:spPr>
            <a:xfrm>
              <a:off x="8357389" y="3437117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8" name="Group 20"/>
          <p:cNvGrpSpPr/>
          <p:nvPr/>
        </p:nvGrpSpPr>
        <p:grpSpPr>
          <a:xfrm>
            <a:off x="10084832" y="4413949"/>
            <a:ext cx="489685" cy="490521"/>
            <a:chOff x="9145588" y="4435475"/>
            <a:chExt cx="464344" cy="465138"/>
          </a:xfrm>
          <a:solidFill>
            <a:schemeClr val="accent2"/>
          </a:solidFill>
        </p:grpSpPr>
        <p:sp>
          <p:nvSpPr>
            <p:cNvPr id="99" name="AutoShape 7"/>
            <p:cNvSpPr>
              <a:spLocks/>
            </p:cNvSpPr>
            <p:nvPr/>
          </p:nvSpPr>
          <p:spPr bwMode="auto">
            <a:xfrm>
              <a:off x="9145588" y="4435475"/>
              <a:ext cx="464344" cy="465138"/>
            </a:xfrm>
            <a:custGeom>
              <a:avLst/>
              <a:gdLst>
                <a:gd name="T0" fmla="+- 0 10800 1271"/>
                <a:gd name="T1" fmla="*/ T0 w 19058"/>
                <a:gd name="T2" fmla="+- 0 10799 1270"/>
                <a:gd name="T3" fmla="*/ 10799 h 19059"/>
                <a:gd name="T4" fmla="+- 0 10800 1271"/>
                <a:gd name="T5" fmla="*/ T4 w 19058"/>
                <a:gd name="T6" fmla="+- 0 10799 1270"/>
                <a:gd name="T7" fmla="*/ 10799 h 19059"/>
                <a:gd name="T8" fmla="+- 0 10800 1271"/>
                <a:gd name="T9" fmla="*/ T8 w 19058"/>
                <a:gd name="T10" fmla="+- 0 10799 1270"/>
                <a:gd name="T11" fmla="*/ 10799 h 19059"/>
                <a:gd name="T12" fmla="+- 0 10800 1271"/>
                <a:gd name="T13" fmla="*/ T12 w 19058"/>
                <a:gd name="T14" fmla="+- 0 10799 1270"/>
                <a:gd name="T15" fmla="*/ 10799 h 1905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8" h="19059">
                  <a:moveTo>
                    <a:pt x="6430" y="17268"/>
                  </a:moveTo>
                  <a:cubicBezTo>
                    <a:pt x="2162" y="15559"/>
                    <a:pt x="82" y="10698"/>
                    <a:pt x="1790" y="6431"/>
                  </a:cubicBezTo>
                  <a:cubicBezTo>
                    <a:pt x="3499" y="2164"/>
                    <a:pt x="8360" y="81"/>
                    <a:pt x="12627" y="1791"/>
                  </a:cubicBezTo>
                  <a:cubicBezTo>
                    <a:pt x="16894" y="3499"/>
                    <a:pt x="18975" y="8361"/>
                    <a:pt x="17267" y="12628"/>
                  </a:cubicBezTo>
                  <a:cubicBezTo>
                    <a:pt x="15558" y="16895"/>
                    <a:pt x="10696" y="18976"/>
                    <a:pt x="6430" y="17268"/>
                  </a:cubicBezTo>
                  <a:moveTo>
                    <a:pt x="13070" y="685"/>
                  </a:moveTo>
                  <a:cubicBezTo>
                    <a:pt x="8186" y="-1270"/>
                    <a:pt x="2641" y="1103"/>
                    <a:pt x="685" y="5987"/>
                  </a:cubicBezTo>
                  <a:cubicBezTo>
                    <a:pt x="-1271" y="10872"/>
                    <a:pt x="1103" y="16418"/>
                    <a:pt x="5987" y="18373"/>
                  </a:cubicBezTo>
                  <a:cubicBezTo>
                    <a:pt x="10871" y="20330"/>
                    <a:pt x="16416" y="17955"/>
                    <a:pt x="18373" y="13071"/>
                  </a:cubicBezTo>
                  <a:cubicBezTo>
                    <a:pt x="20329" y="8186"/>
                    <a:pt x="17954" y="2641"/>
                    <a:pt x="13070" y="68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0" name="AutoShape 8"/>
            <p:cNvSpPr>
              <a:spLocks/>
            </p:cNvSpPr>
            <p:nvPr/>
          </p:nvSpPr>
          <p:spPr bwMode="auto">
            <a:xfrm>
              <a:off x="9348788" y="4638675"/>
              <a:ext cx="57944" cy="57944"/>
            </a:xfrm>
            <a:custGeom>
              <a:avLst/>
              <a:gdLst>
                <a:gd name="T0" fmla="+- 0 10801 1272"/>
                <a:gd name="T1" fmla="*/ T0 w 19059"/>
                <a:gd name="T2" fmla="+- 0 10800 1272"/>
                <a:gd name="T3" fmla="*/ 10800 h 19056"/>
                <a:gd name="T4" fmla="+- 0 10801 1272"/>
                <a:gd name="T5" fmla="*/ T4 w 19059"/>
                <a:gd name="T6" fmla="+- 0 10800 1272"/>
                <a:gd name="T7" fmla="*/ 10800 h 19056"/>
                <a:gd name="T8" fmla="+- 0 10801 1272"/>
                <a:gd name="T9" fmla="*/ T8 w 19059"/>
                <a:gd name="T10" fmla="+- 0 10800 1272"/>
                <a:gd name="T11" fmla="*/ 10800 h 19056"/>
                <a:gd name="T12" fmla="+- 0 10801 1272"/>
                <a:gd name="T13" fmla="*/ T12 w 19059"/>
                <a:gd name="T14" fmla="+- 0 10800 1272"/>
                <a:gd name="T15" fmla="*/ 10800 h 1905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6">
                  <a:moveTo>
                    <a:pt x="7753" y="13951"/>
                  </a:moveTo>
                  <a:cubicBezTo>
                    <a:pt x="5315" y="12969"/>
                    <a:pt x="4129" y="10197"/>
                    <a:pt x="5101" y="7755"/>
                  </a:cubicBezTo>
                  <a:cubicBezTo>
                    <a:pt x="6083" y="5323"/>
                    <a:pt x="8860" y="4132"/>
                    <a:pt x="11298" y="5104"/>
                  </a:cubicBezTo>
                  <a:cubicBezTo>
                    <a:pt x="13735" y="6081"/>
                    <a:pt x="14926" y="8858"/>
                    <a:pt x="13949" y="11300"/>
                  </a:cubicBezTo>
                  <a:cubicBezTo>
                    <a:pt x="12972" y="13737"/>
                    <a:pt x="10195" y="14923"/>
                    <a:pt x="7753" y="13951"/>
                  </a:cubicBezTo>
                  <a:moveTo>
                    <a:pt x="13070" y="686"/>
                  </a:moveTo>
                  <a:cubicBezTo>
                    <a:pt x="8190" y="-1272"/>
                    <a:pt x="2640" y="1104"/>
                    <a:pt x="686" y="5988"/>
                  </a:cubicBezTo>
                  <a:cubicBezTo>
                    <a:pt x="-1272" y="10872"/>
                    <a:pt x="1105" y="16416"/>
                    <a:pt x="5985" y="18369"/>
                  </a:cubicBezTo>
                  <a:cubicBezTo>
                    <a:pt x="10870" y="20328"/>
                    <a:pt x="16415" y="17951"/>
                    <a:pt x="18374" y="13072"/>
                  </a:cubicBezTo>
                  <a:cubicBezTo>
                    <a:pt x="20328" y="8188"/>
                    <a:pt x="17960" y="2644"/>
                    <a:pt x="13070" y="68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1" name="AutoShape 9"/>
            <p:cNvSpPr>
              <a:spLocks/>
            </p:cNvSpPr>
            <p:nvPr/>
          </p:nvSpPr>
          <p:spPr bwMode="auto">
            <a:xfrm>
              <a:off x="9290050" y="4580732"/>
              <a:ext cx="174625" cy="174625"/>
            </a:xfrm>
            <a:custGeom>
              <a:avLst/>
              <a:gdLst>
                <a:gd name="T0" fmla="+- 0 10800 1271"/>
                <a:gd name="T1" fmla="*/ T0 w 19059"/>
                <a:gd name="T2" fmla="+- 0 10800 1271"/>
                <a:gd name="T3" fmla="*/ 10800 h 19058"/>
                <a:gd name="T4" fmla="+- 0 10800 1271"/>
                <a:gd name="T5" fmla="*/ T4 w 19059"/>
                <a:gd name="T6" fmla="+- 0 10800 1271"/>
                <a:gd name="T7" fmla="*/ 10800 h 19058"/>
                <a:gd name="T8" fmla="+- 0 10800 1271"/>
                <a:gd name="T9" fmla="*/ T8 w 19059"/>
                <a:gd name="T10" fmla="+- 0 10800 1271"/>
                <a:gd name="T11" fmla="*/ 10800 h 19058"/>
                <a:gd name="T12" fmla="+- 0 10800 1271"/>
                <a:gd name="T13" fmla="*/ T12 w 19059"/>
                <a:gd name="T14" fmla="+- 0 10800 1271"/>
                <a:gd name="T15" fmla="*/ 10800 h 1905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8">
                  <a:moveTo>
                    <a:pt x="7169" y="15424"/>
                  </a:moveTo>
                  <a:cubicBezTo>
                    <a:pt x="3916" y="14123"/>
                    <a:pt x="2331" y="10417"/>
                    <a:pt x="3632" y="7167"/>
                  </a:cubicBezTo>
                  <a:cubicBezTo>
                    <a:pt x="4934" y="3917"/>
                    <a:pt x="8638" y="2331"/>
                    <a:pt x="11889" y="3632"/>
                  </a:cubicBezTo>
                  <a:cubicBezTo>
                    <a:pt x="15141" y="4934"/>
                    <a:pt x="16728" y="8640"/>
                    <a:pt x="15425" y="11890"/>
                  </a:cubicBezTo>
                  <a:cubicBezTo>
                    <a:pt x="14124" y="15140"/>
                    <a:pt x="10419" y="16728"/>
                    <a:pt x="7169" y="15424"/>
                  </a:cubicBezTo>
                  <a:moveTo>
                    <a:pt x="13071" y="685"/>
                  </a:moveTo>
                  <a:cubicBezTo>
                    <a:pt x="8186" y="-1271"/>
                    <a:pt x="2639" y="1104"/>
                    <a:pt x="686" y="5987"/>
                  </a:cubicBezTo>
                  <a:cubicBezTo>
                    <a:pt x="-1271" y="10871"/>
                    <a:pt x="1104" y="16416"/>
                    <a:pt x="5987" y="18372"/>
                  </a:cubicBezTo>
                  <a:cubicBezTo>
                    <a:pt x="10874" y="20329"/>
                    <a:pt x="16418" y="17955"/>
                    <a:pt x="18375" y="13070"/>
                  </a:cubicBezTo>
                  <a:cubicBezTo>
                    <a:pt x="20328" y="8186"/>
                    <a:pt x="17956" y="2641"/>
                    <a:pt x="13071" y="68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" name="AutoShape 10"/>
            <p:cNvSpPr>
              <a:spLocks/>
            </p:cNvSpPr>
            <p:nvPr/>
          </p:nvSpPr>
          <p:spPr bwMode="auto">
            <a:xfrm>
              <a:off x="9406732" y="4696619"/>
              <a:ext cx="72231" cy="74613"/>
            </a:xfrm>
            <a:custGeom>
              <a:avLst/>
              <a:gdLst>
                <a:gd name="T0" fmla="+- 0 10804 288"/>
                <a:gd name="T1" fmla="*/ T0 w 21033"/>
                <a:gd name="T2" fmla="+- 0 10798 277"/>
                <a:gd name="T3" fmla="*/ 10798 h 21043"/>
                <a:gd name="T4" fmla="+- 0 10804 288"/>
                <a:gd name="T5" fmla="*/ T4 w 21033"/>
                <a:gd name="T6" fmla="+- 0 10798 277"/>
                <a:gd name="T7" fmla="*/ 10798 h 21043"/>
                <a:gd name="T8" fmla="+- 0 10804 288"/>
                <a:gd name="T9" fmla="*/ T8 w 21033"/>
                <a:gd name="T10" fmla="+- 0 10798 277"/>
                <a:gd name="T11" fmla="*/ 10798 h 21043"/>
                <a:gd name="T12" fmla="+- 0 10804 288"/>
                <a:gd name="T13" fmla="*/ T12 w 21033"/>
                <a:gd name="T14" fmla="+- 0 10798 277"/>
                <a:gd name="T15" fmla="*/ 10798 h 2104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3" h="21043">
                  <a:moveTo>
                    <a:pt x="20881" y="2825"/>
                  </a:moveTo>
                  <a:cubicBezTo>
                    <a:pt x="21312" y="1771"/>
                    <a:pt x="20787" y="572"/>
                    <a:pt x="19713" y="149"/>
                  </a:cubicBezTo>
                  <a:cubicBezTo>
                    <a:pt x="18636" y="-277"/>
                    <a:pt x="17414" y="238"/>
                    <a:pt x="16984" y="1296"/>
                  </a:cubicBezTo>
                  <a:lnTo>
                    <a:pt x="16980" y="1292"/>
                  </a:lnTo>
                  <a:cubicBezTo>
                    <a:pt x="13964" y="8692"/>
                    <a:pt x="8182" y="14184"/>
                    <a:pt x="1269" y="17089"/>
                  </a:cubicBezTo>
                  <a:cubicBezTo>
                    <a:pt x="207" y="17536"/>
                    <a:pt x="-288" y="18747"/>
                    <a:pt x="170" y="19789"/>
                  </a:cubicBezTo>
                  <a:cubicBezTo>
                    <a:pt x="629" y="20840"/>
                    <a:pt x="1863" y="21323"/>
                    <a:pt x="2924" y="20876"/>
                  </a:cubicBezTo>
                  <a:cubicBezTo>
                    <a:pt x="2961" y="20860"/>
                    <a:pt x="2982" y="20828"/>
                    <a:pt x="3014" y="20815"/>
                  </a:cubicBezTo>
                  <a:cubicBezTo>
                    <a:pt x="10874" y="17480"/>
                    <a:pt x="17451" y="11227"/>
                    <a:pt x="20877" y="2825"/>
                  </a:cubicBezTo>
                  <a:cubicBezTo>
                    <a:pt x="20877" y="2825"/>
                    <a:pt x="20881" y="2825"/>
                    <a:pt x="20881" y="2825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3" name="AutoShape 11"/>
            <p:cNvSpPr>
              <a:spLocks/>
            </p:cNvSpPr>
            <p:nvPr/>
          </p:nvSpPr>
          <p:spPr bwMode="auto">
            <a:xfrm>
              <a:off x="9435307" y="4725988"/>
              <a:ext cx="103981" cy="106363"/>
            </a:xfrm>
            <a:custGeom>
              <a:avLst/>
              <a:gdLst>
                <a:gd name="T0" fmla="+- 0 10803 203"/>
                <a:gd name="T1" fmla="*/ T0 w 21201"/>
                <a:gd name="T2" fmla="+- 0 10798 194"/>
                <a:gd name="T3" fmla="*/ 10798 h 21209"/>
                <a:gd name="T4" fmla="+- 0 10803 203"/>
                <a:gd name="T5" fmla="*/ T4 w 21201"/>
                <a:gd name="T6" fmla="+- 0 10798 194"/>
                <a:gd name="T7" fmla="*/ 10798 h 21209"/>
                <a:gd name="T8" fmla="+- 0 10803 203"/>
                <a:gd name="T9" fmla="*/ T8 w 21201"/>
                <a:gd name="T10" fmla="+- 0 10798 194"/>
                <a:gd name="T11" fmla="*/ 10798 h 21209"/>
                <a:gd name="T12" fmla="+- 0 10803 203"/>
                <a:gd name="T13" fmla="*/ T12 w 21201"/>
                <a:gd name="T14" fmla="+- 0 10798 194"/>
                <a:gd name="T15" fmla="*/ 10798 h 2120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201" h="21209">
                  <a:moveTo>
                    <a:pt x="20267" y="104"/>
                  </a:moveTo>
                  <a:cubicBezTo>
                    <a:pt x="19508" y="-194"/>
                    <a:pt x="18645" y="169"/>
                    <a:pt x="18339" y="912"/>
                  </a:cubicBezTo>
                  <a:cubicBezTo>
                    <a:pt x="14991" y="9110"/>
                    <a:pt x="8568" y="15198"/>
                    <a:pt x="894" y="18420"/>
                  </a:cubicBezTo>
                  <a:cubicBezTo>
                    <a:pt x="144" y="18735"/>
                    <a:pt x="-203" y="19589"/>
                    <a:pt x="121" y="20327"/>
                  </a:cubicBezTo>
                  <a:cubicBezTo>
                    <a:pt x="442" y="21068"/>
                    <a:pt x="1314" y="21406"/>
                    <a:pt x="2067" y="21090"/>
                  </a:cubicBezTo>
                  <a:cubicBezTo>
                    <a:pt x="2102" y="21073"/>
                    <a:pt x="2125" y="21042"/>
                    <a:pt x="2159" y="21025"/>
                  </a:cubicBezTo>
                  <a:cubicBezTo>
                    <a:pt x="10491" y="17500"/>
                    <a:pt x="17461" y="10881"/>
                    <a:pt x="21095" y="1994"/>
                  </a:cubicBezTo>
                  <a:cubicBezTo>
                    <a:pt x="21397" y="1250"/>
                    <a:pt x="21026" y="404"/>
                    <a:pt x="20267" y="10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4" name="AutoShape 12"/>
            <p:cNvSpPr>
              <a:spLocks/>
            </p:cNvSpPr>
            <p:nvPr/>
          </p:nvSpPr>
          <p:spPr bwMode="auto">
            <a:xfrm>
              <a:off x="9421019" y="4711700"/>
              <a:ext cx="88106" cy="89694"/>
            </a:xfrm>
            <a:custGeom>
              <a:avLst/>
              <a:gdLst>
                <a:gd name="T0" fmla="+- 0 10802 238"/>
                <a:gd name="T1" fmla="*/ T0 w 21128"/>
                <a:gd name="T2" fmla="+- 0 10797 227"/>
                <a:gd name="T3" fmla="*/ 10797 h 21141"/>
                <a:gd name="T4" fmla="+- 0 10802 238"/>
                <a:gd name="T5" fmla="*/ T4 w 21128"/>
                <a:gd name="T6" fmla="+- 0 10797 227"/>
                <a:gd name="T7" fmla="*/ 10797 h 21141"/>
                <a:gd name="T8" fmla="+- 0 10802 238"/>
                <a:gd name="T9" fmla="*/ T8 w 21128"/>
                <a:gd name="T10" fmla="+- 0 10797 227"/>
                <a:gd name="T11" fmla="*/ 10797 h 21141"/>
                <a:gd name="T12" fmla="+- 0 10802 238"/>
                <a:gd name="T13" fmla="*/ T12 w 21128"/>
                <a:gd name="T14" fmla="+- 0 10797 227"/>
                <a:gd name="T15" fmla="*/ 10797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8" h="21141">
                  <a:moveTo>
                    <a:pt x="20035" y="122"/>
                  </a:moveTo>
                  <a:cubicBezTo>
                    <a:pt x="19142" y="-227"/>
                    <a:pt x="18134" y="195"/>
                    <a:pt x="17778" y="1071"/>
                  </a:cubicBezTo>
                  <a:cubicBezTo>
                    <a:pt x="14571" y="8936"/>
                    <a:pt x="8412" y="14778"/>
                    <a:pt x="1051" y="17867"/>
                  </a:cubicBezTo>
                  <a:lnTo>
                    <a:pt x="1054" y="17867"/>
                  </a:lnTo>
                  <a:cubicBezTo>
                    <a:pt x="172" y="18240"/>
                    <a:pt x="-238" y="19242"/>
                    <a:pt x="142" y="20108"/>
                  </a:cubicBezTo>
                  <a:cubicBezTo>
                    <a:pt x="522" y="20973"/>
                    <a:pt x="1543" y="21372"/>
                    <a:pt x="2425" y="21003"/>
                  </a:cubicBezTo>
                  <a:cubicBezTo>
                    <a:pt x="2459" y="20986"/>
                    <a:pt x="2476" y="20956"/>
                    <a:pt x="2514" y="20936"/>
                  </a:cubicBezTo>
                  <a:cubicBezTo>
                    <a:pt x="10651" y="17491"/>
                    <a:pt x="17459" y="11027"/>
                    <a:pt x="21002" y="2339"/>
                  </a:cubicBezTo>
                  <a:cubicBezTo>
                    <a:pt x="21361" y="1463"/>
                    <a:pt x="20927" y="472"/>
                    <a:pt x="20035" y="12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5" name="AutoShape 13"/>
            <p:cNvSpPr>
              <a:spLocks/>
            </p:cNvSpPr>
            <p:nvPr/>
          </p:nvSpPr>
          <p:spPr bwMode="auto">
            <a:xfrm>
              <a:off x="9275763" y="4566444"/>
              <a:ext cx="73025" cy="73819"/>
            </a:xfrm>
            <a:custGeom>
              <a:avLst/>
              <a:gdLst>
                <a:gd name="T0" fmla="+- 0 10797 278"/>
                <a:gd name="T1" fmla="*/ T0 w 21039"/>
                <a:gd name="T2" fmla="+- 0 10803 281"/>
                <a:gd name="T3" fmla="*/ 10803 h 21044"/>
                <a:gd name="T4" fmla="+- 0 10797 278"/>
                <a:gd name="T5" fmla="*/ T4 w 21039"/>
                <a:gd name="T6" fmla="+- 0 10803 281"/>
                <a:gd name="T7" fmla="*/ 10803 h 21044"/>
                <a:gd name="T8" fmla="+- 0 10797 278"/>
                <a:gd name="T9" fmla="*/ T8 w 21039"/>
                <a:gd name="T10" fmla="+- 0 10803 281"/>
                <a:gd name="T11" fmla="*/ 10803 h 21044"/>
                <a:gd name="T12" fmla="+- 0 10797 278"/>
                <a:gd name="T13" fmla="*/ T12 w 21039"/>
                <a:gd name="T14" fmla="+- 0 10803 281"/>
                <a:gd name="T15" fmla="*/ 10803 h 210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9" h="21044">
                  <a:moveTo>
                    <a:pt x="20871" y="1248"/>
                  </a:moveTo>
                  <a:cubicBezTo>
                    <a:pt x="20411" y="197"/>
                    <a:pt x="19177" y="-281"/>
                    <a:pt x="18112" y="169"/>
                  </a:cubicBezTo>
                  <a:cubicBezTo>
                    <a:pt x="18075" y="181"/>
                    <a:pt x="18050" y="214"/>
                    <a:pt x="18021" y="226"/>
                  </a:cubicBezTo>
                  <a:cubicBezTo>
                    <a:pt x="10159" y="3562"/>
                    <a:pt x="3583" y="9820"/>
                    <a:pt x="152" y="18220"/>
                  </a:cubicBezTo>
                  <a:lnTo>
                    <a:pt x="148" y="18220"/>
                  </a:lnTo>
                  <a:cubicBezTo>
                    <a:pt x="-278" y="19278"/>
                    <a:pt x="242" y="20473"/>
                    <a:pt x="1320" y="20896"/>
                  </a:cubicBezTo>
                  <a:cubicBezTo>
                    <a:pt x="2398" y="21318"/>
                    <a:pt x="3620" y="20803"/>
                    <a:pt x="4046" y="19749"/>
                  </a:cubicBezTo>
                  <a:lnTo>
                    <a:pt x="4051" y="19749"/>
                  </a:lnTo>
                  <a:cubicBezTo>
                    <a:pt x="7068" y="12356"/>
                    <a:pt x="12856" y="6858"/>
                    <a:pt x="19764" y="3956"/>
                  </a:cubicBezTo>
                  <a:cubicBezTo>
                    <a:pt x="20830" y="3506"/>
                    <a:pt x="21322" y="2298"/>
                    <a:pt x="20871" y="1248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6" name="AutoShape 14"/>
            <p:cNvSpPr>
              <a:spLocks/>
            </p:cNvSpPr>
            <p:nvPr/>
          </p:nvSpPr>
          <p:spPr bwMode="auto">
            <a:xfrm>
              <a:off x="9217819" y="4508500"/>
              <a:ext cx="103981" cy="105569"/>
            </a:xfrm>
            <a:custGeom>
              <a:avLst/>
              <a:gdLst>
                <a:gd name="T0" fmla="+- 0 10797 198"/>
                <a:gd name="T1" fmla="*/ T0 w 21199"/>
                <a:gd name="T2" fmla="+- 0 10802 198"/>
                <a:gd name="T3" fmla="*/ 10802 h 21208"/>
                <a:gd name="T4" fmla="+- 0 10797 198"/>
                <a:gd name="T5" fmla="*/ T4 w 21199"/>
                <a:gd name="T6" fmla="+- 0 10802 198"/>
                <a:gd name="T7" fmla="*/ 10802 h 21208"/>
                <a:gd name="T8" fmla="+- 0 10797 198"/>
                <a:gd name="T9" fmla="*/ T8 w 21199"/>
                <a:gd name="T10" fmla="+- 0 10802 198"/>
                <a:gd name="T11" fmla="*/ 10802 h 21208"/>
                <a:gd name="T12" fmla="+- 0 10797 198"/>
                <a:gd name="T13" fmla="*/ T12 w 21199"/>
                <a:gd name="T14" fmla="+- 0 10802 198"/>
                <a:gd name="T15" fmla="*/ 10802 h 2120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99" h="21208">
                  <a:moveTo>
                    <a:pt x="21077" y="880"/>
                  </a:moveTo>
                  <a:cubicBezTo>
                    <a:pt x="20753" y="142"/>
                    <a:pt x="19881" y="-198"/>
                    <a:pt x="19129" y="117"/>
                  </a:cubicBezTo>
                  <a:cubicBezTo>
                    <a:pt x="19097" y="131"/>
                    <a:pt x="19071" y="162"/>
                    <a:pt x="19039" y="179"/>
                  </a:cubicBezTo>
                  <a:cubicBezTo>
                    <a:pt x="10706" y="3707"/>
                    <a:pt x="3739" y="10322"/>
                    <a:pt x="106" y="19208"/>
                  </a:cubicBezTo>
                  <a:cubicBezTo>
                    <a:pt x="-198" y="19957"/>
                    <a:pt x="172" y="20803"/>
                    <a:pt x="934" y="21101"/>
                  </a:cubicBezTo>
                  <a:cubicBezTo>
                    <a:pt x="1689" y="21401"/>
                    <a:pt x="2552" y="21041"/>
                    <a:pt x="2859" y="20292"/>
                  </a:cubicBezTo>
                  <a:cubicBezTo>
                    <a:pt x="6206" y="12096"/>
                    <a:pt x="12625" y="6008"/>
                    <a:pt x="20301" y="2787"/>
                  </a:cubicBezTo>
                  <a:cubicBezTo>
                    <a:pt x="21051" y="2469"/>
                    <a:pt x="21402" y="1618"/>
                    <a:pt x="21077" y="88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" name="AutoShape 15"/>
            <p:cNvSpPr>
              <a:spLocks/>
            </p:cNvSpPr>
            <p:nvPr/>
          </p:nvSpPr>
          <p:spPr bwMode="auto">
            <a:xfrm>
              <a:off x="9247188" y="4537075"/>
              <a:ext cx="88107" cy="90488"/>
            </a:xfrm>
            <a:custGeom>
              <a:avLst/>
              <a:gdLst>
                <a:gd name="T0" fmla="+- 0 10796 232"/>
                <a:gd name="T1" fmla="*/ T0 w 21129"/>
                <a:gd name="T2" fmla="+- 0 10804 234"/>
                <a:gd name="T3" fmla="*/ 10804 h 21141"/>
                <a:gd name="T4" fmla="+- 0 10796 232"/>
                <a:gd name="T5" fmla="*/ T4 w 21129"/>
                <a:gd name="T6" fmla="+- 0 10804 234"/>
                <a:gd name="T7" fmla="*/ 10804 h 21141"/>
                <a:gd name="T8" fmla="+- 0 10796 232"/>
                <a:gd name="T9" fmla="*/ T8 w 21129"/>
                <a:gd name="T10" fmla="+- 0 10804 234"/>
                <a:gd name="T11" fmla="*/ 10804 h 21141"/>
                <a:gd name="T12" fmla="+- 0 10796 232"/>
                <a:gd name="T13" fmla="*/ T12 w 21129"/>
                <a:gd name="T14" fmla="+- 0 10804 234"/>
                <a:gd name="T15" fmla="*/ 10804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9" h="21141">
                  <a:moveTo>
                    <a:pt x="20075" y="3267"/>
                  </a:moveTo>
                  <a:cubicBezTo>
                    <a:pt x="20953" y="2898"/>
                    <a:pt x="21368" y="1899"/>
                    <a:pt x="20987" y="1030"/>
                  </a:cubicBezTo>
                  <a:cubicBezTo>
                    <a:pt x="20611" y="168"/>
                    <a:pt x="19589" y="-234"/>
                    <a:pt x="18707" y="138"/>
                  </a:cubicBezTo>
                  <a:cubicBezTo>
                    <a:pt x="18670" y="152"/>
                    <a:pt x="18649" y="185"/>
                    <a:pt x="18615" y="198"/>
                  </a:cubicBezTo>
                  <a:cubicBezTo>
                    <a:pt x="10481" y="3647"/>
                    <a:pt x="3673" y="10118"/>
                    <a:pt x="124" y="18802"/>
                  </a:cubicBezTo>
                  <a:cubicBezTo>
                    <a:pt x="-232" y="19678"/>
                    <a:pt x="205" y="20666"/>
                    <a:pt x="1094" y="21019"/>
                  </a:cubicBezTo>
                  <a:cubicBezTo>
                    <a:pt x="1983" y="21366"/>
                    <a:pt x="2991" y="20946"/>
                    <a:pt x="3354" y="20071"/>
                  </a:cubicBezTo>
                  <a:cubicBezTo>
                    <a:pt x="6561" y="12205"/>
                    <a:pt x="12717" y="6360"/>
                    <a:pt x="20075" y="3274"/>
                  </a:cubicBezTo>
                  <a:cubicBezTo>
                    <a:pt x="20075" y="3274"/>
                    <a:pt x="20075" y="3267"/>
                    <a:pt x="20075" y="3267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8" name="Group 30"/>
          <p:cNvGrpSpPr/>
          <p:nvPr/>
        </p:nvGrpSpPr>
        <p:grpSpPr>
          <a:xfrm>
            <a:off x="8503206" y="3198551"/>
            <a:ext cx="489685" cy="489685"/>
            <a:chOff x="7287419" y="2577307"/>
            <a:chExt cx="464344" cy="464344"/>
          </a:xfrm>
          <a:solidFill>
            <a:schemeClr val="accent5"/>
          </a:solidFill>
        </p:grpSpPr>
        <p:sp>
          <p:nvSpPr>
            <p:cNvPr id="109" name="AutoShape 56"/>
            <p:cNvSpPr>
              <a:spLocks/>
            </p:cNvSpPr>
            <p:nvPr/>
          </p:nvSpPr>
          <p:spPr bwMode="auto">
            <a:xfrm>
              <a:off x="7287419" y="2577307"/>
              <a:ext cx="145256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7316"/>
                  </a:moveTo>
                  <a:cubicBezTo>
                    <a:pt x="16954" y="7352"/>
                    <a:pt x="16923" y="7387"/>
                    <a:pt x="16883" y="7423"/>
                  </a:cubicBezTo>
                  <a:cubicBezTo>
                    <a:pt x="16677" y="7601"/>
                    <a:pt x="16414" y="7770"/>
                    <a:pt x="16066" y="7920"/>
                  </a:cubicBezTo>
                  <a:cubicBezTo>
                    <a:pt x="16057" y="7924"/>
                    <a:pt x="16044" y="7927"/>
                    <a:pt x="16038" y="7931"/>
                  </a:cubicBezTo>
                  <a:cubicBezTo>
                    <a:pt x="15662" y="8092"/>
                    <a:pt x="15214" y="8234"/>
                    <a:pt x="14705" y="8354"/>
                  </a:cubicBezTo>
                  <a:cubicBezTo>
                    <a:pt x="14697" y="8357"/>
                    <a:pt x="14692" y="8358"/>
                    <a:pt x="14686" y="8359"/>
                  </a:cubicBezTo>
                  <a:cubicBezTo>
                    <a:pt x="14163" y="8482"/>
                    <a:pt x="13584" y="8581"/>
                    <a:pt x="12960" y="8649"/>
                  </a:cubicBezTo>
                  <a:cubicBezTo>
                    <a:pt x="12279" y="8726"/>
                    <a:pt x="11560" y="8774"/>
                    <a:pt x="10800" y="8774"/>
                  </a:cubicBezTo>
                  <a:cubicBezTo>
                    <a:pt x="10037" y="8774"/>
                    <a:pt x="9318" y="8726"/>
                    <a:pt x="8640" y="8649"/>
                  </a:cubicBezTo>
                  <a:cubicBezTo>
                    <a:pt x="8016" y="8581"/>
                    <a:pt x="7435" y="8482"/>
                    <a:pt x="6914" y="8359"/>
                  </a:cubicBezTo>
                  <a:cubicBezTo>
                    <a:pt x="6908" y="8358"/>
                    <a:pt x="6901" y="8357"/>
                    <a:pt x="6893" y="8354"/>
                  </a:cubicBezTo>
                  <a:cubicBezTo>
                    <a:pt x="6385" y="8234"/>
                    <a:pt x="5937" y="8092"/>
                    <a:pt x="5562" y="7931"/>
                  </a:cubicBezTo>
                  <a:cubicBezTo>
                    <a:pt x="5553" y="7927"/>
                    <a:pt x="5541" y="7924"/>
                    <a:pt x="5531" y="7920"/>
                  </a:cubicBezTo>
                  <a:cubicBezTo>
                    <a:pt x="5184" y="7770"/>
                    <a:pt x="4921" y="7601"/>
                    <a:pt x="4715" y="7423"/>
                  </a:cubicBezTo>
                  <a:cubicBezTo>
                    <a:pt x="4676" y="7387"/>
                    <a:pt x="4644" y="7352"/>
                    <a:pt x="4612" y="7316"/>
                  </a:cubicBezTo>
                  <a:cubicBezTo>
                    <a:pt x="4437" y="7136"/>
                    <a:pt x="4320" y="6947"/>
                    <a:pt x="4320" y="6750"/>
                  </a:cubicBezTo>
                  <a:cubicBezTo>
                    <a:pt x="4320" y="6550"/>
                    <a:pt x="4437" y="6362"/>
                    <a:pt x="4612" y="6181"/>
                  </a:cubicBezTo>
                  <a:cubicBezTo>
                    <a:pt x="4644" y="6146"/>
                    <a:pt x="4676" y="6110"/>
                    <a:pt x="4715" y="6076"/>
                  </a:cubicBezTo>
                  <a:cubicBezTo>
                    <a:pt x="4921" y="5898"/>
                    <a:pt x="5184" y="5729"/>
                    <a:pt x="5531" y="5577"/>
                  </a:cubicBezTo>
                  <a:cubicBezTo>
                    <a:pt x="5541" y="5574"/>
                    <a:pt x="5553" y="5571"/>
                    <a:pt x="5562" y="5567"/>
                  </a:cubicBezTo>
                  <a:cubicBezTo>
                    <a:pt x="5937" y="5407"/>
                    <a:pt x="6385" y="5264"/>
                    <a:pt x="6893" y="5144"/>
                  </a:cubicBezTo>
                  <a:cubicBezTo>
                    <a:pt x="6901" y="5142"/>
                    <a:pt x="6908" y="5140"/>
                    <a:pt x="6914" y="5138"/>
                  </a:cubicBezTo>
                  <a:cubicBezTo>
                    <a:pt x="7435" y="5017"/>
                    <a:pt x="8016" y="4918"/>
                    <a:pt x="8640" y="4848"/>
                  </a:cubicBezTo>
                  <a:cubicBezTo>
                    <a:pt x="9318" y="4773"/>
                    <a:pt x="10037" y="4725"/>
                    <a:pt x="10800" y="4725"/>
                  </a:cubicBezTo>
                  <a:cubicBezTo>
                    <a:pt x="11560" y="4725"/>
                    <a:pt x="12279" y="4773"/>
                    <a:pt x="12960" y="4848"/>
                  </a:cubicBezTo>
                  <a:cubicBezTo>
                    <a:pt x="13584" y="4918"/>
                    <a:pt x="14163" y="5017"/>
                    <a:pt x="14686" y="5138"/>
                  </a:cubicBezTo>
                  <a:cubicBezTo>
                    <a:pt x="14692" y="5140"/>
                    <a:pt x="14697" y="5142"/>
                    <a:pt x="14705" y="5144"/>
                  </a:cubicBezTo>
                  <a:cubicBezTo>
                    <a:pt x="15214" y="5264"/>
                    <a:pt x="15662" y="5407"/>
                    <a:pt x="16038" y="5567"/>
                  </a:cubicBezTo>
                  <a:cubicBezTo>
                    <a:pt x="16044" y="5571"/>
                    <a:pt x="16057" y="5574"/>
                    <a:pt x="16066" y="5577"/>
                  </a:cubicBezTo>
                  <a:cubicBezTo>
                    <a:pt x="16414" y="5729"/>
                    <a:pt x="16677" y="5898"/>
                    <a:pt x="16883" y="6076"/>
                  </a:cubicBezTo>
                  <a:cubicBezTo>
                    <a:pt x="16923" y="6110"/>
                    <a:pt x="16954" y="6146"/>
                    <a:pt x="16988" y="6181"/>
                  </a:cubicBezTo>
                  <a:cubicBezTo>
                    <a:pt x="17161" y="6362"/>
                    <a:pt x="17280" y="6550"/>
                    <a:pt x="17280" y="6750"/>
                  </a:cubicBezTo>
                  <a:cubicBezTo>
                    <a:pt x="17280" y="6947"/>
                    <a:pt x="17161" y="7136"/>
                    <a:pt x="16988" y="73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0056"/>
                  </a:lnTo>
                  <a:cubicBezTo>
                    <a:pt x="9338" y="10101"/>
                    <a:pt x="10059" y="10124"/>
                    <a:pt x="10800" y="10124"/>
                  </a:cubicBezTo>
                  <a:cubicBezTo>
                    <a:pt x="11541" y="10124"/>
                    <a:pt x="12262" y="10101"/>
                    <a:pt x="12960" y="10056"/>
                  </a:cubicBezTo>
                  <a:cubicBezTo>
                    <a:pt x="12960" y="100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3442"/>
                  </a:lnTo>
                  <a:cubicBezTo>
                    <a:pt x="12262" y="3398"/>
                    <a:pt x="11541" y="3375"/>
                    <a:pt x="10800" y="3375"/>
                  </a:cubicBezTo>
                  <a:cubicBezTo>
                    <a:pt x="10059" y="3375"/>
                    <a:pt x="9338" y="3398"/>
                    <a:pt x="8640" y="3442"/>
                  </a:cubicBezTo>
                  <a:cubicBezTo>
                    <a:pt x="8640" y="3442"/>
                    <a:pt x="8640" y="2025"/>
                    <a:pt x="8640" y="2025"/>
                  </a:cubicBezTo>
                  <a:close/>
                  <a:moveTo>
                    <a:pt x="17280" y="40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4064"/>
                  </a:lnTo>
                  <a:cubicBezTo>
                    <a:pt x="1710" y="4681"/>
                    <a:pt x="0" y="5649"/>
                    <a:pt x="0" y="6750"/>
                  </a:cubicBezTo>
                  <a:cubicBezTo>
                    <a:pt x="0" y="7850"/>
                    <a:pt x="1710" y="8818"/>
                    <a:pt x="4320" y="94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9434"/>
                  </a:lnTo>
                  <a:cubicBezTo>
                    <a:pt x="19889" y="8818"/>
                    <a:pt x="21600" y="7850"/>
                    <a:pt x="21600" y="6750"/>
                  </a:cubicBezTo>
                  <a:cubicBezTo>
                    <a:pt x="21600" y="5649"/>
                    <a:pt x="19889" y="4681"/>
                    <a:pt x="17280" y="406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0" name="AutoShape 57"/>
            <p:cNvSpPr>
              <a:spLocks/>
            </p:cNvSpPr>
            <p:nvPr/>
          </p:nvSpPr>
          <p:spPr bwMode="auto">
            <a:xfrm>
              <a:off x="7606507" y="2577307"/>
              <a:ext cx="145256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7316"/>
                  </a:moveTo>
                  <a:cubicBezTo>
                    <a:pt x="16954" y="7352"/>
                    <a:pt x="16923" y="7387"/>
                    <a:pt x="16883" y="7423"/>
                  </a:cubicBezTo>
                  <a:cubicBezTo>
                    <a:pt x="16677" y="7601"/>
                    <a:pt x="16414" y="7770"/>
                    <a:pt x="16066" y="7920"/>
                  </a:cubicBezTo>
                  <a:cubicBezTo>
                    <a:pt x="16057" y="7924"/>
                    <a:pt x="16044" y="7927"/>
                    <a:pt x="16038" y="7931"/>
                  </a:cubicBezTo>
                  <a:cubicBezTo>
                    <a:pt x="15662" y="8092"/>
                    <a:pt x="15214" y="8234"/>
                    <a:pt x="14705" y="8354"/>
                  </a:cubicBezTo>
                  <a:cubicBezTo>
                    <a:pt x="14697" y="8357"/>
                    <a:pt x="14692" y="8358"/>
                    <a:pt x="14686" y="8359"/>
                  </a:cubicBezTo>
                  <a:cubicBezTo>
                    <a:pt x="14163" y="8482"/>
                    <a:pt x="13584" y="8581"/>
                    <a:pt x="12960" y="8649"/>
                  </a:cubicBezTo>
                  <a:cubicBezTo>
                    <a:pt x="12279" y="8726"/>
                    <a:pt x="11560" y="8774"/>
                    <a:pt x="10800" y="8774"/>
                  </a:cubicBezTo>
                  <a:cubicBezTo>
                    <a:pt x="10037" y="8774"/>
                    <a:pt x="9318" y="8726"/>
                    <a:pt x="8640" y="8649"/>
                  </a:cubicBezTo>
                  <a:cubicBezTo>
                    <a:pt x="8016" y="8581"/>
                    <a:pt x="7435" y="8482"/>
                    <a:pt x="6914" y="8359"/>
                  </a:cubicBezTo>
                  <a:cubicBezTo>
                    <a:pt x="6908" y="8358"/>
                    <a:pt x="6901" y="8357"/>
                    <a:pt x="6893" y="8354"/>
                  </a:cubicBezTo>
                  <a:cubicBezTo>
                    <a:pt x="6385" y="8234"/>
                    <a:pt x="5937" y="8092"/>
                    <a:pt x="5562" y="7931"/>
                  </a:cubicBezTo>
                  <a:cubicBezTo>
                    <a:pt x="5553" y="7927"/>
                    <a:pt x="5541" y="7924"/>
                    <a:pt x="5531" y="7920"/>
                  </a:cubicBezTo>
                  <a:cubicBezTo>
                    <a:pt x="5184" y="7770"/>
                    <a:pt x="4921" y="7601"/>
                    <a:pt x="4715" y="7423"/>
                  </a:cubicBezTo>
                  <a:cubicBezTo>
                    <a:pt x="4676" y="7387"/>
                    <a:pt x="4644" y="7352"/>
                    <a:pt x="4612" y="7316"/>
                  </a:cubicBezTo>
                  <a:cubicBezTo>
                    <a:pt x="4437" y="7136"/>
                    <a:pt x="4320" y="6947"/>
                    <a:pt x="4320" y="6750"/>
                  </a:cubicBezTo>
                  <a:cubicBezTo>
                    <a:pt x="4320" y="6550"/>
                    <a:pt x="4437" y="6362"/>
                    <a:pt x="4612" y="6181"/>
                  </a:cubicBezTo>
                  <a:cubicBezTo>
                    <a:pt x="4644" y="6146"/>
                    <a:pt x="4676" y="6110"/>
                    <a:pt x="4715" y="6076"/>
                  </a:cubicBezTo>
                  <a:cubicBezTo>
                    <a:pt x="4921" y="5898"/>
                    <a:pt x="5184" y="5729"/>
                    <a:pt x="5531" y="5577"/>
                  </a:cubicBezTo>
                  <a:cubicBezTo>
                    <a:pt x="5541" y="5574"/>
                    <a:pt x="5553" y="5571"/>
                    <a:pt x="5562" y="5567"/>
                  </a:cubicBezTo>
                  <a:cubicBezTo>
                    <a:pt x="5937" y="5407"/>
                    <a:pt x="6385" y="5264"/>
                    <a:pt x="6893" y="5144"/>
                  </a:cubicBezTo>
                  <a:cubicBezTo>
                    <a:pt x="6901" y="5142"/>
                    <a:pt x="6908" y="5140"/>
                    <a:pt x="6914" y="5138"/>
                  </a:cubicBezTo>
                  <a:cubicBezTo>
                    <a:pt x="7435" y="5017"/>
                    <a:pt x="8016" y="4918"/>
                    <a:pt x="8640" y="4848"/>
                  </a:cubicBezTo>
                  <a:cubicBezTo>
                    <a:pt x="9318" y="4773"/>
                    <a:pt x="10037" y="4725"/>
                    <a:pt x="10800" y="4725"/>
                  </a:cubicBezTo>
                  <a:cubicBezTo>
                    <a:pt x="11560" y="4725"/>
                    <a:pt x="12279" y="4773"/>
                    <a:pt x="12960" y="4848"/>
                  </a:cubicBezTo>
                  <a:cubicBezTo>
                    <a:pt x="13584" y="4918"/>
                    <a:pt x="14163" y="5017"/>
                    <a:pt x="14686" y="5138"/>
                  </a:cubicBezTo>
                  <a:cubicBezTo>
                    <a:pt x="14692" y="5140"/>
                    <a:pt x="14697" y="5142"/>
                    <a:pt x="14705" y="5144"/>
                  </a:cubicBezTo>
                  <a:cubicBezTo>
                    <a:pt x="15214" y="5264"/>
                    <a:pt x="15662" y="5407"/>
                    <a:pt x="16038" y="5567"/>
                  </a:cubicBezTo>
                  <a:cubicBezTo>
                    <a:pt x="16044" y="5571"/>
                    <a:pt x="16057" y="5574"/>
                    <a:pt x="16066" y="5577"/>
                  </a:cubicBezTo>
                  <a:cubicBezTo>
                    <a:pt x="16414" y="5729"/>
                    <a:pt x="16677" y="5898"/>
                    <a:pt x="16883" y="6076"/>
                  </a:cubicBezTo>
                  <a:cubicBezTo>
                    <a:pt x="16923" y="6110"/>
                    <a:pt x="16954" y="6146"/>
                    <a:pt x="16988" y="6181"/>
                  </a:cubicBezTo>
                  <a:cubicBezTo>
                    <a:pt x="17161" y="6362"/>
                    <a:pt x="17280" y="6550"/>
                    <a:pt x="17280" y="6750"/>
                  </a:cubicBezTo>
                  <a:cubicBezTo>
                    <a:pt x="17280" y="6947"/>
                    <a:pt x="17161" y="7136"/>
                    <a:pt x="16988" y="73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0056"/>
                  </a:lnTo>
                  <a:cubicBezTo>
                    <a:pt x="9338" y="10101"/>
                    <a:pt x="10059" y="10124"/>
                    <a:pt x="10800" y="10124"/>
                  </a:cubicBezTo>
                  <a:cubicBezTo>
                    <a:pt x="11541" y="10124"/>
                    <a:pt x="12262" y="10101"/>
                    <a:pt x="12960" y="10056"/>
                  </a:cubicBezTo>
                  <a:cubicBezTo>
                    <a:pt x="12960" y="100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3442"/>
                  </a:lnTo>
                  <a:cubicBezTo>
                    <a:pt x="12262" y="3398"/>
                    <a:pt x="11541" y="3375"/>
                    <a:pt x="10800" y="3375"/>
                  </a:cubicBezTo>
                  <a:cubicBezTo>
                    <a:pt x="10059" y="3375"/>
                    <a:pt x="9338" y="3398"/>
                    <a:pt x="8640" y="3442"/>
                  </a:cubicBezTo>
                  <a:cubicBezTo>
                    <a:pt x="8640" y="3442"/>
                    <a:pt x="8640" y="2025"/>
                    <a:pt x="8640" y="2025"/>
                  </a:cubicBezTo>
                  <a:close/>
                  <a:moveTo>
                    <a:pt x="17280" y="40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4064"/>
                  </a:lnTo>
                  <a:cubicBezTo>
                    <a:pt x="1710" y="4681"/>
                    <a:pt x="0" y="5649"/>
                    <a:pt x="0" y="6750"/>
                  </a:cubicBezTo>
                  <a:cubicBezTo>
                    <a:pt x="0" y="7850"/>
                    <a:pt x="1710" y="8818"/>
                    <a:pt x="4320" y="94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9434"/>
                  </a:lnTo>
                  <a:cubicBezTo>
                    <a:pt x="19889" y="8818"/>
                    <a:pt x="21600" y="7850"/>
                    <a:pt x="21600" y="6750"/>
                  </a:cubicBezTo>
                  <a:cubicBezTo>
                    <a:pt x="21600" y="5649"/>
                    <a:pt x="19889" y="4681"/>
                    <a:pt x="17280" y="406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1" name="AutoShape 58"/>
            <p:cNvSpPr>
              <a:spLocks/>
            </p:cNvSpPr>
            <p:nvPr/>
          </p:nvSpPr>
          <p:spPr bwMode="auto">
            <a:xfrm>
              <a:off x="7446963" y="2577307"/>
              <a:ext cx="145257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15416"/>
                  </a:moveTo>
                  <a:cubicBezTo>
                    <a:pt x="16954" y="15452"/>
                    <a:pt x="16923" y="15487"/>
                    <a:pt x="16883" y="15523"/>
                  </a:cubicBezTo>
                  <a:cubicBezTo>
                    <a:pt x="16677" y="15701"/>
                    <a:pt x="16414" y="15870"/>
                    <a:pt x="16066" y="16020"/>
                  </a:cubicBezTo>
                  <a:cubicBezTo>
                    <a:pt x="16057" y="16024"/>
                    <a:pt x="16044" y="16027"/>
                    <a:pt x="16038" y="16031"/>
                  </a:cubicBezTo>
                  <a:cubicBezTo>
                    <a:pt x="15662" y="16192"/>
                    <a:pt x="15214" y="16334"/>
                    <a:pt x="14705" y="16454"/>
                  </a:cubicBezTo>
                  <a:cubicBezTo>
                    <a:pt x="14697" y="16457"/>
                    <a:pt x="14692" y="16458"/>
                    <a:pt x="14686" y="16459"/>
                  </a:cubicBezTo>
                  <a:cubicBezTo>
                    <a:pt x="14163" y="16582"/>
                    <a:pt x="13584" y="16681"/>
                    <a:pt x="12960" y="16749"/>
                  </a:cubicBezTo>
                  <a:cubicBezTo>
                    <a:pt x="12279" y="16826"/>
                    <a:pt x="11560" y="16875"/>
                    <a:pt x="10800" y="16875"/>
                  </a:cubicBezTo>
                  <a:cubicBezTo>
                    <a:pt x="10037" y="16875"/>
                    <a:pt x="9318" y="16826"/>
                    <a:pt x="8640" y="16749"/>
                  </a:cubicBezTo>
                  <a:cubicBezTo>
                    <a:pt x="8016" y="16681"/>
                    <a:pt x="7435" y="16582"/>
                    <a:pt x="6914" y="16459"/>
                  </a:cubicBezTo>
                  <a:cubicBezTo>
                    <a:pt x="6908" y="16458"/>
                    <a:pt x="6901" y="16457"/>
                    <a:pt x="6893" y="16454"/>
                  </a:cubicBezTo>
                  <a:cubicBezTo>
                    <a:pt x="6385" y="16334"/>
                    <a:pt x="5937" y="16192"/>
                    <a:pt x="5562" y="16031"/>
                  </a:cubicBezTo>
                  <a:cubicBezTo>
                    <a:pt x="5553" y="16027"/>
                    <a:pt x="5541" y="16024"/>
                    <a:pt x="5531" y="16020"/>
                  </a:cubicBezTo>
                  <a:cubicBezTo>
                    <a:pt x="5184" y="15870"/>
                    <a:pt x="4921" y="15701"/>
                    <a:pt x="4715" y="15523"/>
                  </a:cubicBezTo>
                  <a:cubicBezTo>
                    <a:pt x="4676" y="15487"/>
                    <a:pt x="4644" y="15452"/>
                    <a:pt x="4612" y="15416"/>
                  </a:cubicBezTo>
                  <a:cubicBezTo>
                    <a:pt x="4437" y="15236"/>
                    <a:pt x="4320" y="15047"/>
                    <a:pt x="4320" y="14850"/>
                  </a:cubicBezTo>
                  <a:cubicBezTo>
                    <a:pt x="4320" y="14650"/>
                    <a:pt x="4437" y="14462"/>
                    <a:pt x="4612" y="14281"/>
                  </a:cubicBezTo>
                  <a:cubicBezTo>
                    <a:pt x="4644" y="14246"/>
                    <a:pt x="4676" y="14210"/>
                    <a:pt x="4715" y="14176"/>
                  </a:cubicBezTo>
                  <a:cubicBezTo>
                    <a:pt x="4921" y="13998"/>
                    <a:pt x="5184" y="13829"/>
                    <a:pt x="5531" y="13677"/>
                  </a:cubicBezTo>
                  <a:cubicBezTo>
                    <a:pt x="5541" y="13674"/>
                    <a:pt x="5553" y="13671"/>
                    <a:pt x="5562" y="13667"/>
                  </a:cubicBezTo>
                  <a:cubicBezTo>
                    <a:pt x="5937" y="13507"/>
                    <a:pt x="6385" y="13364"/>
                    <a:pt x="6893" y="13244"/>
                  </a:cubicBezTo>
                  <a:cubicBezTo>
                    <a:pt x="6901" y="13242"/>
                    <a:pt x="6908" y="13240"/>
                    <a:pt x="6914" y="13238"/>
                  </a:cubicBezTo>
                  <a:cubicBezTo>
                    <a:pt x="7435" y="13117"/>
                    <a:pt x="8016" y="13018"/>
                    <a:pt x="8640" y="12948"/>
                  </a:cubicBezTo>
                  <a:cubicBezTo>
                    <a:pt x="9318" y="12873"/>
                    <a:pt x="10037" y="12825"/>
                    <a:pt x="10800" y="12825"/>
                  </a:cubicBezTo>
                  <a:cubicBezTo>
                    <a:pt x="11560" y="12825"/>
                    <a:pt x="12279" y="12873"/>
                    <a:pt x="12960" y="12948"/>
                  </a:cubicBezTo>
                  <a:cubicBezTo>
                    <a:pt x="13584" y="13018"/>
                    <a:pt x="14163" y="13117"/>
                    <a:pt x="14686" y="13238"/>
                  </a:cubicBezTo>
                  <a:cubicBezTo>
                    <a:pt x="14692" y="13240"/>
                    <a:pt x="14697" y="13242"/>
                    <a:pt x="14705" y="13244"/>
                  </a:cubicBezTo>
                  <a:cubicBezTo>
                    <a:pt x="15214" y="13364"/>
                    <a:pt x="15662" y="13507"/>
                    <a:pt x="16038" y="13667"/>
                  </a:cubicBezTo>
                  <a:cubicBezTo>
                    <a:pt x="16044" y="13671"/>
                    <a:pt x="16057" y="13674"/>
                    <a:pt x="16066" y="13677"/>
                  </a:cubicBezTo>
                  <a:cubicBezTo>
                    <a:pt x="16414" y="13829"/>
                    <a:pt x="16677" y="13998"/>
                    <a:pt x="16883" y="14176"/>
                  </a:cubicBezTo>
                  <a:cubicBezTo>
                    <a:pt x="16923" y="14210"/>
                    <a:pt x="16954" y="14246"/>
                    <a:pt x="16988" y="14281"/>
                  </a:cubicBezTo>
                  <a:cubicBezTo>
                    <a:pt x="17161" y="14462"/>
                    <a:pt x="17280" y="14650"/>
                    <a:pt x="17280" y="14850"/>
                  </a:cubicBezTo>
                  <a:cubicBezTo>
                    <a:pt x="17280" y="15047"/>
                    <a:pt x="17161" y="15236"/>
                    <a:pt x="16988" y="154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8156"/>
                  </a:lnTo>
                  <a:cubicBezTo>
                    <a:pt x="9338" y="18201"/>
                    <a:pt x="10059" y="18225"/>
                    <a:pt x="10800" y="18225"/>
                  </a:cubicBezTo>
                  <a:cubicBezTo>
                    <a:pt x="11541" y="18225"/>
                    <a:pt x="12262" y="18201"/>
                    <a:pt x="12960" y="18156"/>
                  </a:cubicBezTo>
                  <a:cubicBezTo>
                    <a:pt x="12960" y="181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11542"/>
                  </a:lnTo>
                  <a:cubicBezTo>
                    <a:pt x="12262" y="11498"/>
                    <a:pt x="11541" y="11475"/>
                    <a:pt x="10800" y="11475"/>
                  </a:cubicBezTo>
                  <a:cubicBezTo>
                    <a:pt x="10059" y="11475"/>
                    <a:pt x="9338" y="11498"/>
                    <a:pt x="8640" y="11542"/>
                  </a:cubicBezTo>
                  <a:cubicBezTo>
                    <a:pt x="8640" y="11542"/>
                    <a:pt x="8640" y="2025"/>
                    <a:pt x="8640" y="2025"/>
                  </a:cubicBezTo>
                  <a:close/>
                  <a:moveTo>
                    <a:pt x="17280" y="121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12164"/>
                  </a:lnTo>
                  <a:cubicBezTo>
                    <a:pt x="1710" y="12781"/>
                    <a:pt x="0" y="13749"/>
                    <a:pt x="0" y="14850"/>
                  </a:cubicBezTo>
                  <a:cubicBezTo>
                    <a:pt x="0" y="15950"/>
                    <a:pt x="1710" y="16918"/>
                    <a:pt x="4320" y="175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17534"/>
                  </a:lnTo>
                  <a:cubicBezTo>
                    <a:pt x="19889" y="16918"/>
                    <a:pt x="21600" y="15950"/>
                    <a:pt x="21600" y="14850"/>
                  </a:cubicBezTo>
                  <a:cubicBezTo>
                    <a:pt x="21600" y="13749"/>
                    <a:pt x="19889" y="12781"/>
                    <a:pt x="17280" y="1216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12" name="AutoShape 59"/>
          <p:cNvSpPr>
            <a:spLocks/>
          </p:cNvSpPr>
          <p:nvPr/>
        </p:nvSpPr>
        <p:spPr bwMode="auto">
          <a:xfrm>
            <a:off x="3391482" y="4404007"/>
            <a:ext cx="490521" cy="489685"/>
          </a:xfrm>
          <a:custGeom>
            <a:avLst/>
            <a:gdLst>
              <a:gd name="T0" fmla="+- 0 10794 23"/>
              <a:gd name="T1" fmla="*/ T0 w 21543"/>
              <a:gd name="T2" fmla="*/ 10800 h 21600"/>
              <a:gd name="T3" fmla="+- 0 10794 23"/>
              <a:gd name="T4" fmla="*/ T3 w 21543"/>
              <a:gd name="T5" fmla="*/ 10800 h 21600"/>
              <a:gd name="T6" fmla="+- 0 10794 23"/>
              <a:gd name="T7" fmla="*/ T6 w 21543"/>
              <a:gd name="T8" fmla="*/ 10800 h 21600"/>
              <a:gd name="T9" fmla="+- 0 10794 23"/>
              <a:gd name="T10" fmla="*/ T9 w 2154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43" h="21600">
                <a:moveTo>
                  <a:pt x="16976" y="19986"/>
                </a:moveTo>
                <a:lnTo>
                  <a:pt x="11226" y="17680"/>
                </a:lnTo>
                <a:cubicBezTo>
                  <a:pt x="11088" y="17626"/>
                  <a:pt x="10946" y="17608"/>
                  <a:pt x="10806" y="17600"/>
                </a:cubicBezTo>
                <a:lnTo>
                  <a:pt x="19660" y="3837"/>
                </a:lnTo>
                <a:cubicBezTo>
                  <a:pt x="19660" y="3837"/>
                  <a:pt x="16976" y="19986"/>
                  <a:pt x="16976" y="19986"/>
                </a:cubicBezTo>
                <a:close/>
                <a:moveTo>
                  <a:pt x="6859" y="16244"/>
                </a:moveTo>
                <a:cubicBezTo>
                  <a:pt x="6858" y="16242"/>
                  <a:pt x="6855" y="16240"/>
                  <a:pt x="6854" y="16238"/>
                </a:cubicBezTo>
                <a:lnTo>
                  <a:pt x="19606" y="2552"/>
                </a:lnTo>
                <a:lnTo>
                  <a:pt x="8735" y="19536"/>
                </a:lnTo>
                <a:cubicBezTo>
                  <a:pt x="8735" y="19536"/>
                  <a:pt x="6859" y="16244"/>
                  <a:pt x="6859" y="16244"/>
                </a:cubicBezTo>
                <a:close/>
                <a:moveTo>
                  <a:pt x="2111" y="14024"/>
                </a:moveTo>
                <a:lnTo>
                  <a:pt x="17712" y="3595"/>
                </a:lnTo>
                <a:lnTo>
                  <a:pt x="6369" y="15770"/>
                </a:lnTo>
                <a:cubicBezTo>
                  <a:pt x="6309" y="15734"/>
                  <a:pt x="6256" y="15687"/>
                  <a:pt x="6190" y="15660"/>
                </a:cubicBezTo>
                <a:cubicBezTo>
                  <a:pt x="6190" y="15660"/>
                  <a:pt x="2111" y="14024"/>
                  <a:pt x="2111" y="14024"/>
                </a:cubicBezTo>
                <a:close/>
                <a:moveTo>
                  <a:pt x="21234" y="108"/>
                </a:moveTo>
                <a:cubicBezTo>
                  <a:pt x="21123" y="35"/>
                  <a:pt x="20996" y="0"/>
                  <a:pt x="20868" y="0"/>
                </a:cubicBezTo>
                <a:cubicBezTo>
                  <a:pt x="20738" y="0"/>
                  <a:pt x="20608" y="36"/>
                  <a:pt x="20495" y="113"/>
                </a:cubicBezTo>
                <a:lnTo>
                  <a:pt x="299" y="13613"/>
                </a:lnTo>
                <a:cubicBezTo>
                  <a:pt x="91" y="13751"/>
                  <a:pt x="-23" y="13995"/>
                  <a:pt x="3" y="14244"/>
                </a:cubicBezTo>
                <a:cubicBezTo>
                  <a:pt x="28" y="14494"/>
                  <a:pt x="190" y="14708"/>
                  <a:pt x="422" y="14801"/>
                </a:cubicBezTo>
                <a:lnTo>
                  <a:pt x="5689" y="16914"/>
                </a:lnTo>
                <a:lnTo>
                  <a:pt x="8166" y="21259"/>
                </a:lnTo>
                <a:cubicBezTo>
                  <a:pt x="8284" y="21468"/>
                  <a:pt x="8505" y="21597"/>
                  <a:pt x="8743" y="21599"/>
                </a:cubicBezTo>
                <a:lnTo>
                  <a:pt x="8751" y="21599"/>
                </a:lnTo>
                <a:cubicBezTo>
                  <a:pt x="8987" y="21599"/>
                  <a:pt x="9206" y="21474"/>
                  <a:pt x="9328" y="21271"/>
                </a:cubicBezTo>
                <a:lnTo>
                  <a:pt x="10726" y="18934"/>
                </a:lnTo>
                <a:lnTo>
                  <a:pt x="17253" y="21551"/>
                </a:lnTo>
                <a:cubicBezTo>
                  <a:pt x="17332" y="21584"/>
                  <a:pt x="17418" y="21599"/>
                  <a:pt x="17502" y="21599"/>
                </a:cubicBezTo>
                <a:cubicBezTo>
                  <a:pt x="17617" y="21599"/>
                  <a:pt x="17731" y="21571"/>
                  <a:pt x="17832" y="21512"/>
                </a:cubicBezTo>
                <a:cubicBezTo>
                  <a:pt x="18010" y="21412"/>
                  <a:pt x="18133" y="21238"/>
                  <a:pt x="18167" y="21035"/>
                </a:cubicBezTo>
                <a:lnTo>
                  <a:pt x="21533" y="785"/>
                </a:lnTo>
                <a:cubicBezTo>
                  <a:pt x="21576" y="520"/>
                  <a:pt x="21459" y="254"/>
                  <a:pt x="21234" y="108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0090" tIns="20090" rIns="20090" bIns="20090" anchor="ctr"/>
          <a:lstStyle/>
          <a:p>
            <a:pPr algn="ctr" defTabSz="241050" hangingPunct="0">
              <a:lnSpc>
                <a:spcPct val="120000"/>
              </a:lnSpc>
            </a:pPr>
            <a:endParaRPr lang="en-US" sz="1475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13" name="Group 38"/>
          <p:cNvGrpSpPr/>
          <p:nvPr/>
        </p:nvGrpSpPr>
        <p:grpSpPr>
          <a:xfrm>
            <a:off x="5194456" y="3191769"/>
            <a:ext cx="490521" cy="412674"/>
            <a:chOff x="5368132" y="2625725"/>
            <a:chExt cx="465138" cy="391319"/>
          </a:xfrm>
          <a:solidFill>
            <a:schemeClr val="accent3"/>
          </a:solidFill>
        </p:grpSpPr>
        <p:sp>
          <p:nvSpPr>
            <p:cNvPr id="114" name="AutoShape 120"/>
            <p:cNvSpPr>
              <a:spLocks/>
            </p:cNvSpPr>
            <p:nvPr/>
          </p:nvSpPr>
          <p:spPr bwMode="auto">
            <a:xfrm>
              <a:off x="5484813" y="2727325"/>
              <a:ext cx="231775" cy="231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48" y="16070"/>
                  </a:moveTo>
                  <a:cubicBezTo>
                    <a:pt x="14037" y="19468"/>
                    <a:pt x="8925" y="19859"/>
                    <a:pt x="5529" y="16948"/>
                  </a:cubicBezTo>
                  <a:cubicBezTo>
                    <a:pt x="2130" y="14038"/>
                    <a:pt x="1740" y="8924"/>
                    <a:pt x="4651" y="5527"/>
                  </a:cubicBezTo>
                  <a:cubicBezTo>
                    <a:pt x="7559" y="2131"/>
                    <a:pt x="12674" y="1740"/>
                    <a:pt x="16070" y="4650"/>
                  </a:cubicBezTo>
                  <a:cubicBezTo>
                    <a:pt x="19466" y="7560"/>
                    <a:pt x="19859" y="12673"/>
                    <a:pt x="16948" y="16070"/>
                  </a:cubicBezTo>
                  <a:moveTo>
                    <a:pt x="10800" y="0"/>
                  </a:moveTo>
                  <a:cubicBezTo>
                    <a:pt x="4833" y="0"/>
                    <a:pt x="0" y="4834"/>
                    <a:pt x="0" y="10800"/>
                  </a:cubicBezTo>
                  <a:cubicBezTo>
                    <a:pt x="0" y="16765"/>
                    <a:pt x="4833" y="21599"/>
                    <a:pt x="10800" y="21599"/>
                  </a:cubicBezTo>
                  <a:cubicBezTo>
                    <a:pt x="16764" y="21599"/>
                    <a:pt x="21600" y="16765"/>
                    <a:pt x="21600" y="10800"/>
                  </a:cubicBezTo>
                  <a:cubicBezTo>
                    <a:pt x="21600" y="483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5" name="AutoShape 121"/>
            <p:cNvSpPr>
              <a:spLocks/>
            </p:cNvSpPr>
            <p:nvPr/>
          </p:nvSpPr>
          <p:spPr bwMode="auto">
            <a:xfrm>
              <a:off x="5542757" y="2785269"/>
              <a:ext cx="65088" cy="650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0" y="0"/>
                  </a:moveTo>
                  <a:cubicBezTo>
                    <a:pt x="8596" y="0"/>
                    <a:pt x="0" y="8596"/>
                    <a:pt x="0" y="19195"/>
                  </a:cubicBezTo>
                  <a:lnTo>
                    <a:pt x="0" y="19199"/>
                  </a:lnTo>
                  <a:cubicBezTo>
                    <a:pt x="0" y="20524"/>
                    <a:pt x="1068" y="21599"/>
                    <a:pt x="2400" y="21599"/>
                  </a:cubicBezTo>
                  <a:cubicBezTo>
                    <a:pt x="3721" y="21599"/>
                    <a:pt x="4800" y="20524"/>
                    <a:pt x="4800" y="19199"/>
                  </a:cubicBezTo>
                  <a:lnTo>
                    <a:pt x="4800" y="19195"/>
                  </a:lnTo>
                  <a:cubicBezTo>
                    <a:pt x="4800" y="11247"/>
                    <a:pt x="11240" y="4799"/>
                    <a:pt x="19200" y="4799"/>
                  </a:cubicBezTo>
                  <a:cubicBezTo>
                    <a:pt x="20521" y="4799"/>
                    <a:pt x="21600" y="3724"/>
                    <a:pt x="21600" y="2399"/>
                  </a:cubicBezTo>
                  <a:cubicBezTo>
                    <a:pt x="21600" y="1075"/>
                    <a:pt x="20521" y="0"/>
                    <a:pt x="192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6" name="AutoShape 122"/>
            <p:cNvSpPr>
              <a:spLocks/>
            </p:cNvSpPr>
            <p:nvPr/>
          </p:nvSpPr>
          <p:spPr bwMode="auto">
            <a:xfrm>
              <a:off x="5368132" y="2625725"/>
              <a:ext cx="465138" cy="39131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199"/>
                  </a:moveTo>
                  <a:cubicBezTo>
                    <a:pt x="20249" y="19642"/>
                    <a:pt x="19948" y="19999"/>
                    <a:pt x="19575" y="19999"/>
                  </a:cubicBezTo>
                  <a:lnTo>
                    <a:pt x="2024" y="19999"/>
                  </a:lnTo>
                  <a:cubicBezTo>
                    <a:pt x="1651" y="19999"/>
                    <a:pt x="1349" y="19642"/>
                    <a:pt x="1349" y="19199"/>
                  </a:cubicBezTo>
                  <a:lnTo>
                    <a:pt x="1349" y="7200"/>
                  </a:lnTo>
                  <a:cubicBezTo>
                    <a:pt x="1349" y="6809"/>
                    <a:pt x="1588" y="6475"/>
                    <a:pt x="1914" y="6411"/>
                  </a:cubicBezTo>
                  <a:lnTo>
                    <a:pt x="5588" y="5684"/>
                  </a:lnTo>
                  <a:lnTo>
                    <a:pt x="6797" y="2103"/>
                  </a:lnTo>
                  <a:cubicBezTo>
                    <a:pt x="6900" y="1799"/>
                    <a:pt x="7148" y="1600"/>
                    <a:pt x="7424" y="1600"/>
                  </a:cubicBezTo>
                  <a:lnTo>
                    <a:pt x="14174" y="1600"/>
                  </a:lnTo>
                  <a:cubicBezTo>
                    <a:pt x="14450" y="1600"/>
                    <a:pt x="14698" y="1799"/>
                    <a:pt x="14801" y="2103"/>
                  </a:cubicBezTo>
                  <a:lnTo>
                    <a:pt x="16010" y="5684"/>
                  </a:lnTo>
                  <a:lnTo>
                    <a:pt x="19685" y="6411"/>
                  </a:lnTo>
                  <a:cubicBezTo>
                    <a:pt x="20011" y="6475"/>
                    <a:pt x="20249" y="6809"/>
                    <a:pt x="20249" y="7200"/>
                  </a:cubicBezTo>
                  <a:cubicBezTo>
                    <a:pt x="20249" y="7200"/>
                    <a:pt x="20249" y="19199"/>
                    <a:pt x="20249" y="19199"/>
                  </a:cubicBezTo>
                  <a:close/>
                  <a:moveTo>
                    <a:pt x="19907" y="4832"/>
                  </a:moveTo>
                  <a:lnTo>
                    <a:pt x="16981" y="4254"/>
                  </a:lnTo>
                  <a:lnTo>
                    <a:pt x="16054" y="1507"/>
                  </a:lnTo>
                  <a:cubicBezTo>
                    <a:pt x="15745" y="591"/>
                    <a:pt x="15006" y="0"/>
                    <a:pt x="14174" y="0"/>
                  </a:cubicBezTo>
                  <a:lnTo>
                    <a:pt x="7424" y="0"/>
                  </a:lnTo>
                  <a:cubicBezTo>
                    <a:pt x="6593" y="0"/>
                    <a:pt x="5854" y="591"/>
                    <a:pt x="5543" y="1509"/>
                  </a:cubicBezTo>
                  <a:lnTo>
                    <a:pt x="4618" y="4254"/>
                  </a:lnTo>
                  <a:lnTo>
                    <a:pt x="1692" y="4832"/>
                  </a:lnTo>
                  <a:cubicBezTo>
                    <a:pt x="711" y="5025"/>
                    <a:pt x="0" y="6020"/>
                    <a:pt x="0" y="7200"/>
                  </a:cubicBezTo>
                  <a:lnTo>
                    <a:pt x="0" y="19199"/>
                  </a:lnTo>
                  <a:cubicBezTo>
                    <a:pt x="0" y="20523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600" y="20523"/>
                    <a:pt x="21600" y="19199"/>
                  </a:cubicBezTo>
                  <a:lnTo>
                    <a:pt x="21600" y="7200"/>
                  </a:lnTo>
                  <a:cubicBezTo>
                    <a:pt x="21600" y="6020"/>
                    <a:pt x="20888" y="5025"/>
                    <a:pt x="19907" y="483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7" name="Group 42"/>
          <p:cNvGrpSpPr/>
          <p:nvPr/>
        </p:nvGrpSpPr>
        <p:grpSpPr>
          <a:xfrm>
            <a:off x="1814004" y="3198133"/>
            <a:ext cx="489685" cy="382541"/>
            <a:chOff x="2581275" y="1710532"/>
            <a:chExt cx="464344" cy="362744"/>
          </a:xfrm>
          <a:solidFill>
            <a:schemeClr val="accent1"/>
          </a:solidFill>
        </p:grpSpPr>
        <p:sp>
          <p:nvSpPr>
            <p:cNvPr id="118" name="AutoShape 140"/>
            <p:cNvSpPr>
              <a:spLocks/>
            </p:cNvSpPr>
            <p:nvPr/>
          </p:nvSpPr>
          <p:spPr bwMode="auto">
            <a:xfrm>
              <a:off x="2639219" y="1768475"/>
              <a:ext cx="290513" cy="235744"/>
            </a:xfrm>
            <a:custGeom>
              <a:avLst/>
              <a:gdLst>
                <a:gd name="T0" fmla="+- 0 10800 376"/>
                <a:gd name="T1" fmla="*/ T0 w 20848"/>
                <a:gd name="T2" fmla="*/ 10800 h 21600"/>
                <a:gd name="T3" fmla="+- 0 10800 376"/>
                <a:gd name="T4" fmla="*/ T3 w 20848"/>
                <a:gd name="T5" fmla="*/ 10800 h 21600"/>
                <a:gd name="T6" fmla="+- 0 10800 376"/>
                <a:gd name="T7" fmla="*/ T6 w 20848"/>
                <a:gd name="T8" fmla="*/ 10800 h 21600"/>
                <a:gd name="T9" fmla="+- 0 10800 376"/>
                <a:gd name="T10" fmla="*/ T9 w 208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848" h="21600">
                  <a:moveTo>
                    <a:pt x="18728" y="19178"/>
                  </a:moveTo>
                  <a:cubicBezTo>
                    <a:pt x="13191" y="20631"/>
                    <a:pt x="7654" y="20631"/>
                    <a:pt x="2118" y="19178"/>
                  </a:cubicBezTo>
                  <a:cubicBezTo>
                    <a:pt x="678" y="13592"/>
                    <a:pt x="678" y="8008"/>
                    <a:pt x="2118" y="2421"/>
                  </a:cubicBezTo>
                  <a:cubicBezTo>
                    <a:pt x="7654" y="968"/>
                    <a:pt x="13191" y="968"/>
                    <a:pt x="18728" y="2421"/>
                  </a:cubicBezTo>
                  <a:cubicBezTo>
                    <a:pt x="20168" y="8008"/>
                    <a:pt x="20168" y="13592"/>
                    <a:pt x="18728" y="19178"/>
                  </a:cubicBezTo>
                  <a:moveTo>
                    <a:pt x="18938" y="1116"/>
                  </a:moveTo>
                  <a:cubicBezTo>
                    <a:pt x="16114" y="375"/>
                    <a:pt x="13249" y="0"/>
                    <a:pt x="10423" y="0"/>
                  </a:cubicBezTo>
                  <a:cubicBezTo>
                    <a:pt x="7597" y="0"/>
                    <a:pt x="4732" y="375"/>
                    <a:pt x="1908" y="1116"/>
                  </a:cubicBezTo>
                  <a:cubicBezTo>
                    <a:pt x="1543" y="1213"/>
                    <a:pt x="1244" y="1552"/>
                    <a:pt x="1127" y="2004"/>
                  </a:cubicBezTo>
                  <a:cubicBezTo>
                    <a:pt x="-376" y="7841"/>
                    <a:pt x="-376" y="13759"/>
                    <a:pt x="1127" y="19593"/>
                  </a:cubicBezTo>
                  <a:cubicBezTo>
                    <a:pt x="1244" y="20047"/>
                    <a:pt x="1543" y="20386"/>
                    <a:pt x="1908" y="20482"/>
                  </a:cubicBezTo>
                  <a:cubicBezTo>
                    <a:pt x="4732" y="21224"/>
                    <a:pt x="7597" y="21600"/>
                    <a:pt x="10423" y="21600"/>
                  </a:cubicBezTo>
                  <a:cubicBezTo>
                    <a:pt x="13249" y="21600"/>
                    <a:pt x="16114" y="21224"/>
                    <a:pt x="18938" y="20482"/>
                  </a:cubicBezTo>
                  <a:cubicBezTo>
                    <a:pt x="19303" y="20386"/>
                    <a:pt x="19602" y="20047"/>
                    <a:pt x="19719" y="19593"/>
                  </a:cubicBezTo>
                  <a:cubicBezTo>
                    <a:pt x="21223" y="13759"/>
                    <a:pt x="21223" y="7841"/>
                    <a:pt x="19719" y="2004"/>
                  </a:cubicBezTo>
                  <a:cubicBezTo>
                    <a:pt x="19602" y="1552"/>
                    <a:pt x="19303" y="1213"/>
                    <a:pt x="18938" y="111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9" name="AutoShape 141"/>
            <p:cNvSpPr>
              <a:spLocks/>
            </p:cNvSpPr>
            <p:nvPr/>
          </p:nvSpPr>
          <p:spPr bwMode="auto">
            <a:xfrm>
              <a:off x="2581275" y="1710532"/>
              <a:ext cx="464344" cy="362744"/>
            </a:xfrm>
            <a:custGeom>
              <a:avLst/>
              <a:gdLst>
                <a:gd name="T0" fmla="+- 0 10800 252"/>
                <a:gd name="T1" fmla="*/ T0 w 21096"/>
                <a:gd name="T2" fmla="*/ 10800 h 21600"/>
                <a:gd name="T3" fmla="+- 0 10800 252"/>
                <a:gd name="T4" fmla="*/ T3 w 21096"/>
                <a:gd name="T5" fmla="*/ 10800 h 21600"/>
                <a:gd name="T6" fmla="+- 0 10800 252"/>
                <a:gd name="T7" fmla="*/ T6 w 21096"/>
                <a:gd name="T8" fmla="*/ 10800 h 21600"/>
                <a:gd name="T9" fmla="+- 0 10800 252"/>
                <a:gd name="T10" fmla="*/ T9 w 210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096" h="21600">
                  <a:moveTo>
                    <a:pt x="19056" y="18331"/>
                  </a:moveTo>
                  <a:cubicBezTo>
                    <a:pt x="13383" y="19233"/>
                    <a:pt x="7711" y="19233"/>
                    <a:pt x="2038" y="18331"/>
                  </a:cubicBezTo>
                  <a:cubicBezTo>
                    <a:pt x="1074" y="13022"/>
                    <a:pt x="1074" y="7713"/>
                    <a:pt x="2038" y="2404"/>
                  </a:cubicBezTo>
                  <a:cubicBezTo>
                    <a:pt x="7711" y="1502"/>
                    <a:pt x="13383" y="1502"/>
                    <a:pt x="19056" y="2404"/>
                  </a:cubicBezTo>
                  <a:cubicBezTo>
                    <a:pt x="20021" y="7713"/>
                    <a:pt x="20021" y="13022"/>
                    <a:pt x="19056" y="18331"/>
                  </a:cubicBezTo>
                  <a:moveTo>
                    <a:pt x="20338" y="2005"/>
                  </a:moveTo>
                  <a:cubicBezTo>
                    <a:pt x="20211" y="1301"/>
                    <a:pt x="19762" y="776"/>
                    <a:pt x="19215" y="689"/>
                  </a:cubicBezTo>
                  <a:cubicBezTo>
                    <a:pt x="16339" y="232"/>
                    <a:pt x="13423" y="0"/>
                    <a:pt x="10547" y="0"/>
                  </a:cubicBezTo>
                  <a:cubicBezTo>
                    <a:pt x="7671" y="0"/>
                    <a:pt x="4755" y="232"/>
                    <a:pt x="1879" y="689"/>
                  </a:cubicBezTo>
                  <a:cubicBezTo>
                    <a:pt x="1332" y="776"/>
                    <a:pt x="883" y="1301"/>
                    <a:pt x="756" y="2005"/>
                  </a:cubicBezTo>
                  <a:cubicBezTo>
                    <a:pt x="-252" y="7553"/>
                    <a:pt x="-252" y="13181"/>
                    <a:pt x="756" y="18731"/>
                  </a:cubicBezTo>
                  <a:cubicBezTo>
                    <a:pt x="883" y="19434"/>
                    <a:pt x="1332" y="19959"/>
                    <a:pt x="1879" y="20046"/>
                  </a:cubicBezTo>
                  <a:cubicBezTo>
                    <a:pt x="3265" y="20266"/>
                    <a:pt x="4660" y="20429"/>
                    <a:pt x="6055" y="20544"/>
                  </a:cubicBezTo>
                  <a:cubicBezTo>
                    <a:pt x="5979" y="20606"/>
                    <a:pt x="5931" y="20670"/>
                    <a:pt x="5931" y="20735"/>
                  </a:cubicBezTo>
                  <a:cubicBezTo>
                    <a:pt x="5931" y="21213"/>
                    <a:pt x="7997" y="21599"/>
                    <a:pt x="10547" y="21599"/>
                  </a:cubicBezTo>
                  <a:cubicBezTo>
                    <a:pt x="13097" y="21599"/>
                    <a:pt x="15164" y="21213"/>
                    <a:pt x="15164" y="20735"/>
                  </a:cubicBezTo>
                  <a:cubicBezTo>
                    <a:pt x="15164" y="20670"/>
                    <a:pt x="15115" y="20606"/>
                    <a:pt x="15040" y="20544"/>
                  </a:cubicBezTo>
                  <a:cubicBezTo>
                    <a:pt x="16434" y="20429"/>
                    <a:pt x="17830" y="20266"/>
                    <a:pt x="19215" y="20046"/>
                  </a:cubicBezTo>
                  <a:cubicBezTo>
                    <a:pt x="19762" y="19959"/>
                    <a:pt x="20211" y="19434"/>
                    <a:pt x="20338" y="18731"/>
                  </a:cubicBezTo>
                  <a:cubicBezTo>
                    <a:pt x="21347" y="13181"/>
                    <a:pt x="21347" y="7553"/>
                    <a:pt x="20338" y="200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0" name="AutoShape 142"/>
            <p:cNvSpPr>
              <a:spLocks/>
            </p:cNvSpPr>
            <p:nvPr/>
          </p:nvSpPr>
          <p:spPr bwMode="auto">
            <a:xfrm>
              <a:off x="2944019" y="1783557"/>
              <a:ext cx="43656" cy="428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200"/>
                  </a:moveTo>
                  <a:cubicBezTo>
                    <a:pt x="12779" y="7200"/>
                    <a:pt x="14399" y="8820"/>
                    <a:pt x="14399" y="10800"/>
                  </a:cubicBezTo>
                  <a:cubicBezTo>
                    <a:pt x="14399" y="12779"/>
                    <a:pt x="12779" y="14400"/>
                    <a:pt x="10800" y="14400"/>
                  </a:cubicBezTo>
                  <a:cubicBezTo>
                    <a:pt x="8820" y="14400"/>
                    <a:pt x="7199" y="12779"/>
                    <a:pt x="7199" y="10800"/>
                  </a:cubicBezTo>
                  <a:cubicBezTo>
                    <a:pt x="7199" y="8820"/>
                    <a:pt x="8820" y="7200"/>
                    <a:pt x="10800" y="7200"/>
                  </a:cubicBezTo>
                  <a:moveTo>
                    <a:pt x="10800" y="21599"/>
                  </a:move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1" name="AutoShape 143"/>
            <p:cNvSpPr>
              <a:spLocks/>
            </p:cNvSpPr>
            <p:nvPr/>
          </p:nvSpPr>
          <p:spPr bwMode="auto">
            <a:xfrm>
              <a:off x="2929732" y="1971675"/>
              <a:ext cx="57944" cy="1508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2" name="AutoShape 144"/>
            <p:cNvSpPr>
              <a:spLocks/>
            </p:cNvSpPr>
            <p:nvPr/>
          </p:nvSpPr>
          <p:spPr bwMode="auto">
            <a:xfrm>
              <a:off x="2944019" y="1928019"/>
              <a:ext cx="58738" cy="150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3" name="AutoShape 145"/>
            <p:cNvSpPr>
              <a:spLocks/>
            </p:cNvSpPr>
            <p:nvPr/>
          </p:nvSpPr>
          <p:spPr bwMode="auto">
            <a:xfrm>
              <a:off x="2944019" y="1885157"/>
              <a:ext cx="58738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4" name="AutoShape 146"/>
            <p:cNvSpPr>
              <a:spLocks/>
            </p:cNvSpPr>
            <p:nvPr/>
          </p:nvSpPr>
          <p:spPr bwMode="auto">
            <a:xfrm>
              <a:off x="2697957" y="1826419"/>
              <a:ext cx="86519" cy="61119"/>
            </a:xfrm>
            <a:custGeom>
              <a:avLst/>
              <a:gdLst>
                <a:gd name="T0" fmla="+- 0 10822 44"/>
                <a:gd name="T1" fmla="*/ T0 w 21556"/>
                <a:gd name="T2" fmla="+- 0 10826 53"/>
                <a:gd name="T3" fmla="*/ 10826 h 21547"/>
                <a:gd name="T4" fmla="+- 0 10822 44"/>
                <a:gd name="T5" fmla="*/ T4 w 21556"/>
                <a:gd name="T6" fmla="+- 0 10826 53"/>
                <a:gd name="T7" fmla="*/ 10826 h 21547"/>
                <a:gd name="T8" fmla="+- 0 10822 44"/>
                <a:gd name="T9" fmla="*/ T8 w 21556"/>
                <a:gd name="T10" fmla="+- 0 10826 53"/>
                <a:gd name="T11" fmla="*/ 10826 h 21547"/>
                <a:gd name="T12" fmla="+- 0 10822 44"/>
                <a:gd name="T13" fmla="*/ T12 w 21556"/>
                <a:gd name="T14" fmla="+- 0 10826 53"/>
                <a:gd name="T15" fmla="*/ 10826 h 2154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556" h="21547">
                  <a:moveTo>
                    <a:pt x="19751" y="2"/>
                  </a:moveTo>
                  <a:lnTo>
                    <a:pt x="3200" y="1845"/>
                  </a:lnTo>
                  <a:cubicBezTo>
                    <a:pt x="2215" y="2010"/>
                    <a:pt x="1272" y="3284"/>
                    <a:pt x="1106" y="4676"/>
                  </a:cubicBezTo>
                  <a:lnTo>
                    <a:pt x="1" y="18986"/>
                  </a:lnTo>
                  <a:cubicBezTo>
                    <a:pt x="-44" y="20398"/>
                    <a:pt x="724" y="21547"/>
                    <a:pt x="1712" y="21547"/>
                  </a:cubicBezTo>
                  <a:cubicBezTo>
                    <a:pt x="2698" y="21547"/>
                    <a:pt x="3542" y="20398"/>
                    <a:pt x="3582" y="18978"/>
                  </a:cubicBezTo>
                  <a:lnTo>
                    <a:pt x="4185" y="9251"/>
                  </a:lnTo>
                  <a:cubicBezTo>
                    <a:pt x="4319" y="7849"/>
                    <a:pt x="5235" y="6592"/>
                    <a:pt x="6220" y="6447"/>
                  </a:cubicBezTo>
                  <a:lnTo>
                    <a:pt x="19751" y="5128"/>
                  </a:lnTo>
                  <a:cubicBezTo>
                    <a:pt x="20743" y="5078"/>
                    <a:pt x="21556" y="3884"/>
                    <a:pt x="21556" y="2467"/>
                  </a:cubicBezTo>
                  <a:cubicBezTo>
                    <a:pt x="21556" y="1055"/>
                    <a:pt x="20743" y="-53"/>
                    <a:pt x="19751" y="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5" name="Group 52"/>
          <p:cNvGrpSpPr/>
          <p:nvPr/>
        </p:nvGrpSpPr>
        <p:grpSpPr>
          <a:xfrm>
            <a:off x="6853832" y="4404007"/>
            <a:ext cx="336502" cy="490521"/>
            <a:chOff x="5441157" y="4440238"/>
            <a:chExt cx="319088" cy="465138"/>
          </a:xfrm>
          <a:solidFill>
            <a:schemeClr val="accent4"/>
          </a:solidFill>
        </p:grpSpPr>
        <p:sp>
          <p:nvSpPr>
            <p:cNvPr id="126" name="AutoShape 97"/>
            <p:cNvSpPr>
              <a:spLocks/>
            </p:cNvSpPr>
            <p:nvPr/>
          </p:nvSpPr>
          <p:spPr bwMode="auto">
            <a:xfrm>
              <a:off x="5441157" y="4440238"/>
              <a:ext cx="319088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636" y="3374"/>
                  </a:moveTo>
                  <a:lnTo>
                    <a:pt x="1963" y="3375"/>
                  </a:lnTo>
                  <a:lnTo>
                    <a:pt x="1963" y="2025"/>
                  </a:lnTo>
                  <a:cubicBezTo>
                    <a:pt x="1963" y="1653"/>
                    <a:pt x="2402" y="1350"/>
                    <a:pt x="2945" y="1350"/>
                  </a:cubicBezTo>
                  <a:lnTo>
                    <a:pt x="18654" y="1349"/>
                  </a:lnTo>
                  <a:cubicBezTo>
                    <a:pt x="19195" y="1349"/>
                    <a:pt x="19636" y="1652"/>
                    <a:pt x="19636" y="2024"/>
                  </a:cubicBezTo>
                  <a:cubicBezTo>
                    <a:pt x="19636" y="2024"/>
                    <a:pt x="19636" y="3374"/>
                    <a:pt x="19636" y="3374"/>
                  </a:cubicBezTo>
                  <a:close/>
                  <a:moveTo>
                    <a:pt x="19636" y="17546"/>
                  </a:moveTo>
                  <a:lnTo>
                    <a:pt x="1963" y="17547"/>
                  </a:lnTo>
                  <a:lnTo>
                    <a:pt x="1963" y="4050"/>
                  </a:lnTo>
                  <a:lnTo>
                    <a:pt x="19636" y="4049"/>
                  </a:lnTo>
                  <a:cubicBezTo>
                    <a:pt x="19636" y="4049"/>
                    <a:pt x="19636" y="17546"/>
                    <a:pt x="19636" y="17546"/>
                  </a:cubicBezTo>
                  <a:close/>
                  <a:moveTo>
                    <a:pt x="19636" y="19574"/>
                  </a:moveTo>
                  <a:cubicBezTo>
                    <a:pt x="19636" y="19946"/>
                    <a:pt x="19195" y="20249"/>
                    <a:pt x="18654" y="20249"/>
                  </a:cubicBezTo>
                  <a:lnTo>
                    <a:pt x="2945" y="20250"/>
                  </a:lnTo>
                  <a:cubicBezTo>
                    <a:pt x="2402" y="20250"/>
                    <a:pt x="1963" y="19947"/>
                    <a:pt x="1963" y="19575"/>
                  </a:cubicBezTo>
                  <a:lnTo>
                    <a:pt x="1963" y="18222"/>
                  </a:lnTo>
                  <a:lnTo>
                    <a:pt x="19636" y="18221"/>
                  </a:lnTo>
                  <a:cubicBezTo>
                    <a:pt x="19636" y="18221"/>
                    <a:pt x="19636" y="19574"/>
                    <a:pt x="19636" y="19574"/>
                  </a:cubicBezTo>
                  <a:close/>
                  <a:moveTo>
                    <a:pt x="18654" y="0"/>
                  </a:moveTo>
                  <a:lnTo>
                    <a:pt x="2945" y="0"/>
                  </a:lnTo>
                  <a:cubicBezTo>
                    <a:pt x="1317" y="0"/>
                    <a:pt x="0" y="907"/>
                    <a:pt x="0" y="2025"/>
                  </a:cubicBezTo>
                  <a:lnTo>
                    <a:pt x="0" y="19575"/>
                  </a:lnTo>
                  <a:cubicBezTo>
                    <a:pt x="0" y="20693"/>
                    <a:pt x="1317" y="21600"/>
                    <a:pt x="2945" y="21600"/>
                  </a:cubicBezTo>
                  <a:lnTo>
                    <a:pt x="18654" y="21599"/>
                  </a:lnTo>
                  <a:cubicBezTo>
                    <a:pt x="20280" y="21599"/>
                    <a:pt x="21600" y="20693"/>
                    <a:pt x="21600" y="19574"/>
                  </a:cubicBezTo>
                  <a:lnTo>
                    <a:pt x="21600" y="2024"/>
                  </a:lnTo>
                  <a:cubicBezTo>
                    <a:pt x="21600" y="906"/>
                    <a:pt x="20280" y="0"/>
                    <a:pt x="18654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7" name="AutoShape 98"/>
            <p:cNvSpPr>
              <a:spLocks/>
            </p:cNvSpPr>
            <p:nvPr/>
          </p:nvSpPr>
          <p:spPr bwMode="auto">
            <a:xfrm>
              <a:off x="5571332" y="4483894"/>
              <a:ext cx="58738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58"/>
                    <a:pt x="20387" y="21599"/>
                    <a:pt x="18899" y="21599"/>
                  </a:cubicBezTo>
                  <a:lnTo>
                    <a:pt x="2699" y="21599"/>
                  </a:lnTo>
                  <a:cubicBezTo>
                    <a:pt x="1202" y="21599"/>
                    <a:pt x="0" y="16758"/>
                    <a:pt x="0" y="10800"/>
                  </a:cubicBezTo>
                  <a:cubicBezTo>
                    <a:pt x="0" y="4841"/>
                    <a:pt x="1202" y="0"/>
                    <a:pt x="2699" y="0"/>
                  </a:cubicBezTo>
                  <a:lnTo>
                    <a:pt x="18899" y="0"/>
                  </a:lnTo>
                  <a:cubicBezTo>
                    <a:pt x="20387" y="0"/>
                    <a:pt x="21600" y="4841"/>
                    <a:pt x="21600" y="1080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8" name="AutoShape 99"/>
            <p:cNvSpPr>
              <a:spLocks/>
            </p:cNvSpPr>
            <p:nvPr/>
          </p:nvSpPr>
          <p:spPr bwMode="auto">
            <a:xfrm>
              <a:off x="5586413" y="4847432"/>
              <a:ext cx="28575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69"/>
                    <a:pt x="19174" y="21599"/>
                    <a:pt x="16199" y="21599"/>
                  </a:cubicBezTo>
                  <a:lnTo>
                    <a:pt x="5399" y="21599"/>
                  </a:lnTo>
                  <a:cubicBezTo>
                    <a:pt x="2404" y="21599"/>
                    <a:pt x="0" y="16769"/>
                    <a:pt x="0" y="10800"/>
                  </a:cubicBezTo>
                  <a:cubicBezTo>
                    <a:pt x="0" y="4830"/>
                    <a:pt x="2404" y="0"/>
                    <a:pt x="5399" y="0"/>
                  </a:cubicBezTo>
                  <a:lnTo>
                    <a:pt x="16199" y="0"/>
                  </a:lnTo>
                  <a:cubicBezTo>
                    <a:pt x="19174" y="0"/>
                    <a:pt x="21600" y="4830"/>
                    <a:pt x="21600" y="1080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29" name="TextBox 23"/>
          <p:cNvSpPr txBox="1"/>
          <p:nvPr/>
        </p:nvSpPr>
        <p:spPr>
          <a:xfrm>
            <a:off x="9381542" y="2372347"/>
            <a:ext cx="2360168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0" name="TextBox 24"/>
          <p:cNvSpPr txBox="1"/>
          <p:nvPr/>
        </p:nvSpPr>
        <p:spPr>
          <a:xfrm>
            <a:off x="9381541" y="2084606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1" name="TextBox 23"/>
          <p:cNvSpPr txBox="1"/>
          <p:nvPr/>
        </p:nvSpPr>
        <p:spPr>
          <a:xfrm>
            <a:off x="7829918" y="5223309"/>
            <a:ext cx="2360168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2" name="TextBox 24"/>
          <p:cNvSpPr txBox="1"/>
          <p:nvPr/>
        </p:nvSpPr>
        <p:spPr>
          <a:xfrm>
            <a:off x="7829917" y="493556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3" name="TextBox 23"/>
          <p:cNvSpPr txBox="1"/>
          <p:nvPr/>
        </p:nvSpPr>
        <p:spPr>
          <a:xfrm>
            <a:off x="5955040" y="2372347"/>
            <a:ext cx="2360168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4" name="TextBox 24"/>
          <p:cNvSpPr txBox="1"/>
          <p:nvPr/>
        </p:nvSpPr>
        <p:spPr>
          <a:xfrm>
            <a:off x="5955039" y="2084606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5" name="TextBox 23"/>
          <p:cNvSpPr txBox="1"/>
          <p:nvPr/>
        </p:nvSpPr>
        <p:spPr>
          <a:xfrm>
            <a:off x="4597367" y="5223309"/>
            <a:ext cx="2360168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6" name="TextBox 24"/>
          <p:cNvSpPr txBox="1"/>
          <p:nvPr/>
        </p:nvSpPr>
        <p:spPr>
          <a:xfrm>
            <a:off x="4597367" y="493556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7" name="TextBox 23"/>
          <p:cNvSpPr txBox="1"/>
          <p:nvPr/>
        </p:nvSpPr>
        <p:spPr>
          <a:xfrm>
            <a:off x="2796375" y="2372347"/>
            <a:ext cx="2360168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8" name="TextBox 24"/>
          <p:cNvSpPr txBox="1"/>
          <p:nvPr/>
        </p:nvSpPr>
        <p:spPr>
          <a:xfrm>
            <a:off x="2796375" y="2084606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9" name="TextBox 23"/>
          <p:cNvSpPr txBox="1"/>
          <p:nvPr/>
        </p:nvSpPr>
        <p:spPr>
          <a:xfrm>
            <a:off x="1290932" y="5223309"/>
            <a:ext cx="2360168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0" name="TextBox 24"/>
          <p:cNvSpPr txBox="1"/>
          <p:nvPr/>
        </p:nvSpPr>
        <p:spPr>
          <a:xfrm>
            <a:off x="1290931" y="493556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66" name="组合 65"/>
          <p:cNvGrpSpPr/>
          <p:nvPr/>
        </p:nvGrpSpPr>
        <p:grpSpPr>
          <a:xfrm>
            <a:off x="0" y="141068"/>
            <a:ext cx="12858750" cy="555354"/>
            <a:chOff x="170694" y="177982"/>
            <a:chExt cx="3936003" cy="781165"/>
          </a:xfrm>
        </p:grpSpPr>
        <p:sp>
          <p:nvSpPr>
            <p:cNvPr id="67" name="等腰三角形 66"/>
            <p:cNvSpPr/>
            <p:nvPr/>
          </p:nvSpPr>
          <p:spPr>
            <a:xfrm>
              <a:off x="1233863" y="177982"/>
              <a:ext cx="355284" cy="356514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5" name="等腰三角形 74"/>
            <p:cNvSpPr/>
            <p:nvPr/>
          </p:nvSpPr>
          <p:spPr>
            <a:xfrm flipV="1">
              <a:off x="200258" y="602633"/>
              <a:ext cx="355284" cy="356514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6" name="矩形 75"/>
            <p:cNvSpPr/>
            <p:nvPr/>
          </p:nvSpPr>
          <p:spPr>
            <a:xfrm>
              <a:off x="170694" y="261768"/>
              <a:ext cx="3936003" cy="61198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7" name="平行四边形 76"/>
            <p:cNvSpPr/>
            <p:nvPr/>
          </p:nvSpPr>
          <p:spPr>
            <a:xfrm>
              <a:off x="376965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78" name="TextBox 48"/>
          <p:cNvSpPr txBox="1"/>
          <p:nvPr/>
        </p:nvSpPr>
        <p:spPr>
          <a:xfrm>
            <a:off x="1083150" y="164853"/>
            <a:ext cx="2537913" cy="422790"/>
          </a:xfrm>
          <a:prstGeom prst="rect">
            <a:avLst/>
          </a:prstGeom>
          <a:noFill/>
        </p:spPr>
        <p:txBody>
          <a:bodyPr wrap="square" lIns="96441" tIns="48219" rIns="96441" bIns="48219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2307314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8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480"/>
                            </p:stCondLst>
                            <p:childTnLst>
                              <p:par>
                                <p:cTn id="1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98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480"/>
                            </p:stCondLst>
                            <p:childTnLst>
                              <p:par>
                                <p:cTn id="3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980"/>
                            </p:stCondLst>
                            <p:childTnLst>
                              <p:par>
                                <p:cTn id="3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480"/>
                            </p:stCondLst>
                            <p:childTnLst>
                              <p:par>
                                <p:cTn id="4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980"/>
                            </p:stCondLst>
                            <p:childTnLst>
                              <p:par>
                                <p:cTn id="5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480"/>
                            </p:stCondLst>
                            <p:childTnLst>
                              <p:par>
                                <p:cTn id="5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980"/>
                            </p:stCondLst>
                            <p:childTnLst>
                              <p:par>
                                <p:cTn id="6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480"/>
                            </p:stCondLst>
                            <p:childTnLst>
                              <p:par>
                                <p:cTn id="7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980"/>
                            </p:stCondLst>
                            <p:childTnLst>
                              <p:par>
                                <p:cTn id="7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6480"/>
                            </p:stCondLst>
                            <p:childTnLst>
                              <p:par>
                                <p:cTn id="8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6980"/>
                            </p:stCondLst>
                            <p:childTnLst>
                              <p:par>
                                <p:cTn id="9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3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7480"/>
                            </p:stCondLst>
                            <p:childTnLst>
                              <p:par>
                                <p:cTn id="9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7980"/>
                            </p:stCondLst>
                            <p:childTnLst>
                              <p:par>
                                <p:cTn id="10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8480"/>
                            </p:stCondLst>
                            <p:childTnLst>
                              <p:par>
                                <p:cTn id="1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3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17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8980"/>
                            </p:stCondLst>
                            <p:childTnLst>
                              <p:par>
                                <p:cTn id="11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9480"/>
                            </p:stCondLst>
                            <p:childTnLst>
                              <p:par>
                                <p:cTn id="1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9980"/>
                            </p:stCondLst>
                            <p:childTnLst>
                              <p:par>
                                <p:cTn id="13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500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3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500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37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" grpId="0" animBg="1"/>
      <p:bldP spid="129" grpId="0"/>
      <p:bldP spid="130" grpId="0"/>
      <p:bldP spid="131" grpId="0"/>
      <p:bldP spid="132" grpId="0"/>
      <p:bldP spid="133" grpId="0"/>
      <p:bldP spid="134" grpId="0"/>
      <p:bldP spid="135" grpId="0"/>
      <p:bldP spid="136" grpId="0"/>
      <p:bldP spid="137" grpId="0"/>
      <p:bldP spid="138" grpId="0"/>
      <p:bldP spid="139" grpId="0"/>
      <p:bldP spid="140" grpId="0"/>
      <p:bldP spid="78" grpId="0"/>
      <p:bldP spid="78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452"/>
          <p:cNvSpPr/>
          <p:nvPr/>
        </p:nvSpPr>
        <p:spPr>
          <a:xfrm>
            <a:off x="1201677" y="3045298"/>
            <a:ext cx="2417940" cy="2754755"/>
          </a:xfrm>
          <a:prstGeom prst="roundRect">
            <a:avLst>
              <a:gd name="adj" fmla="val 6924"/>
            </a:avLst>
          </a:prstGeom>
          <a:ln w="12700">
            <a:solidFill>
              <a:srgbClr val="A6AAA9"/>
            </a:solidFill>
            <a:miter lim="400000"/>
          </a:ln>
        </p:spPr>
        <p:txBody>
          <a:bodyPr lIns="20090" tIns="20090" rIns="20090" bIns="20090" anchor="ctr"/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Shape 1454"/>
          <p:cNvSpPr/>
          <p:nvPr/>
        </p:nvSpPr>
        <p:spPr>
          <a:xfrm>
            <a:off x="3888017" y="3045298"/>
            <a:ext cx="2417942" cy="2754755"/>
          </a:xfrm>
          <a:prstGeom prst="roundRect">
            <a:avLst>
              <a:gd name="adj" fmla="val 6924"/>
            </a:avLst>
          </a:prstGeom>
          <a:ln w="12700">
            <a:solidFill>
              <a:srgbClr val="A6AAA9"/>
            </a:solidFill>
            <a:miter lim="400000"/>
          </a:ln>
        </p:spPr>
        <p:txBody>
          <a:bodyPr lIns="20090" tIns="20090" rIns="20090" bIns="20090" anchor="ctr"/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Shape 1456"/>
          <p:cNvSpPr/>
          <p:nvPr/>
        </p:nvSpPr>
        <p:spPr>
          <a:xfrm>
            <a:off x="6552795" y="3045298"/>
            <a:ext cx="2417942" cy="2754755"/>
          </a:xfrm>
          <a:prstGeom prst="roundRect">
            <a:avLst>
              <a:gd name="adj" fmla="val 6924"/>
            </a:avLst>
          </a:prstGeom>
          <a:ln w="12700">
            <a:solidFill>
              <a:srgbClr val="A6AAA9"/>
            </a:solidFill>
            <a:miter lim="400000"/>
          </a:ln>
        </p:spPr>
        <p:txBody>
          <a:bodyPr lIns="20090" tIns="20090" rIns="20090" bIns="20090" anchor="ctr"/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Shape 1458"/>
          <p:cNvSpPr/>
          <p:nvPr/>
        </p:nvSpPr>
        <p:spPr>
          <a:xfrm>
            <a:off x="9239136" y="3045298"/>
            <a:ext cx="2417942" cy="2754755"/>
          </a:xfrm>
          <a:prstGeom prst="roundRect">
            <a:avLst>
              <a:gd name="adj" fmla="val 6924"/>
            </a:avLst>
          </a:prstGeom>
          <a:ln w="12700">
            <a:solidFill>
              <a:srgbClr val="A6AAA9"/>
            </a:solidFill>
            <a:miter lim="400000"/>
          </a:ln>
        </p:spPr>
        <p:txBody>
          <a:bodyPr lIns="20090" tIns="20090" rIns="20090" bIns="20090" anchor="ctr"/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Shape 1460"/>
          <p:cNvSpPr/>
          <p:nvPr/>
        </p:nvSpPr>
        <p:spPr>
          <a:xfrm>
            <a:off x="1520686" y="2160491"/>
            <a:ext cx="1779920" cy="17799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20090" tIns="20090" rIns="20090" bIns="20090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7" name="Group 20"/>
          <p:cNvGrpSpPr/>
          <p:nvPr/>
        </p:nvGrpSpPr>
        <p:grpSpPr>
          <a:xfrm>
            <a:off x="1444508" y="2202919"/>
            <a:ext cx="499886" cy="499886"/>
            <a:chOff x="1369087" y="2088729"/>
            <a:chExt cx="474017" cy="474016"/>
          </a:xfrm>
        </p:grpSpPr>
        <p:sp>
          <p:nvSpPr>
            <p:cNvPr id="8" name="Shape 1463"/>
            <p:cNvSpPr/>
            <p:nvPr/>
          </p:nvSpPr>
          <p:spPr>
            <a:xfrm>
              <a:off x="1369087" y="2088729"/>
              <a:ext cx="474017" cy="4740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2700">
              <a:miter lim="400000"/>
            </a:ln>
          </p:spPr>
          <p:txBody>
            <a:bodyPr lIns="26787" tIns="26787" rIns="26787" bIns="26787" anchor="ctr"/>
            <a:lstStyle/>
            <a:p>
              <a:pPr lvl="0">
                <a:lnSpc>
                  <a:spcPct val="120000"/>
                </a:lnSpc>
              </a:pPr>
              <a:endParaRPr sz="1828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Shape 1464"/>
            <p:cNvSpPr/>
            <p:nvPr/>
          </p:nvSpPr>
          <p:spPr>
            <a:xfrm>
              <a:off x="1477567" y="2232573"/>
              <a:ext cx="231656" cy="1863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0" h="21363" extrusionOk="0">
                  <a:moveTo>
                    <a:pt x="7274" y="21020"/>
                  </a:moveTo>
                  <a:cubicBezTo>
                    <a:pt x="7274" y="21376"/>
                    <a:pt x="7435" y="21475"/>
                    <a:pt x="7659" y="21222"/>
                  </a:cubicBezTo>
                  <a:cubicBezTo>
                    <a:pt x="7951" y="20894"/>
                    <a:pt x="10973" y="17529"/>
                    <a:pt x="10973" y="17529"/>
                  </a:cubicBezTo>
                  <a:lnTo>
                    <a:pt x="7274" y="15153"/>
                  </a:lnTo>
                  <a:cubicBezTo>
                    <a:pt x="7274" y="15153"/>
                    <a:pt x="7274" y="21020"/>
                    <a:pt x="7274" y="21020"/>
                  </a:cubicBezTo>
                  <a:close/>
                  <a:moveTo>
                    <a:pt x="20812" y="50"/>
                  </a:moveTo>
                  <a:cubicBezTo>
                    <a:pt x="20412" y="224"/>
                    <a:pt x="667" y="8860"/>
                    <a:pt x="277" y="9030"/>
                  </a:cubicBezTo>
                  <a:cubicBezTo>
                    <a:pt x="-53" y="9174"/>
                    <a:pt x="-126" y="9528"/>
                    <a:pt x="266" y="9723"/>
                  </a:cubicBezTo>
                  <a:cubicBezTo>
                    <a:pt x="733" y="9955"/>
                    <a:pt x="4681" y="11919"/>
                    <a:pt x="4681" y="11919"/>
                  </a:cubicBezTo>
                  <a:lnTo>
                    <a:pt x="4681" y="11919"/>
                  </a:lnTo>
                  <a:lnTo>
                    <a:pt x="7298" y="13221"/>
                  </a:lnTo>
                  <a:cubicBezTo>
                    <a:pt x="7298" y="13221"/>
                    <a:pt x="19903" y="1732"/>
                    <a:pt x="20073" y="1577"/>
                  </a:cubicBezTo>
                  <a:cubicBezTo>
                    <a:pt x="20246" y="1420"/>
                    <a:pt x="20443" y="1713"/>
                    <a:pt x="20319" y="1881"/>
                  </a:cubicBezTo>
                  <a:cubicBezTo>
                    <a:pt x="20194" y="2050"/>
                    <a:pt x="11163" y="14170"/>
                    <a:pt x="11163" y="14170"/>
                  </a:cubicBezTo>
                  <a:cubicBezTo>
                    <a:pt x="11163" y="14170"/>
                    <a:pt x="11163" y="14170"/>
                    <a:pt x="11163" y="14171"/>
                  </a:cubicBezTo>
                  <a:lnTo>
                    <a:pt x="10637" y="14898"/>
                  </a:lnTo>
                  <a:lnTo>
                    <a:pt x="11333" y="15363"/>
                  </a:lnTo>
                  <a:lnTo>
                    <a:pt x="11333" y="15363"/>
                  </a:lnTo>
                  <a:cubicBezTo>
                    <a:pt x="11333" y="15363"/>
                    <a:pt x="16742" y="18976"/>
                    <a:pt x="17127" y="19234"/>
                  </a:cubicBezTo>
                  <a:cubicBezTo>
                    <a:pt x="17464" y="19459"/>
                    <a:pt x="17904" y="19272"/>
                    <a:pt x="18001" y="18750"/>
                  </a:cubicBezTo>
                  <a:cubicBezTo>
                    <a:pt x="18117" y="18135"/>
                    <a:pt x="21310" y="1052"/>
                    <a:pt x="21382" y="671"/>
                  </a:cubicBezTo>
                  <a:cubicBezTo>
                    <a:pt x="21474" y="177"/>
                    <a:pt x="21211" y="-125"/>
                    <a:pt x="20812" y="5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lnSpc>
                  <a:spcPct val="120000"/>
                </a:lnSpc>
              </a:pPr>
              <a:endParaRPr sz="1828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0" name="Shape 1465"/>
          <p:cNvSpPr/>
          <p:nvPr/>
        </p:nvSpPr>
        <p:spPr>
          <a:xfrm>
            <a:off x="4207029" y="2160491"/>
            <a:ext cx="1779920" cy="17799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20090" tIns="20090" rIns="20090" bIns="20090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Shape 1468"/>
          <p:cNvSpPr/>
          <p:nvPr/>
        </p:nvSpPr>
        <p:spPr>
          <a:xfrm>
            <a:off x="6890651" y="2160634"/>
            <a:ext cx="1776273" cy="17762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20090" tIns="20090" rIns="20090" bIns="20090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Shape 1471"/>
          <p:cNvSpPr/>
          <p:nvPr/>
        </p:nvSpPr>
        <p:spPr>
          <a:xfrm>
            <a:off x="9581537" y="2162312"/>
            <a:ext cx="1776273" cy="17762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4"/>
          </a:solidFill>
          <a:ln w="12700" cap="flat">
            <a:noFill/>
            <a:miter lim="400000"/>
          </a:ln>
          <a:effectLst/>
        </p:spPr>
        <p:txBody>
          <a:bodyPr wrap="square" lIns="20090" tIns="20090" rIns="20090" bIns="20090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3" name="Group 32"/>
          <p:cNvGrpSpPr/>
          <p:nvPr/>
        </p:nvGrpSpPr>
        <p:grpSpPr>
          <a:xfrm>
            <a:off x="4120487" y="2202917"/>
            <a:ext cx="499886" cy="499886"/>
            <a:chOff x="3906591" y="2088732"/>
            <a:chExt cx="474017" cy="474017"/>
          </a:xfrm>
        </p:grpSpPr>
        <p:sp>
          <p:nvSpPr>
            <p:cNvPr id="14" name="Shape 1474"/>
            <p:cNvSpPr/>
            <p:nvPr/>
          </p:nvSpPr>
          <p:spPr>
            <a:xfrm>
              <a:off x="3906591" y="2088732"/>
              <a:ext cx="474017" cy="4740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6787" tIns="26787" rIns="26787" bIns="26787" anchor="ctr"/>
            <a:lstStyle/>
            <a:p>
              <a:pPr lvl="0">
                <a:lnSpc>
                  <a:spcPct val="120000"/>
                </a:lnSpc>
              </a:pPr>
              <a:endParaRPr sz="1828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5" name="Group 1479"/>
            <p:cNvGrpSpPr/>
            <p:nvPr/>
          </p:nvGrpSpPr>
          <p:grpSpPr>
            <a:xfrm>
              <a:off x="4031314" y="2211790"/>
              <a:ext cx="199171" cy="186335"/>
              <a:chOff x="0" y="0"/>
              <a:chExt cx="398340" cy="372667"/>
            </a:xfrm>
          </p:grpSpPr>
          <p:sp>
            <p:nvSpPr>
              <p:cNvPr id="16" name="Shape 1477"/>
              <p:cNvSpPr/>
              <p:nvPr/>
            </p:nvSpPr>
            <p:spPr>
              <a:xfrm>
                <a:off x="0" y="0"/>
                <a:ext cx="346395" cy="24198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74" h="21420" extrusionOk="0">
                    <a:moveTo>
                      <a:pt x="21474" y="11049"/>
                    </a:moveTo>
                    <a:lnTo>
                      <a:pt x="18909" y="958"/>
                    </a:lnTo>
                    <a:cubicBezTo>
                      <a:pt x="18720" y="217"/>
                      <a:pt x="18164" y="-180"/>
                      <a:pt x="17669" y="79"/>
                    </a:cubicBezTo>
                    <a:lnTo>
                      <a:pt x="618" y="8962"/>
                    </a:lnTo>
                    <a:cubicBezTo>
                      <a:pt x="123" y="9221"/>
                      <a:pt x="-126" y="10036"/>
                      <a:pt x="64" y="10782"/>
                    </a:cubicBezTo>
                    <a:lnTo>
                      <a:pt x="2769" y="21420"/>
                    </a:lnTo>
                    <a:lnTo>
                      <a:pt x="2769" y="15715"/>
                    </a:lnTo>
                    <a:cubicBezTo>
                      <a:pt x="2769" y="13145"/>
                      <a:pt x="4209" y="11049"/>
                      <a:pt x="5979" y="11049"/>
                    </a:cubicBezTo>
                    <a:lnTo>
                      <a:pt x="10484" y="11049"/>
                    </a:lnTo>
                    <a:lnTo>
                      <a:pt x="15858" y="5663"/>
                    </a:lnTo>
                    <a:lnTo>
                      <a:pt x="18967" y="11049"/>
                    </a:lnTo>
                    <a:cubicBezTo>
                      <a:pt x="18967" y="11049"/>
                      <a:pt x="21474" y="11049"/>
                      <a:pt x="21474" y="11049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</a:pPr>
                <a:endParaRPr sz="1828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" name="Shape 1478"/>
              <p:cNvSpPr/>
              <p:nvPr/>
            </p:nvSpPr>
            <p:spPr>
              <a:xfrm>
                <a:off x="74826" y="149651"/>
                <a:ext cx="323515" cy="2230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571" y="0"/>
                    </a:moveTo>
                    <a:lnTo>
                      <a:pt x="1028" y="0"/>
                    </a:lnTo>
                    <a:cubicBezTo>
                      <a:pt x="460" y="0"/>
                      <a:pt x="0" y="708"/>
                      <a:pt x="0" y="1571"/>
                    </a:cubicBezTo>
                    <a:lnTo>
                      <a:pt x="0" y="20029"/>
                    </a:lnTo>
                    <a:cubicBezTo>
                      <a:pt x="0" y="20897"/>
                      <a:pt x="460" y="21600"/>
                      <a:pt x="1028" y="21600"/>
                    </a:cubicBezTo>
                    <a:lnTo>
                      <a:pt x="20571" y="21600"/>
                    </a:lnTo>
                    <a:cubicBezTo>
                      <a:pt x="21140" y="21600"/>
                      <a:pt x="21600" y="20897"/>
                      <a:pt x="21600" y="20029"/>
                    </a:cubicBezTo>
                    <a:lnTo>
                      <a:pt x="21600" y="1571"/>
                    </a:lnTo>
                    <a:cubicBezTo>
                      <a:pt x="21600" y="708"/>
                      <a:pt x="21140" y="0"/>
                      <a:pt x="20571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</a:pPr>
                <a:endParaRPr sz="1828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8" name="Group 40"/>
          <p:cNvGrpSpPr/>
          <p:nvPr/>
        </p:nvGrpSpPr>
        <p:grpSpPr>
          <a:xfrm>
            <a:off x="9486543" y="2202918"/>
            <a:ext cx="499886" cy="499886"/>
            <a:chOff x="8994965" y="2088733"/>
            <a:chExt cx="474017" cy="474017"/>
          </a:xfrm>
        </p:grpSpPr>
        <p:sp>
          <p:nvSpPr>
            <p:cNvPr id="19" name="Shape 1476"/>
            <p:cNvSpPr/>
            <p:nvPr/>
          </p:nvSpPr>
          <p:spPr>
            <a:xfrm>
              <a:off x="8994965" y="2088733"/>
              <a:ext cx="474017" cy="4740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26787" tIns="26787" rIns="26787" bIns="26787" anchor="ctr"/>
            <a:lstStyle/>
            <a:p>
              <a:pPr lvl="0">
                <a:lnSpc>
                  <a:spcPct val="120000"/>
                </a:lnSpc>
              </a:pPr>
              <a:endParaRPr sz="1828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Shape 1481"/>
            <p:cNvSpPr/>
            <p:nvPr/>
          </p:nvSpPr>
          <p:spPr>
            <a:xfrm>
              <a:off x="9132223" y="2211790"/>
              <a:ext cx="194606" cy="1863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913" y="16137"/>
                  </a:moveTo>
                  <a:cubicBezTo>
                    <a:pt x="14080" y="15059"/>
                    <a:pt x="13176" y="14150"/>
                    <a:pt x="13176" y="12203"/>
                  </a:cubicBezTo>
                  <a:cubicBezTo>
                    <a:pt x="13176" y="11034"/>
                    <a:pt x="14040" y="11415"/>
                    <a:pt x="14419" y="9274"/>
                  </a:cubicBezTo>
                  <a:cubicBezTo>
                    <a:pt x="14577" y="8387"/>
                    <a:pt x="15341" y="9261"/>
                    <a:pt x="15487" y="7233"/>
                  </a:cubicBezTo>
                  <a:cubicBezTo>
                    <a:pt x="15487" y="6425"/>
                    <a:pt x="15071" y="6224"/>
                    <a:pt x="15071" y="6224"/>
                  </a:cubicBezTo>
                  <a:cubicBezTo>
                    <a:pt x="15071" y="6224"/>
                    <a:pt x="15283" y="5028"/>
                    <a:pt x="15366" y="4109"/>
                  </a:cubicBezTo>
                  <a:cubicBezTo>
                    <a:pt x="15468" y="2962"/>
                    <a:pt x="14731" y="0"/>
                    <a:pt x="10800" y="0"/>
                  </a:cubicBezTo>
                  <a:cubicBezTo>
                    <a:pt x="6869" y="0"/>
                    <a:pt x="6131" y="2962"/>
                    <a:pt x="6234" y="4109"/>
                  </a:cubicBezTo>
                  <a:cubicBezTo>
                    <a:pt x="6317" y="5028"/>
                    <a:pt x="6529" y="6224"/>
                    <a:pt x="6529" y="6224"/>
                  </a:cubicBezTo>
                  <a:cubicBezTo>
                    <a:pt x="6529" y="6224"/>
                    <a:pt x="6113" y="6425"/>
                    <a:pt x="6113" y="7233"/>
                  </a:cubicBezTo>
                  <a:cubicBezTo>
                    <a:pt x="6258" y="9261"/>
                    <a:pt x="7022" y="8387"/>
                    <a:pt x="7179" y="9274"/>
                  </a:cubicBezTo>
                  <a:cubicBezTo>
                    <a:pt x="7560" y="11415"/>
                    <a:pt x="8424" y="11034"/>
                    <a:pt x="8424" y="12203"/>
                  </a:cubicBezTo>
                  <a:cubicBezTo>
                    <a:pt x="8424" y="14150"/>
                    <a:pt x="7520" y="15059"/>
                    <a:pt x="4687" y="16137"/>
                  </a:cubicBezTo>
                  <a:cubicBezTo>
                    <a:pt x="1846" y="17219"/>
                    <a:pt x="0" y="18321"/>
                    <a:pt x="0" y="19073"/>
                  </a:cubicBezTo>
                  <a:cubicBezTo>
                    <a:pt x="0" y="19825"/>
                    <a:pt x="0" y="21600"/>
                    <a:pt x="0" y="21600"/>
                  </a:cubicBezTo>
                  <a:lnTo>
                    <a:pt x="10800" y="21600"/>
                  </a:lnTo>
                  <a:lnTo>
                    <a:pt x="21600" y="21600"/>
                  </a:lnTo>
                  <a:cubicBezTo>
                    <a:pt x="21600" y="21600"/>
                    <a:pt x="21600" y="19825"/>
                    <a:pt x="21600" y="19073"/>
                  </a:cubicBezTo>
                  <a:cubicBezTo>
                    <a:pt x="21600" y="18321"/>
                    <a:pt x="19754" y="17219"/>
                    <a:pt x="16913" y="16137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lnSpc>
                  <a:spcPct val="120000"/>
                </a:lnSpc>
              </a:pPr>
              <a:endParaRPr sz="1828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1" name="Text Placeholder 5"/>
          <p:cNvSpPr txBox="1">
            <a:spLocks/>
          </p:cNvSpPr>
          <p:nvPr/>
        </p:nvSpPr>
        <p:spPr>
          <a:xfrm>
            <a:off x="1686968" y="2844801"/>
            <a:ext cx="1379668" cy="411304"/>
          </a:xfrm>
          <a:prstGeom prst="rect">
            <a:avLst/>
          </a:prstGeom>
        </p:spPr>
        <p:txBody>
          <a:bodyPr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 Placeholder 6"/>
          <p:cNvSpPr txBox="1">
            <a:spLocks/>
          </p:cNvSpPr>
          <p:nvPr/>
        </p:nvSpPr>
        <p:spPr>
          <a:xfrm>
            <a:off x="1326998" y="4227175"/>
            <a:ext cx="2166124" cy="1196085"/>
          </a:xfrm>
          <a:prstGeom prst="rect">
            <a:avLst/>
          </a:prstGeom>
        </p:spPr>
        <p:txBody>
          <a:bodyPr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 Placeholder 5"/>
          <p:cNvSpPr txBox="1">
            <a:spLocks/>
          </p:cNvSpPr>
          <p:nvPr/>
        </p:nvSpPr>
        <p:spPr>
          <a:xfrm>
            <a:off x="4491131" y="2844801"/>
            <a:ext cx="1283156" cy="411304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 Placeholder 5"/>
          <p:cNvSpPr txBox="1">
            <a:spLocks/>
          </p:cNvSpPr>
          <p:nvPr/>
        </p:nvSpPr>
        <p:spPr>
          <a:xfrm>
            <a:off x="9863815" y="2844801"/>
            <a:ext cx="1283156" cy="411304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 Placeholder 6"/>
          <p:cNvSpPr txBox="1">
            <a:spLocks/>
          </p:cNvSpPr>
          <p:nvPr/>
        </p:nvSpPr>
        <p:spPr>
          <a:xfrm>
            <a:off x="4139834" y="4227175"/>
            <a:ext cx="1914307" cy="119608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 Placeholder 6"/>
          <p:cNvSpPr txBox="1">
            <a:spLocks/>
          </p:cNvSpPr>
          <p:nvPr/>
        </p:nvSpPr>
        <p:spPr>
          <a:xfrm>
            <a:off x="6816385" y="4227175"/>
            <a:ext cx="1914307" cy="119608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 Placeholder 6"/>
          <p:cNvSpPr txBox="1">
            <a:spLocks/>
          </p:cNvSpPr>
          <p:nvPr/>
        </p:nvSpPr>
        <p:spPr>
          <a:xfrm>
            <a:off x="9512518" y="4227175"/>
            <a:ext cx="1914307" cy="119608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 Placeholder 5"/>
          <p:cNvSpPr txBox="1">
            <a:spLocks/>
          </p:cNvSpPr>
          <p:nvPr/>
        </p:nvSpPr>
        <p:spPr>
          <a:xfrm>
            <a:off x="7167680" y="2844801"/>
            <a:ext cx="1283156" cy="411304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Shape 1475"/>
          <p:cNvSpPr/>
          <p:nvPr/>
        </p:nvSpPr>
        <p:spPr>
          <a:xfrm>
            <a:off x="6803515" y="2202917"/>
            <a:ext cx="499886" cy="4998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0090" tIns="20090" rIns="20090" bIns="20090" anchor="ctr"/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Shape 1480"/>
          <p:cNvSpPr/>
          <p:nvPr/>
        </p:nvSpPr>
        <p:spPr>
          <a:xfrm>
            <a:off x="6954860" y="2332692"/>
            <a:ext cx="196517" cy="1965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843" y="20435"/>
                </a:moveTo>
                <a:cubicBezTo>
                  <a:pt x="17964" y="20435"/>
                  <a:pt x="17252" y="19721"/>
                  <a:pt x="17252" y="18844"/>
                </a:cubicBezTo>
                <a:cubicBezTo>
                  <a:pt x="17252" y="17964"/>
                  <a:pt x="17964" y="17253"/>
                  <a:pt x="18843" y="17253"/>
                </a:cubicBezTo>
                <a:cubicBezTo>
                  <a:pt x="19721" y="17253"/>
                  <a:pt x="20434" y="17964"/>
                  <a:pt x="20434" y="18844"/>
                </a:cubicBezTo>
                <a:cubicBezTo>
                  <a:pt x="20434" y="19721"/>
                  <a:pt x="19721" y="20435"/>
                  <a:pt x="18843" y="20435"/>
                </a:cubicBezTo>
                <a:close/>
                <a:moveTo>
                  <a:pt x="12390" y="18844"/>
                </a:moveTo>
                <a:cubicBezTo>
                  <a:pt x="12390" y="19721"/>
                  <a:pt x="11679" y="20435"/>
                  <a:pt x="10801" y="20435"/>
                </a:cubicBezTo>
                <a:cubicBezTo>
                  <a:pt x="9922" y="20435"/>
                  <a:pt x="9210" y="19721"/>
                  <a:pt x="9210" y="18844"/>
                </a:cubicBezTo>
                <a:cubicBezTo>
                  <a:pt x="9210" y="17964"/>
                  <a:pt x="9922" y="17253"/>
                  <a:pt x="10801" y="17253"/>
                </a:cubicBezTo>
                <a:cubicBezTo>
                  <a:pt x="11679" y="17253"/>
                  <a:pt x="12390" y="17964"/>
                  <a:pt x="12390" y="18844"/>
                </a:cubicBezTo>
                <a:close/>
                <a:moveTo>
                  <a:pt x="9210" y="2756"/>
                </a:moveTo>
                <a:cubicBezTo>
                  <a:pt x="9210" y="1879"/>
                  <a:pt x="9922" y="1165"/>
                  <a:pt x="10801" y="1165"/>
                </a:cubicBezTo>
                <a:cubicBezTo>
                  <a:pt x="11679" y="1165"/>
                  <a:pt x="12390" y="1879"/>
                  <a:pt x="12390" y="2756"/>
                </a:cubicBezTo>
                <a:cubicBezTo>
                  <a:pt x="12390" y="3636"/>
                  <a:pt x="11679" y="4347"/>
                  <a:pt x="10801" y="4347"/>
                </a:cubicBezTo>
                <a:cubicBezTo>
                  <a:pt x="9922" y="4347"/>
                  <a:pt x="9210" y="3636"/>
                  <a:pt x="9210" y="2756"/>
                </a:cubicBezTo>
                <a:close/>
                <a:moveTo>
                  <a:pt x="4348" y="18844"/>
                </a:moveTo>
                <a:cubicBezTo>
                  <a:pt x="4348" y="19721"/>
                  <a:pt x="3636" y="20435"/>
                  <a:pt x="2757" y="20435"/>
                </a:cubicBezTo>
                <a:cubicBezTo>
                  <a:pt x="1879" y="20435"/>
                  <a:pt x="1168" y="19721"/>
                  <a:pt x="1168" y="18844"/>
                </a:cubicBezTo>
                <a:cubicBezTo>
                  <a:pt x="1168" y="17964"/>
                  <a:pt x="1879" y="17253"/>
                  <a:pt x="2757" y="17253"/>
                </a:cubicBezTo>
                <a:cubicBezTo>
                  <a:pt x="3636" y="17253"/>
                  <a:pt x="4348" y="17964"/>
                  <a:pt x="4348" y="18844"/>
                </a:cubicBezTo>
                <a:close/>
                <a:moveTo>
                  <a:pt x="19934" y="16312"/>
                </a:moveTo>
                <a:lnTo>
                  <a:pt x="19934" y="13672"/>
                </a:lnTo>
                <a:cubicBezTo>
                  <a:pt x="19934" y="12078"/>
                  <a:pt x="18879" y="9707"/>
                  <a:pt x="15971" y="9707"/>
                </a:cubicBezTo>
                <a:lnTo>
                  <a:pt x="13673" y="9707"/>
                </a:lnTo>
                <a:cubicBezTo>
                  <a:pt x="12050" y="9707"/>
                  <a:pt x="11899" y="8913"/>
                  <a:pt x="11892" y="8503"/>
                </a:cubicBezTo>
                <a:lnTo>
                  <a:pt x="11892" y="5288"/>
                </a:lnTo>
                <a:cubicBezTo>
                  <a:pt x="12872" y="4867"/>
                  <a:pt x="13558" y="3893"/>
                  <a:pt x="13558" y="2756"/>
                </a:cubicBezTo>
                <a:cubicBezTo>
                  <a:pt x="13558" y="1234"/>
                  <a:pt x="12323" y="0"/>
                  <a:pt x="10801" y="0"/>
                </a:cubicBezTo>
                <a:cubicBezTo>
                  <a:pt x="9277" y="0"/>
                  <a:pt x="8043" y="1234"/>
                  <a:pt x="8043" y="2756"/>
                </a:cubicBezTo>
                <a:cubicBezTo>
                  <a:pt x="8043" y="3893"/>
                  <a:pt x="8730" y="4867"/>
                  <a:pt x="9709" y="5288"/>
                </a:cubicBezTo>
                <a:lnTo>
                  <a:pt x="9709" y="8503"/>
                </a:lnTo>
                <a:cubicBezTo>
                  <a:pt x="9709" y="8799"/>
                  <a:pt x="9623" y="9707"/>
                  <a:pt x="7927" y="9707"/>
                </a:cubicBezTo>
                <a:lnTo>
                  <a:pt x="5631" y="9707"/>
                </a:lnTo>
                <a:cubicBezTo>
                  <a:pt x="2723" y="9707"/>
                  <a:pt x="1666" y="12078"/>
                  <a:pt x="1666" y="13672"/>
                </a:cubicBezTo>
                <a:lnTo>
                  <a:pt x="1666" y="16312"/>
                </a:lnTo>
                <a:cubicBezTo>
                  <a:pt x="686" y="16733"/>
                  <a:pt x="0" y="17707"/>
                  <a:pt x="0" y="18844"/>
                </a:cubicBezTo>
                <a:cubicBezTo>
                  <a:pt x="0" y="20366"/>
                  <a:pt x="1235" y="21600"/>
                  <a:pt x="2757" y="21600"/>
                </a:cubicBezTo>
                <a:cubicBezTo>
                  <a:pt x="4280" y="21600"/>
                  <a:pt x="5516" y="20366"/>
                  <a:pt x="5516" y="18844"/>
                </a:cubicBezTo>
                <a:cubicBezTo>
                  <a:pt x="5516" y="17707"/>
                  <a:pt x="4828" y="16733"/>
                  <a:pt x="3849" y="16312"/>
                </a:cubicBezTo>
                <a:lnTo>
                  <a:pt x="3849" y="13672"/>
                </a:lnTo>
                <a:cubicBezTo>
                  <a:pt x="3849" y="13376"/>
                  <a:pt x="3935" y="11890"/>
                  <a:pt x="5631" y="11890"/>
                </a:cubicBezTo>
                <a:lnTo>
                  <a:pt x="7927" y="11890"/>
                </a:lnTo>
                <a:cubicBezTo>
                  <a:pt x="8626" y="11890"/>
                  <a:pt x="9214" y="11785"/>
                  <a:pt x="9709" y="11608"/>
                </a:cubicBezTo>
                <a:lnTo>
                  <a:pt x="9709" y="16312"/>
                </a:lnTo>
                <a:cubicBezTo>
                  <a:pt x="8730" y="16733"/>
                  <a:pt x="8043" y="17707"/>
                  <a:pt x="8043" y="18844"/>
                </a:cubicBezTo>
                <a:cubicBezTo>
                  <a:pt x="8043" y="20366"/>
                  <a:pt x="9277" y="21600"/>
                  <a:pt x="10801" y="21600"/>
                </a:cubicBezTo>
                <a:cubicBezTo>
                  <a:pt x="12323" y="21600"/>
                  <a:pt x="13558" y="20366"/>
                  <a:pt x="13558" y="18844"/>
                </a:cubicBezTo>
                <a:cubicBezTo>
                  <a:pt x="13558" y="17707"/>
                  <a:pt x="12872" y="16733"/>
                  <a:pt x="11892" y="16312"/>
                </a:cubicBezTo>
                <a:lnTo>
                  <a:pt x="11892" y="11608"/>
                </a:lnTo>
                <a:cubicBezTo>
                  <a:pt x="12388" y="11785"/>
                  <a:pt x="12975" y="11890"/>
                  <a:pt x="13673" y="11890"/>
                </a:cubicBezTo>
                <a:lnTo>
                  <a:pt x="15971" y="11890"/>
                </a:lnTo>
                <a:cubicBezTo>
                  <a:pt x="17592" y="11890"/>
                  <a:pt x="17743" y="13263"/>
                  <a:pt x="17751" y="13672"/>
                </a:cubicBezTo>
                <a:lnTo>
                  <a:pt x="17751" y="16312"/>
                </a:lnTo>
                <a:cubicBezTo>
                  <a:pt x="16772" y="16733"/>
                  <a:pt x="16086" y="17707"/>
                  <a:pt x="16086" y="18844"/>
                </a:cubicBezTo>
                <a:cubicBezTo>
                  <a:pt x="16086" y="20366"/>
                  <a:pt x="17320" y="21600"/>
                  <a:pt x="18843" y="21600"/>
                </a:cubicBezTo>
                <a:cubicBezTo>
                  <a:pt x="20366" y="21600"/>
                  <a:pt x="21600" y="20366"/>
                  <a:pt x="21600" y="18844"/>
                </a:cubicBezTo>
                <a:cubicBezTo>
                  <a:pt x="21600" y="17707"/>
                  <a:pt x="20914" y="16733"/>
                  <a:pt x="19934" y="16312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0" y="141068"/>
            <a:ext cx="12858750" cy="555354"/>
            <a:chOff x="170694" y="177982"/>
            <a:chExt cx="3936003" cy="781165"/>
          </a:xfrm>
        </p:grpSpPr>
        <p:sp>
          <p:nvSpPr>
            <p:cNvPr id="33" name="等腰三角形 32"/>
            <p:cNvSpPr/>
            <p:nvPr/>
          </p:nvSpPr>
          <p:spPr>
            <a:xfrm>
              <a:off x="1233863" y="177982"/>
              <a:ext cx="355284" cy="356514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4" name="等腰三角形 33"/>
            <p:cNvSpPr/>
            <p:nvPr/>
          </p:nvSpPr>
          <p:spPr>
            <a:xfrm flipV="1">
              <a:off x="200258" y="602633"/>
              <a:ext cx="355284" cy="356514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170694" y="261768"/>
              <a:ext cx="3936003" cy="61198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6" name="平行四边形 35"/>
            <p:cNvSpPr/>
            <p:nvPr/>
          </p:nvSpPr>
          <p:spPr>
            <a:xfrm>
              <a:off x="376965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37" name="TextBox 48"/>
          <p:cNvSpPr txBox="1"/>
          <p:nvPr/>
        </p:nvSpPr>
        <p:spPr>
          <a:xfrm>
            <a:off x="1083150" y="164853"/>
            <a:ext cx="2537913" cy="422790"/>
          </a:xfrm>
          <a:prstGeom prst="rect">
            <a:avLst/>
          </a:prstGeom>
          <a:noFill/>
        </p:spPr>
        <p:txBody>
          <a:bodyPr wrap="square" lIns="96441" tIns="48219" rIns="96441" bIns="48219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1646364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8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48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98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48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98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480"/>
                            </p:stCondLst>
                            <p:childTnLst>
                              <p:par>
                                <p:cTn id="3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9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98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48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980"/>
                            </p:stCondLst>
                            <p:childTnLst>
                              <p:par>
                                <p:cTn id="4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480"/>
                            </p:stCondLst>
                            <p:childTnLst>
                              <p:par>
                                <p:cTn id="5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980"/>
                            </p:stCondLst>
                            <p:childTnLst>
                              <p:par>
                                <p:cTn id="5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48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98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48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7980"/>
                            </p:stCondLst>
                            <p:childTnLst>
                              <p:par>
                                <p:cTn id="7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8480"/>
                            </p:stCondLst>
                            <p:childTnLst>
                              <p:par>
                                <p:cTn id="8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898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948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9980"/>
                            </p:stCondLst>
                            <p:childTnLst>
                              <p:par>
                                <p:cTn id="9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0480"/>
                            </p:stCondLst>
                            <p:childTnLst>
                              <p:par>
                                <p:cTn id="10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980"/>
                            </p:stCondLst>
                            <p:childTnLst>
                              <p:par>
                                <p:cTn id="104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10" grpId="0" animBg="1"/>
      <p:bldP spid="11" grpId="0" animBg="1"/>
      <p:bldP spid="12" grpId="0" animBg="1"/>
      <p:bldP spid="21" grpId="0" build="p"/>
      <p:bldP spid="22" grpId="0" build="p"/>
      <p:bldP spid="23" grpId="0"/>
      <p:bldP spid="24" grpId="0"/>
      <p:bldP spid="25" grpId="0"/>
      <p:bldP spid="26" grpId="0"/>
      <p:bldP spid="27" grpId="0"/>
      <p:bldP spid="29" grpId="0"/>
      <p:bldP spid="30" grpId="0" animBg="1"/>
      <p:bldP spid="32" grpId="0" animBg="1"/>
      <p:bldP spid="37" grpId="0"/>
      <p:bldP spid="37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 42"/>
          <p:cNvSpPr/>
          <p:nvPr/>
        </p:nvSpPr>
        <p:spPr>
          <a:xfrm>
            <a:off x="1272529" y="1813556"/>
            <a:ext cx="7830025" cy="7625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76A3"/>
              </a:solidFill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2382507" y="2571742"/>
            <a:ext cx="6720048" cy="76256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76A3"/>
              </a:solidFill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3422607" y="3329928"/>
            <a:ext cx="5679947" cy="76256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76A3"/>
              </a:solidFill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4651817" y="4088114"/>
            <a:ext cx="4450735" cy="76256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76A3"/>
              </a:solidFill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5786473" y="4846298"/>
            <a:ext cx="3316082" cy="7625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76A3"/>
              </a:solidFill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740743" y="5823659"/>
            <a:ext cx="4575536" cy="8090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1388953" y="1794769"/>
            <a:ext cx="5391074" cy="3799962"/>
            <a:chOff x="987503" y="1276350"/>
            <a:chExt cx="3833863" cy="2702344"/>
          </a:xfrm>
        </p:grpSpPr>
        <p:sp>
          <p:nvSpPr>
            <p:cNvPr id="48" name="TextBox 47"/>
            <p:cNvSpPr txBox="1"/>
            <p:nvPr/>
          </p:nvSpPr>
          <p:spPr>
            <a:xfrm>
              <a:off x="987503" y="1276350"/>
              <a:ext cx="706566" cy="5581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500" dirty="0">
                  <a:solidFill>
                    <a:schemeClr val="bg1"/>
                  </a:solidFill>
                  <a:latin typeface="+mj-lt"/>
                  <a:ea typeface="Roboto Th" pitchFamily="2" charset="0"/>
                </a:rPr>
                <a:t>01</a:t>
              </a: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1740870" y="1807654"/>
              <a:ext cx="706566" cy="5581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500" dirty="0">
                  <a:solidFill>
                    <a:schemeClr val="bg1"/>
                  </a:solidFill>
                  <a:latin typeface="+mj-lt"/>
                  <a:ea typeface="Roboto Th" pitchFamily="2" charset="0"/>
                </a:rPr>
                <a:t>02</a:t>
              </a: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2483396" y="2346838"/>
              <a:ext cx="706566" cy="5581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500" dirty="0">
                  <a:solidFill>
                    <a:schemeClr val="bg1"/>
                  </a:solidFill>
                  <a:latin typeface="+mj-lt"/>
                  <a:ea typeface="Roboto Th" pitchFamily="2" charset="0"/>
                </a:rPr>
                <a:t>03</a:t>
              </a: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3314739" y="2864784"/>
              <a:ext cx="706566" cy="5581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500" dirty="0">
                  <a:solidFill>
                    <a:schemeClr val="bg1"/>
                  </a:solidFill>
                  <a:latin typeface="+mj-lt"/>
                  <a:ea typeface="Roboto Th" pitchFamily="2" charset="0"/>
                </a:rPr>
                <a:t>04</a:t>
              </a: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4114800" y="3420562"/>
              <a:ext cx="706566" cy="5581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500" dirty="0">
                  <a:solidFill>
                    <a:schemeClr val="bg1"/>
                  </a:solidFill>
                  <a:latin typeface="+mj-lt"/>
                  <a:ea typeface="Roboto Th" pitchFamily="2" charset="0"/>
                </a:rPr>
                <a:t>05</a:t>
              </a:r>
            </a:p>
          </p:txBody>
        </p:sp>
      </p:grpSp>
      <p:sp>
        <p:nvSpPr>
          <p:cNvPr id="53" name="TextBox 52"/>
          <p:cNvSpPr txBox="1"/>
          <p:nvPr/>
        </p:nvSpPr>
        <p:spPr>
          <a:xfrm>
            <a:off x="2250511" y="1913525"/>
            <a:ext cx="5005358" cy="439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3367235" y="2617063"/>
            <a:ext cx="4575536" cy="439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4267479" y="3440304"/>
            <a:ext cx="34477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5420591" y="4158217"/>
            <a:ext cx="34477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6429376" y="4836779"/>
            <a:ext cx="25652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grpSp>
        <p:nvGrpSpPr>
          <p:cNvPr id="111" name="Group 110"/>
          <p:cNvGrpSpPr/>
          <p:nvPr/>
        </p:nvGrpSpPr>
        <p:grpSpPr>
          <a:xfrm>
            <a:off x="8997894" y="949742"/>
            <a:ext cx="2871001" cy="5541165"/>
            <a:chOff x="3449485" y="474669"/>
            <a:chExt cx="1763960" cy="3404524"/>
          </a:xfrm>
          <a:effectLst>
            <a:outerShdw blurRad="25400" dist="50800" dir="5400000" algn="t" rotWithShape="0">
              <a:prstClr val="black">
                <a:alpha val="17000"/>
              </a:prstClr>
            </a:outerShdw>
          </a:effectLst>
        </p:grpSpPr>
        <p:sp>
          <p:nvSpPr>
            <p:cNvPr id="112" name="Freeform 8"/>
            <p:cNvSpPr>
              <a:spLocks/>
            </p:cNvSpPr>
            <p:nvPr/>
          </p:nvSpPr>
          <p:spPr bwMode="auto">
            <a:xfrm>
              <a:off x="3449485" y="474669"/>
              <a:ext cx="1763960" cy="3404524"/>
            </a:xfrm>
            <a:custGeom>
              <a:avLst/>
              <a:gdLst>
                <a:gd name="T0" fmla="*/ 560 w 560"/>
                <a:gd name="T1" fmla="*/ 1006 h 1080"/>
                <a:gd name="T2" fmla="*/ 487 w 560"/>
                <a:gd name="T3" fmla="*/ 1080 h 1080"/>
                <a:gd name="T4" fmla="*/ 73 w 560"/>
                <a:gd name="T5" fmla="*/ 1080 h 1080"/>
                <a:gd name="T6" fmla="*/ 0 w 560"/>
                <a:gd name="T7" fmla="*/ 1006 h 1080"/>
                <a:gd name="T8" fmla="*/ 0 w 560"/>
                <a:gd name="T9" fmla="*/ 73 h 1080"/>
                <a:gd name="T10" fmla="*/ 73 w 560"/>
                <a:gd name="T11" fmla="*/ 0 h 1080"/>
                <a:gd name="T12" fmla="*/ 487 w 560"/>
                <a:gd name="T13" fmla="*/ 0 h 1080"/>
                <a:gd name="T14" fmla="*/ 560 w 560"/>
                <a:gd name="T15" fmla="*/ 73 h 1080"/>
                <a:gd name="T16" fmla="*/ 560 w 560"/>
                <a:gd name="T17" fmla="*/ 1006 h 10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0" h="1080">
                  <a:moveTo>
                    <a:pt x="560" y="1006"/>
                  </a:moveTo>
                  <a:cubicBezTo>
                    <a:pt x="560" y="1047"/>
                    <a:pt x="527" y="1080"/>
                    <a:pt x="487" y="1080"/>
                  </a:cubicBezTo>
                  <a:cubicBezTo>
                    <a:pt x="73" y="1080"/>
                    <a:pt x="73" y="1080"/>
                    <a:pt x="73" y="1080"/>
                  </a:cubicBezTo>
                  <a:cubicBezTo>
                    <a:pt x="33" y="1080"/>
                    <a:pt x="0" y="1047"/>
                    <a:pt x="0" y="1006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33"/>
                    <a:pt x="33" y="0"/>
                    <a:pt x="73" y="0"/>
                  </a:cubicBezTo>
                  <a:cubicBezTo>
                    <a:pt x="487" y="0"/>
                    <a:pt x="487" y="0"/>
                    <a:pt x="487" y="0"/>
                  </a:cubicBezTo>
                  <a:cubicBezTo>
                    <a:pt x="527" y="0"/>
                    <a:pt x="560" y="33"/>
                    <a:pt x="560" y="73"/>
                  </a:cubicBezTo>
                  <a:lnTo>
                    <a:pt x="560" y="1006"/>
                  </a:lnTo>
                  <a:close/>
                </a:path>
              </a:pathLst>
            </a:custGeom>
            <a:solidFill>
              <a:srgbClr val="3138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" name="Oval 10"/>
            <p:cNvSpPr>
              <a:spLocks noChangeArrowheads="1"/>
            </p:cNvSpPr>
            <p:nvPr/>
          </p:nvSpPr>
          <p:spPr bwMode="auto">
            <a:xfrm>
              <a:off x="4175702" y="3417974"/>
              <a:ext cx="309503" cy="311525"/>
            </a:xfrm>
            <a:prstGeom prst="ellipse">
              <a:avLst/>
            </a:prstGeom>
            <a:solidFill>
              <a:srgbClr val="0B18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" name="Freeform 11"/>
            <p:cNvSpPr>
              <a:spLocks/>
            </p:cNvSpPr>
            <p:nvPr/>
          </p:nvSpPr>
          <p:spPr bwMode="auto">
            <a:xfrm>
              <a:off x="4021962" y="676958"/>
              <a:ext cx="616982" cy="93053"/>
            </a:xfrm>
            <a:custGeom>
              <a:avLst/>
              <a:gdLst>
                <a:gd name="T0" fmla="*/ 196 w 196"/>
                <a:gd name="T1" fmla="*/ 15 h 30"/>
                <a:gd name="T2" fmla="*/ 181 w 196"/>
                <a:gd name="T3" fmla="*/ 30 h 30"/>
                <a:gd name="T4" fmla="*/ 15 w 196"/>
                <a:gd name="T5" fmla="*/ 30 h 30"/>
                <a:gd name="T6" fmla="*/ 0 w 196"/>
                <a:gd name="T7" fmla="*/ 15 h 30"/>
                <a:gd name="T8" fmla="*/ 0 w 196"/>
                <a:gd name="T9" fmla="*/ 15 h 30"/>
                <a:gd name="T10" fmla="*/ 15 w 196"/>
                <a:gd name="T11" fmla="*/ 0 h 30"/>
                <a:gd name="T12" fmla="*/ 181 w 196"/>
                <a:gd name="T13" fmla="*/ 0 h 30"/>
                <a:gd name="T14" fmla="*/ 196 w 196"/>
                <a:gd name="T15" fmla="*/ 1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6" h="30">
                  <a:moveTo>
                    <a:pt x="196" y="15"/>
                  </a:moveTo>
                  <a:cubicBezTo>
                    <a:pt x="196" y="24"/>
                    <a:pt x="189" y="30"/>
                    <a:pt x="181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7" y="30"/>
                    <a:pt x="0" y="24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7"/>
                    <a:pt x="7" y="0"/>
                    <a:pt x="15" y="0"/>
                  </a:cubicBezTo>
                  <a:cubicBezTo>
                    <a:pt x="181" y="0"/>
                    <a:pt x="181" y="0"/>
                    <a:pt x="181" y="0"/>
                  </a:cubicBezTo>
                  <a:cubicBezTo>
                    <a:pt x="189" y="0"/>
                    <a:pt x="196" y="7"/>
                    <a:pt x="196" y="15"/>
                  </a:cubicBezTo>
                  <a:close/>
                </a:path>
              </a:pathLst>
            </a:custGeom>
            <a:solidFill>
              <a:srgbClr val="0B18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" name="Rectangle 9"/>
            <p:cNvSpPr>
              <a:spLocks noChangeArrowheads="1"/>
            </p:cNvSpPr>
            <p:nvPr/>
          </p:nvSpPr>
          <p:spPr bwMode="auto">
            <a:xfrm>
              <a:off x="3556697" y="913637"/>
              <a:ext cx="1549534" cy="2403193"/>
            </a:xfrm>
            <a:prstGeom prst="rect">
              <a:avLst/>
            </a:prstGeom>
            <a:solidFill>
              <a:srgbClr val="F2F3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9172392" y="1664201"/>
            <a:ext cx="2522002" cy="3936962"/>
            <a:chOff x="6473032" y="1311241"/>
            <a:chExt cx="1528762" cy="2694350"/>
          </a:xfrm>
        </p:grpSpPr>
        <p:sp>
          <p:nvSpPr>
            <p:cNvPr id="101" name="Rectangle 100"/>
            <p:cNvSpPr/>
            <p:nvPr/>
          </p:nvSpPr>
          <p:spPr>
            <a:xfrm>
              <a:off x="6473032" y="1311241"/>
              <a:ext cx="1528762" cy="5422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76A3"/>
                </a:solidFill>
              </a:endParaRPr>
            </a:p>
          </p:txBody>
        </p:sp>
        <p:sp>
          <p:nvSpPr>
            <p:cNvPr id="102" name="Rectangle 101"/>
            <p:cNvSpPr/>
            <p:nvPr/>
          </p:nvSpPr>
          <p:spPr>
            <a:xfrm>
              <a:off x="6473032" y="1849254"/>
              <a:ext cx="1528762" cy="54229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76A3"/>
                </a:solidFill>
              </a:endParaRPr>
            </a:p>
          </p:txBody>
        </p:sp>
        <p:sp>
          <p:nvSpPr>
            <p:cNvPr id="103" name="Rectangle 102"/>
            <p:cNvSpPr/>
            <p:nvPr/>
          </p:nvSpPr>
          <p:spPr>
            <a:xfrm>
              <a:off x="6473032" y="2387267"/>
              <a:ext cx="1528762" cy="54229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76A3"/>
                </a:solidFill>
              </a:endParaRPr>
            </a:p>
          </p:txBody>
        </p:sp>
        <p:sp>
          <p:nvSpPr>
            <p:cNvPr id="104" name="Rectangle 103"/>
            <p:cNvSpPr/>
            <p:nvPr/>
          </p:nvSpPr>
          <p:spPr>
            <a:xfrm>
              <a:off x="6473032" y="2925280"/>
              <a:ext cx="1528762" cy="54229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76A3"/>
                </a:solidFill>
              </a:endParaRPr>
            </a:p>
          </p:txBody>
        </p:sp>
        <p:sp>
          <p:nvSpPr>
            <p:cNvPr id="105" name="Rectangle 104"/>
            <p:cNvSpPr/>
            <p:nvPr/>
          </p:nvSpPr>
          <p:spPr>
            <a:xfrm>
              <a:off x="6473032" y="3463294"/>
              <a:ext cx="1528762" cy="5422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76A3"/>
                </a:solidFill>
              </a:endParaRPr>
            </a:p>
          </p:txBody>
        </p:sp>
        <p:sp>
          <p:nvSpPr>
            <p:cNvPr id="106" name="TextBox 105"/>
            <p:cNvSpPr txBox="1"/>
            <p:nvPr/>
          </p:nvSpPr>
          <p:spPr>
            <a:xfrm>
              <a:off x="6884129" y="1328947"/>
              <a:ext cx="706566" cy="5371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500" dirty="0">
                  <a:solidFill>
                    <a:schemeClr val="bg1"/>
                  </a:solidFill>
                  <a:latin typeface="+mj-lt"/>
                  <a:ea typeface="Roboto Th" pitchFamily="2" charset="0"/>
                </a:rPr>
                <a:t>01</a:t>
              </a:r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6884129" y="1843088"/>
              <a:ext cx="706566" cy="5371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500" dirty="0">
                  <a:solidFill>
                    <a:schemeClr val="bg1"/>
                  </a:solidFill>
                  <a:latin typeface="+mj-lt"/>
                  <a:ea typeface="Roboto Th" pitchFamily="2" charset="0"/>
                </a:rPr>
                <a:t>02</a:t>
              </a:r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6884129" y="2340505"/>
              <a:ext cx="706566" cy="5371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500" dirty="0">
                  <a:solidFill>
                    <a:schemeClr val="bg1"/>
                  </a:solidFill>
                  <a:latin typeface="+mj-lt"/>
                  <a:ea typeface="Roboto Th" pitchFamily="2" charset="0"/>
                </a:rPr>
                <a:t>03</a:t>
              </a:r>
            </a:p>
          </p:txBody>
        </p:sp>
        <p:sp>
          <p:nvSpPr>
            <p:cNvPr id="109" name="TextBox 108"/>
            <p:cNvSpPr txBox="1"/>
            <p:nvPr/>
          </p:nvSpPr>
          <p:spPr>
            <a:xfrm>
              <a:off x="6884129" y="2904040"/>
              <a:ext cx="706566" cy="5371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500" dirty="0">
                  <a:solidFill>
                    <a:schemeClr val="bg1"/>
                  </a:solidFill>
                  <a:latin typeface="+mj-lt"/>
                  <a:ea typeface="Roboto Th" pitchFamily="2" charset="0"/>
                </a:rPr>
                <a:t>04</a:t>
              </a:r>
            </a:p>
          </p:txBody>
        </p:sp>
        <p:sp>
          <p:nvSpPr>
            <p:cNvPr id="110" name="TextBox 109"/>
            <p:cNvSpPr txBox="1"/>
            <p:nvPr/>
          </p:nvSpPr>
          <p:spPr>
            <a:xfrm>
              <a:off x="6884129" y="3442054"/>
              <a:ext cx="706566" cy="5371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500" dirty="0">
                  <a:solidFill>
                    <a:schemeClr val="bg1"/>
                  </a:solidFill>
                  <a:latin typeface="+mj-lt"/>
                  <a:ea typeface="Roboto Th" pitchFamily="2" charset="0"/>
                </a:rPr>
                <a:t>05</a:t>
              </a: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0" y="141068"/>
            <a:ext cx="12858750" cy="555354"/>
            <a:chOff x="170694" y="177982"/>
            <a:chExt cx="3936003" cy="781165"/>
          </a:xfrm>
        </p:grpSpPr>
        <p:sp>
          <p:nvSpPr>
            <p:cNvPr id="36" name="等腰三角形 35"/>
            <p:cNvSpPr/>
            <p:nvPr/>
          </p:nvSpPr>
          <p:spPr>
            <a:xfrm>
              <a:off x="1233863" y="177982"/>
              <a:ext cx="355284" cy="356514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7" name="等腰三角形 36"/>
            <p:cNvSpPr/>
            <p:nvPr/>
          </p:nvSpPr>
          <p:spPr>
            <a:xfrm flipV="1">
              <a:off x="200258" y="602633"/>
              <a:ext cx="355284" cy="356514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170694" y="261768"/>
              <a:ext cx="3936003" cy="61198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9" name="平行四边形 38"/>
            <p:cNvSpPr/>
            <p:nvPr/>
          </p:nvSpPr>
          <p:spPr>
            <a:xfrm>
              <a:off x="376965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40" name="TextBox 48"/>
          <p:cNvSpPr txBox="1"/>
          <p:nvPr/>
        </p:nvSpPr>
        <p:spPr>
          <a:xfrm>
            <a:off x="1083150" y="164853"/>
            <a:ext cx="2537913" cy="422790"/>
          </a:xfrm>
          <a:prstGeom prst="rect">
            <a:avLst/>
          </a:prstGeom>
          <a:noFill/>
        </p:spPr>
        <p:txBody>
          <a:bodyPr wrap="square" lIns="96441" tIns="48219" rIns="96441" bIns="48219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4129943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8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48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48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48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980"/>
                            </p:stCondLst>
                            <p:childTnLst>
                              <p:par>
                                <p:cTn id="3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980"/>
                            </p:stCondLst>
                            <p:childTnLst>
                              <p:par>
                                <p:cTn id="4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980"/>
                            </p:stCondLst>
                            <p:childTnLst>
                              <p:par>
                                <p:cTn id="4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980"/>
                            </p:stCondLst>
                            <p:childTnLst>
                              <p:par>
                                <p:cTn id="5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980"/>
                            </p:stCondLst>
                            <p:childTnLst>
                              <p:par>
                                <p:cTn id="5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8980"/>
                            </p:stCondLst>
                            <p:childTnLst>
                              <p:par>
                                <p:cTn id="6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9480"/>
                            </p:stCondLst>
                            <p:childTnLst>
                              <p:par>
                                <p:cTn id="6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480"/>
                            </p:stCondLst>
                            <p:childTnLst>
                              <p:par>
                                <p:cTn id="7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1480"/>
                            </p:stCondLst>
                            <p:childTnLst>
                              <p:par>
                                <p:cTn id="7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2480"/>
                            </p:stCondLst>
                            <p:childTnLst>
                              <p:par>
                                <p:cTn id="8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3480"/>
                            </p:stCondLst>
                            <p:childTnLst>
                              <p:par>
                                <p:cTn id="8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4" grpId="0" animBg="1"/>
      <p:bldP spid="45" grpId="0" animBg="1"/>
      <p:bldP spid="46" grpId="0" animBg="1"/>
      <p:bldP spid="47" grpId="0" animBg="1"/>
      <p:bldP spid="65" grpId="0" build="allAtOnce"/>
      <p:bldP spid="53" grpId="0" build="allAtOnce"/>
      <p:bldP spid="54" grpId="0" build="allAtOnce"/>
      <p:bldP spid="55" grpId="0" build="allAtOnce"/>
      <p:bldP spid="56" grpId="0" build="allAtOnce"/>
      <p:bldP spid="57" grpId="0" build="allAtOnce"/>
      <p:bldP spid="40" grpId="0"/>
      <p:bldP spid="40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圆角矩形 1"/>
          <p:cNvSpPr/>
          <p:nvPr/>
        </p:nvSpPr>
        <p:spPr>
          <a:xfrm>
            <a:off x="2439459" y="3989148"/>
            <a:ext cx="2265108" cy="1266395"/>
          </a:xfrm>
          <a:custGeom>
            <a:avLst/>
            <a:gdLst/>
            <a:ahLst/>
            <a:cxnLst/>
            <a:rect l="l" t="t" r="r" b="b"/>
            <a:pathLst>
              <a:path w="2808312" h="2020010">
                <a:moveTo>
                  <a:pt x="0" y="0"/>
                </a:moveTo>
                <a:lnTo>
                  <a:pt x="422312" y="0"/>
                </a:lnTo>
                <a:lnTo>
                  <a:pt x="422312" y="1152430"/>
                </a:lnTo>
                <a:cubicBezTo>
                  <a:pt x="422312" y="1404581"/>
                  <a:pt x="626721" y="1608990"/>
                  <a:pt x="878872" y="1608990"/>
                </a:cubicBezTo>
                <a:lnTo>
                  <a:pt x="1909968" y="1608990"/>
                </a:lnTo>
                <a:cubicBezTo>
                  <a:pt x="2162119" y="1608990"/>
                  <a:pt x="2366528" y="1404581"/>
                  <a:pt x="2366528" y="1152430"/>
                </a:cubicBezTo>
                <a:lnTo>
                  <a:pt x="2366528" y="0"/>
                </a:lnTo>
                <a:lnTo>
                  <a:pt x="2808312" y="0"/>
                </a:lnTo>
                <a:lnTo>
                  <a:pt x="2808312" y="1313411"/>
                </a:lnTo>
                <a:cubicBezTo>
                  <a:pt x="2808312" y="1703655"/>
                  <a:pt x="2491957" y="2020010"/>
                  <a:pt x="2101713" y="2020010"/>
                </a:cubicBezTo>
                <a:lnTo>
                  <a:pt x="706599" y="2020010"/>
                </a:lnTo>
                <a:cubicBezTo>
                  <a:pt x="316355" y="2020010"/>
                  <a:pt x="0" y="1703655"/>
                  <a:pt x="0" y="1313411"/>
                </a:cubicBez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sz="2000" kern="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2991125" y="4619983"/>
            <a:ext cx="1161779" cy="1161778"/>
          </a:xfrm>
          <a:prstGeom prst="ellipse">
            <a:avLst/>
          </a:pr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sz="2000" kern="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圆角矩形 1"/>
          <p:cNvSpPr/>
          <p:nvPr/>
        </p:nvSpPr>
        <p:spPr>
          <a:xfrm flipV="1">
            <a:off x="4355772" y="2701591"/>
            <a:ext cx="2265108" cy="1266395"/>
          </a:xfrm>
          <a:custGeom>
            <a:avLst/>
            <a:gdLst/>
            <a:ahLst/>
            <a:cxnLst/>
            <a:rect l="l" t="t" r="r" b="b"/>
            <a:pathLst>
              <a:path w="2808312" h="2020010">
                <a:moveTo>
                  <a:pt x="0" y="0"/>
                </a:moveTo>
                <a:lnTo>
                  <a:pt x="422312" y="0"/>
                </a:lnTo>
                <a:lnTo>
                  <a:pt x="422312" y="1152430"/>
                </a:lnTo>
                <a:cubicBezTo>
                  <a:pt x="422312" y="1404581"/>
                  <a:pt x="626721" y="1608990"/>
                  <a:pt x="878872" y="1608990"/>
                </a:cubicBezTo>
                <a:lnTo>
                  <a:pt x="1909968" y="1608990"/>
                </a:lnTo>
                <a:cubicBezTo>
                  <a:pt x="2162119" y="1608990"/>
                  <a:pt x="2366528" y="1404581"/>
                  <a:pt x="2366528" y="1152430"/>
                </a:cubicBezTo>
                <a:lnTo>
                  <a:pt x="2366528" y="0"/>
                </a:lnTo>
                <a:lnTo>
                  <a:pt x="2808312" y="0"/>
                </a:lnTo>
                <a:lnTo>
                  <a:pt x="2808312" y="1313411"/>
                </a:lnTo>
                <a:cubicBezTo>
                  <a:pt x="2808312" y="1703655"/>
                  <a:pt x="2491957" y="2020010"/>
                  <a:pt x="2101713" y="2020010"/>
                </a:cubicBezTo>
                <a:lnTo>
                  <a:pt x="706599" y="2020010"/>
                </a:lnTo>
                <a:cubicBezTo>
                  <a:pt x="316355" y="2020010"/>
                  <a:pt x="0" y="1703655"/>
                  <a:pt x="0" y="1313411"/>
                </a:cubicBezTo>
                <a:close/>
              </a:path>
            </a:pathLst>
          </a:cu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lnSpc>
                <a:spcPct val="120000"/>
              </a:lnSpc>
              <a:defRPr/>
            </a:pPr>
            <a:endParaRPr lang="zh-CN" altLang="en-US" sz="1600" kern="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4907438" y="2153655"/>
            <a:ext cx="1161779" cy="1161778"/>
          </a:xfrm>
          <a:prstGeom prst="ellipse">
            <a:avLst/>
          </a:prstGeom>
          <a:solidFill>
            <a:schemeClr val="accent2"/>
          </a:solidFill>
          <a:ln w="635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lnSpc>
                <a:spcPct val="120000"/>
              </a:lnSpc>
              <a:defRPr/>
            </a:pPr>
            <a:endParaRPr lang="zh-CN" altLang="en-US" sz="1600" kern="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圆角矩形 1"/>
          <p:cNvSpPr/>
          <p:nvPr/>
        </p:nvSpPr>
        <p:spPr>
          <a:xfrm>
            <a:off x="6277519" y="3989148"/>
            <a:ext cx="2265108" cy="1266395"/>
          </a:xfrm>
          <a:custGeom>
            <a:avLst/>
            <a:gdLst/>
            <a:ahLst/>
            <a:cxnLst/>
            <a:rect l="l" t="t" r="r" b="b"/>
            <a:pathLst>
              <a:path w="2808312" h="2020010">
                <a:moveTo>
                  <a:pt x="0" y="0"/>
                </a:moveTo>
                <a:lnTo>
                  <a:pt x="422312" y="0"/>
                </a:lnTo>
                <a:lnTo>
                  <a:pt x="422312" y="1152430"/>
                </a:lnTo>
                <a:cubicBezTo>
                  <a:pt x="422312" y="1404581"/>
                  <a:pt x="626721" y="1608990"/>
                  <a:pt x="878872" y="1608990"/>
                </a:cubicBezTo>
                <a:lnTo>
                  <a:pt x="1909968" y="1608990"/>
                </a:lnTo>
                <a:cubicBezTo>
                  <a:pt x="2162119" y="1608990"/>
                  <a:pt x="2366528" y="1404581"/>
                  <a:pt x="2366528" y="1152430"/>
                </a:cubicBezTo>
                <a:lnTo>
                  <a:pt x="2366528" y="0"/>
                </a:lnTo>
                <a:lnTo>
                  <a:pt x="2808312" y="0"/>
                </a:lnTo>
                <a:lnTo>
                  <a:pt x="2808312" y="1313411"/>
                </a:lnTo>
                <a:cubicBezTo>
                  <a:pt x="2808312" y="1703655"/>
                  <a:pt x="2491957" y="2020010"/>
                  <a:pt x="2101713" y="2020010"/>
                </a:cubicBezTo>
                <a:lnTo>
                  <a:pt x="706599" y="2020010"/>
                </a:lnTo>
                <a:cubicBezTo>
                  <a:pt x="316355" y="2020010"/>
                  <a:pt x="0" y="1703655"/>
                  <a:pt x="0" y="1313411"/>
                </a:cubicBezTo>
                <a:close/>
              </a:path>
            </a:pathLst>
          </a:custGeom>
          <a:solidFill>
            <a:schemeClr val="accent3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sz="2000" kern="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6829186" y="4619983"/>
            <a:ext cx="1161779" cy="1161778"/>
          </a:xfrm>
          <a:prstGeom prst="ellipse">
            <a:avLst/>
          </a:prstGeom>
          <a:solidFill>
            <a:schemeClr val="accent3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sz="2000" kern="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圆角矩形 1"/>
          <p:cNvSpPr/>
          <p:nvPr/>
        </p:nvSpPr>
        <p:spPr>
          <a:xfrm flipV="1">
            <a:off x="8189837" y="2701591"/>
            <a:ext cx="2265108" cy="1266395"/>
          </a:xfrm>
          <a:custGeom>
            <a:avLst/>
            <a:gdLst/>
            <a:ahLst/>
            <a:cxnLst/>
            <a:rect l="l" t="t" r="r" b="b"/>
            <a:pathLst>
              <a:path w="2808312" h="2020010">
                <a:moveTo>
                  <a:pt x="0" y="0"/>
                </a:moveTo>
                <a:lnTo>
                  <a:pt x="422312" y="0"/>
                </a:lnTo>
                <a:lnTo>
                  <a:pt x="422312" y="1152430"/>
                </a:lnTo>
                <a:cubicBezTo>
                  <a:pt x="422312" y="1404581"/>
                  <a:pt x="626721" y="1608990"/>
                  <a:pt x="878872" y="1608990"/>
                </a:cubicBezTo>
                <a:lnTo>
                  <a:pt x="1909968" y="1608990"/>
                </a:lnTo>
                <a:cubicBezTo>
                  <a:pt x="2162119" y="1608990"/>
                  <a:pt x="2366528" y="1404581"/>
                  <a:pt x="2366528" y="1152430"/>
                </a:cubicBezTo>
                <a:lnTo>
                  <a:pt x="2366528" y="0"/>
                </a:lnTo>
                <a:lnTo>
                  <a:pt x="2808312" y="0"/>
                </a:lnTo>
                <a:lnTo>
                  <a:pt x="2808312" y="1313411"/>
                </a:lnTo>
                <a:cubicBezTo>
                  <a:pt x="2808312" y="1703655"/>
                  <a:pt x="2491957" y="2020010"/>
                  <a:pt x="2101713" y="2020010"/>
                </a:cubicBezTo>
                <a:lnTo>
                  <a:pt x="706599" y="2020010"/>
                </a:lnTo>
                <a:cubicBezTo>
                  <a:pt x="316355" y="2020010"/>
                  <a:pt x="0" y="1703655"/>
                  <a:pt x="0" y="1313411"/>
                </a:cubicBezTo>
                <a:close/>
              </a:path>
            </a:pathLst>
          </a:custGeom>
          <a:solidFill>
            <a:schemeClr val="accent4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lnSpc>
                <a:spcPct val="120000"/>
              </a:lnSpc>
              <a:defRPr/>
            </a:pPr>
            <a:endParaRPr lang="zh-CN" altLang="en-US" sz="1600" kern="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8741502" y="2153655"/>
            <a:ext cx="1161779" cy="1161778"/>
          </a:xfrm>
          <a:prstGeom prst="ellipse">
            <a:avLst/>
          </a:prstGeom>
          <a:solidFill>
            <a:schemeClr val="accent4"/>
          </a:solidFill>
          <a:ln w="635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 sz="1600" kern="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501" y="3967987"/>
            <a:ext cx="12870360" cy="87454"/>
          </a:xfrm>
          <a:prstGeom prst="rect">
            <a:avLst/>
          </a:prstGeom>
          <a:solidFill>
            <a:schemeClr val="accent4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7" tIns="48209" rIns="96417" bIns="4820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  <a:defRPr/>
            </a:pPr>
            <a:endParaRPr lang="en-US" kern="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 flipH="1">
            <a:off x="3067667" y="5004242"/>
            <a:ext cx="995520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algn="ctr">
              <a:lnSpc>
                <a:spcPct val="120000"/>
              </a:lnSpc>
              <a:defRPr/>
            </a:pPr>
            <a:r>
              <a:rPr lang="zh-CN" altLang="en-US" sz="1400" b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b="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 flipH="1">
            <a:off x="4983982" y="2537914"/>
            <a:ext cx="995520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algn="ctr">
              <a:lnSpc>
                <a:spcPct val="120000"/>
              </a:lnSpc>
              <a:defRPr/>
            </a:pPr>
            <a:r>
              <a:rPr lang="zh-CN" altLang="en-US" sz="1400" b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b="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 flipH="1">
            <a:off x="8818046" y="2537914"/>
            <a:ext cx="995520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algn="ctr">
              <a:lnSpc>
                <a:spcPct val="120000"/>
              </a:lnSpc>
              <a:defRPr/>
            </a:pPr>
            <a:r>
              <a:rPr lang="zh-CN" altLang="en-US" sz="1400" b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b="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 flipH="1">
            <a:off x="6905728" y="5004242"/>
            <a:ext cx="995520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algn="ctr">
              <a:lnSpc>
                <a:spcPct val="120000"/>
              </a:lnSpc>
              <a:defRPr/>
            </a:pPr>
            <a:r>
              <a:rPr lang="zh-CN" altLang="en-US" sz="1400" b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b="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85" name="TextBox 23"/>
          <p:cNvSpPr txBox="1"/>
          <p:nvPr/>
        </p:nvSpPr>
        <p:spPr>
          <a:xfrm>
            <a:off x="1604090" y="2761498"/>
            <a:ext cx="233304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</a:t>
            </a: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TextBox 24"/>
          <p:cNvSpPr txBox="1"/>
          <p:nvPr/>
        </p:nvSpPr>
        <p:spPr>
          <a:xfrm>
            <a:off x="1604092" y="2445068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TextBox 23"/>
          <p:cNvSpPr txBox="1"/>
          <p:nvPr/>
        </p:nvSpPr>
        <p:spPr>
          <a:xfrm>
            <a:off x="4321741" y="5682338"/>
            <a:ext cx="233304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</a:t>
            </a: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8" name="TextBox 24"/>
          <p:cNvSpPr txBox="1"/>
          <p:nvPr/>
        </p:nvSpPr>
        <p:spPr>
          <a:xfrm>
            <a:off x="4321743" y="5365907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9" name="TextBox 23"/>
          <p:cNvSpPr txBox="1"/>
          <p:nvPr/>
        </p:nvSpPr>
        <p:spPr>
          <a:xfrm>
            <a:off x="6239336" y="1796350"/>
            <a:ext cx="233304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。请替换文字内容，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0" name="TextBox 24"/>
          <p:cNvSpPr txBox="1"/>
          <p:nvPr/>
        </p:nvSpPr>
        <p:spPr>
          <a:xfrm>
            <a:off x="6239337" y="1479921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1" name="TextBox 23"/>
          <p:cNvSpPr txBox="1"/>
          <p:nvPr/>
        </p:nvSpPr>
        <p:spPr>
          <a:xfrm>
            <a:off x="8931588" y="4742589"/>
            <a:ext cx="233304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</a:t>
            </a: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2" name="TextBox 24"/>
          <p:cNvSpPr txBox="1"/>
          <p:nvPr/>
        </p:nvSpPr>
        <p:spPr>
          <a:xfrm>
            <a:off x="8931590" y="442615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0" y="141068"/>
            <a:ext cx="12858750" cy="555354"/>
            <a:chOff x="170694" y="177982"/>
            <a:chExt cx="3936003" cy="781165"/>
          </a:xfrm>
        </p:grpSpPr>
        <p:sp>
          <p:nvSpPr>
            <p:cNvPr id="34" name="等腰三角形 33"/>
            <p:cNvSpPr/>
            <p:nvPr/>
          </p:nvSpPr>
          <p:spPr>
            <a:xfrm>
              <a:off x="1233863" y="177982"/>
              <a:ext cx="355284" cy="356514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5" name="等腰三角形 34"/>
            <p:cNvSpPr/>
            <p:nvPr/>
          </p:nvSpPr>
          <p:spPr>
            <a:xfrm flipV="1">
              <a:off x="200258" y="602633"/>
              <a:ext cx="355284" cy="356514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170694" y="261768"/>
              <a:ext cx="3936003" cy="61198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7" name="平行四边形 36"/>
            <p:cNvSpPr/>
            <p:nvPr/>
          </p:nvSpPr>
          <p:spPr>
            <a:xfrm>
              <a:off x="376965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38" name="TextBox 48"/>
          <p:cNvSpPr txBox="1"/>
          <p:nvPr/>
        </p:nvSpPr>
        <p:spPr>
          <a:xfrm>
            <a:off x="1083150" y="164853"/>
            <a:ext cx="2537913" cy="422790"/>
          </a:xfrm>
          <a:prstGeom prst="rect">
            <a:avLst/>
          </a:prstGeom>
          <a:noFill/>
        </p:spPr>
        <p:txBody>
          <a:bodyPr wrap="square" lIns="96441" tIns="48219" rIns="96441" bIns="48219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1077456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8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50"/>
                            </p:stCondLst>
                            <p:childTnLst>
                              <p:par>
                                <p:cTn id="8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4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8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750"/>
                            </p:stCondLst>
                            <p:childTnLst>
                              <p:par>
                                <p:cTn id="9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250"/>
                            </p:stCondLst>
                            <p:childTnLst>
                              <p:par>
                                <p:cTn id="9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6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750"/>
                            </p:stCondLst>
                            <p:childTnLst>
                              <p:par>
                                <p:cTn id="10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1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/>
      <p:bldP spid="30" grpId="0"/>
      <p:bldP spid="31" grpId="0"/>
      <p:bldP spid="32" grpId="0"/>
      <p:bldP spid="85" grpId="0"/>
      <p:bldP spid="86" grpId="0"/>
      <p:bldP spid="87" grpId="0"/>
      <p:bldP spid="88" grpId="0"/>
      <p:bldP spid="89" grpId="0"/>
      <p:bldP spid="90" grpId="0"/>
      <p:bldP spid="91" grpId="0"/>
      <p:bldP spid="92" grpId="0"/>
      <p:bldP spid="38" grpId="0"/>
      <p:bldP spid="38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" y="0"/>
            <a:ext cx="12858045" cy="7232650"/>
          </a:xfrm>
          <a:prstGeom prst="rect">
            <a:avLst/>
          </a:prstGeom>
        </p:spPr>
      </p:pic>
      <p:sp>
        <p:nvSpPr>
          <p:cNvPr id="3" name="TextBox 4"/>
          <p:cNvSpPr txBox="1"/>
          <p:nvPr/>
        </p:nvSpPr>
        <p:spPr>
          <a:xfrm>
            <a:off x="6145787" y="2434949"/>
            <a:ext cx="18226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accent1"/>
                </a:solidFill>
                <a:latin typeface="Agency FB" panose="020B0503020202020204" pitchFamily="34" charset="0"/>
              </a:rPr>
              <a:t>PART ONE</a:t>
            </a:r>
            <a:endParaRPr lang="zh-CN" altLang="en-US" sz="2400" dirty="0">
              <a:solidFill>
                <a:schemeClr val="accent1"/>
              </a:solidFill>
              <a:latin typeface="Agency FB" panose="020B0503020202020204" pitchFamily="34" charset="0"/>
            </a:endParaRPr>
          </a:p>
        </p:txBody>
      </p:sp>
      <p:sp>
        <p:nvSpPr>
          <p:cNvPr id="4" name="TextBox 5"/>
          <p:cNvSpPr txBox="1"/>
          <p:nvPr/>
        </p:nvSpPr>
        <p:spPr>
          <a:xfrm>
            <a:off x="6145787" y="2943675"/>
            <a:ext cx="47590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109"/>
              </a:lnSpc>
            </a:pPr>
            <a:r>
              <a:rPr lang="en-US" altLang="zh-CN" sz="1600" dirty="0">
                <a:solidFill>
                  <a:schemeClr val="accent1"/>
                </a:solidFill>
                <a:latin typeface="Agency FB" panose="020B0503020202020204" pitchFamily="34" charset="0"/>
              </a:rPr>
              <a:t>ADD YOUR TEXT HERE ADD YOUR TEXT HERE</a:t>
            </a:r>
            <a:r>
              <a:rPr lang="zh-CN" altLang="en-US" sz="1600" dirty="0">
                <a:solidFill>
                  <a:schemeClr val="accent1"/>
                </a:solidFill>
                <a:latin typeface="Agency FB" panose="020B0503020202020204" pitchFamily="34" charset="0"/>
              </a:rPr>
              <a:t> </a:t>
            </a:r>
            <a:r>
              <a:rPr lang="en-US" altLang="zh-CN" sz="1600" dirty="0">
                <a:solidFill>
                  <a:schemeClr val="accent1"/>
                </a:solidFill>
                <a:latin typeface="Agency FB" panose="020B0503020202020204" pitchFamily="34" charset="0"/>
              </a:rPr>
              <a:t>ADD YOUR TEXT HERE</a:t>
            </a:r>
            <a:endParaRPr lang="zh-CN" altLang="en-US" sz="1600" dirty="0">
              <a:solidFill>
                <a:schemeClr val="accent1"/>
              </a:solidFill>
              <a:latin typeface="Agency FB" panose="020B0503020202020204" pitchFamily="34" charset="0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5133231" y="2536205"/>
            <a:ext cx="980711" cy="980711"/>
            <a:chOff x="4067944" y="555526"/>
            <a:chExt cx="697433" cy="697433"/>
          </a:xfrm>
        </p:grpSpPr>
        <p:sp>
          <p:nvSpPr>
            <p:cNvPr id="6" name="TextBox 7"/>
            <p:cNvSpPr txBox="1"/>
            <p:nvPr/>
          </p:nvSpPr>
          <p:spPr>
            <a:xfrm>
              <a:off x="4164632" y="627243"/>
              <a:ext cx="504056" cy="41586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dirty="0" smtClean="0">
                  <a:solidFill>
                    <a:schemeClr val="accent1"/>
                  </a:solidFill>
                  <a:latin typeface="Agency FB" panose="020B0503020202020204" pitchFamily="34" charset="0"/>
                </a:rPr>
                <a:t>02</a:t>
              </a:r>
              <a:endParaRPr lang="zh-CN" altLang="en-US" sz="3200" dirty="0">
                <a:solidFill>
                  <a:schemeClr val="accent1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4067944" y="555526"/>
              <a:ext cx="697433" cy="697433"/>
            </a:xfrm>
            <a:prstGeom prst="rect">
              <a:avLst/>
            </a:prstGeom>
            <a:noFill/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51183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294"/>
          <p:cNvGrpSpPr/>
          <p:nvPr/>
        </p:nvGrpSpPr>
        <p:grpSpPr>
          <a:xfrm>
            <a:off x="2296957" y="2069245"/>
            <a:ext cx="559901" cy="559901"/>
            <a:chOff x="0" y="0"/>
            <a:chExt cx="1243363" cy="1243363"/>
          </a:xfrm>
        </p:grpSpPr>
        <p:sp>
          <p:nvSpPr>
            <p:cNvPr id="3" name="Shape 1290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" name="Group 1293"/>
            <p:cNvGrpSpPr/>
            <p:nvPr/>
          </p:nvGrpSpPr>
          <p:grpSpPr>
            <a:xfrm>
              <a:off x="374055" y="351222"/>
              <a:ext cx="495253" cy="540919"/>
              <a:chOff x="0" y="0"/>
              <a:chExt cx="495252" cy="540918"/>
            </a:xfrm>
          </p:grpSpPr>
          <p:sp>
            <p:nvSpPr>
              <p:cNvPr id="5" name="Shape 1291"/>
              <p:cNvSpPr/>
              <p:nvPr/>
            </p:nvSpPr>
            <p:spPr>
              <a:xfrm>
                <a:off x="107933" y="0"/>
                <a:ext cx="270131" cy="2701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164" y="18436"/>
                    </a:moveTo>
                    <a:cubicBezTo>
                      <a:pt x="5273" y="20546"/>
                      <a:pt x="7818" y="21600"/>
                      <a:pt x="10800" y="21600"/>
                    </a:cubicBezTo>
                    <a:cubicBezTo>
                      <a:pt x="13782" y="21600"/>
                      <a:pt x="16327" y="20546"/>
                      <a:pt x="18436" y="18436"/>
                    </a:cubicBezTo>
                    <a:cubicBezTo>
                      <a:pt x="20546" y="16327"/>
                      <a:pt x="21600" y="13782"/>
                      <a:pt x="21600" y="10800"/>
                    </a:cubicBezTo>
                    <a:cubicBezTo>
                      <a:pt x="21600" y="7818"/>
                      <a:pt x="20546" y="5273"/>
                      <a:pt x="18436" y="3164"/>
                    </a:cubicBezTo>
                    <a:cubicBezTo>
                      <a:pt x="16327" y="1054"/>
                      <a:pt x="13782" y="0"/>
                      <a:pt x="10800" y="0"/>
                    </a:cubicBezTo>
                    <a:cubicBezTo>
                      <a:pt x="7818" y="0"/>
                      <a:pt x="5273" y="1055"/>
                      <a:pt x="3164" y="3164"/>
                    </a:cubicBezTo>
                    <a:cubicBezTo>
                      <a:pt x="1055" y="5273"/>
                      <a:pt x="0" y="7818"/>
                      <a:pt x="0" y="10800"/>
                    </a:cubicBezTo>
                    <a:cubicBezTo>
                      <a:pt x="0" y="13782"/>
                      <a:pt x="1055" y="16327"/>
                      <a:pt x="3164" y="18436"/>
                    </a:cubicBezTo>
                    <a:cubicBezTo>
                      <a:pt x="3164" y="18436"/>
                      <a:pt x="3164" y="18436"/>
                      <a:pt x="3164" y="18436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49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" name="Shape 1292"/>
              <p:cNvSpPr/>
              <p:nvPr/>
            </p:nvSpPr>
            <p:spPr>
              <a:xfrm>
                <a:off x="0" y="248248"/>
                <a:ext cx="495253" cy="2926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332" y="9360"/>
                    </a:moveTo>
                    <a:cubicBezTo>
                      <a:pt x="21225" y="8347"/>
                      <a:pt x="21089" y="7408"/>
                      <a:pt x="20925" y="6543"/>
                    </a:cubicBezTo>
                    <a:cubicBezTo>
                      <a:pt x="20761" y="5678"/>
                      <a:pt x="20542" y="4834"/>
                      <a:pt x="20266" y="4011"/>
                    </a:cubicBezTo>
                    <a:cubicBezTo>
                      <a:pt x="19989" y="3190"/>
                      <a:pt x="19673" y="2489"/>
                      <a:pt x="19314" y="1909"/>
                    </a:cubicBezTo>
                    <a:cubicBezTo>
                      <a:pt x="18957" y="1329"/>
                      <a:pt x="18519" y="867"/>
                      <a:pt x="18002" y="520"/>
                    </a:cubicBezTo>
                    <a:cubicBezTo>
                      <a:pt x="17487" y="175"/>
                      <a:pt x="16916" y="0"/>
                      <a:pt x="16292" y="0"/>
                    </a:cubicBezTo>
                    <a:cubicBezTo>
                      <a:pt x="16190" y="0"/>
                      <a:pt x="15970" y="187"/>
                      <a:pt x="15632" y="559"/>
                    </a:cubicBezTo>
                    <a:cubicBezTo>
                      <a:pt x="15295" y="931"/>
                      <a:pt x="14922" y="1348"/>
                      <a:pt x="14512" y="1805"/>
                    </a:cubicBezTo>
                    <a:cubicBezTo>
                      <a:pt x="14103" y="2264"/>
                      <a:pt x="13557" y="2680"/>
                      <a:pt x="12871" y="3051"/>
                    </a:cubicBezTo>
                    <a:cubicBezTo>
                      <a:pt x="12185" y="3423"/>
                      <a:pt x="11496" y="3610"/>
                      <a:pt x="10800" y="3610"/>
                    </a:cubicBezTo>
                    <a:cubicBezTo>
                      <a:pt x="10104" y="3610"/>
                      <a:pt x="9414" y="3423"/>
                      <a:pt x="8729" y="3051"/>
                    </a:cubicBezTo>
                    <a:cubicBezTo>
                      <a:pt x="8043" y="2680"/>
                      <a:pt x="7496" y="2264"/>
                      <a:pt x="7087" y="1805"/>
                    </a:cubicBezTo>
                    <a:cubicBezTo>
                      <a:pt x="6678" y="1348"/>
                      <a:pt x="6304" y="931"/>
                      <a:pt x="5967" y="559"/>
                    </a:cubicBezTo>
                    <a:cubicBezTo>
                      <a:pt x="5630" y="187"/>
                      <a:pt x="5410" y="0"/>
                      <a:pt x="5308" y="0"/>
                    </a:cubicBezTo>
                    <a:cubicBezTo>
                      <a:pt x="4684" y="0"/>
                      <a:pt x="4113" y="175"/>
                      <a:pt x="3597" y="520"/>
                    </a:cubicBezTo>
                    <a:cubicBezTo>
                      <a:pt x="3081" y="867"/>
                      <a:pt x="2643" y="1329"/>
                      <a:pt x="2286" y="1909"/>
                    </a:cubicBezTo>
                    <a:cubicBezTo>
                      <a:pt x="1927" y="2488"/>
                      <a:pt x="1611" y="3190"/>
                      <a:pt x="1334" y="4011"/>
                    </a:cubicBezTo>
                    <a:cubicBezTo>
                      <a:pt x="1058" y="4834"/>
                      <a:pt x="839" y="5678"/>
                      <a:pt x="675" y="6543"/>
                    </a:cubicBezTo>
                    <a:cubicBezTo>
                      <a:pt x="511" y="7408"/>
                      <a:pt x="375" y="8347"/>
                      <a:pt x="268" y="9360"/>
                    </a:cubicBezTo>
                    <a:cubicBezTo>
                      <a:pt x="161" y="10371"/>
                      <a:pt x="89" y="11314"/>
                      <a:pt x="53" y="12189"/>
                    </a:cubicBezTo>
                    <a:cubicBezTo>
                      <a:pt x="17" y="13063"/>
                      <a:pt x="0" y="13959"/>
                      <a:pt x="0" y="14877"/>
                    </a:cubicBezTo>
                    <a:cubicBezTo>
                      <a:pt x="0" y="16953"/>
                      <a:pt x="372" y="18593"/>
                      <a:pt x="1119" y="19795"/>
                    </a:cubicBezTo>
                    <a:cubicBezTo>
                      <a:pt x="1866" y="20998"/>
                      <a:pt x="2858" y="21600"/>
                      <a:pt x="4096" y="21600"/>
                    </a:cubicBezTo>
                    <a:lnTo>
                      <a:pt x="17504" y="21600"/>
                    </a:lnTo>
                    <a:cubicBezTo>
                      <a:pt x="18741" y="21600"/>
                      <a:pt x="19734" y="20998"/>
                      <a:pt x="20480" y="19795"/>
                    </a:cubicBezTo>
                    <a:cubicBezTo>
                      <a:pt x="21227" y="18593"/>
                      <a:pt x="21600" y="16953"/>
                      <a:pt x="21600" y="14877"/>
                    </a:cubicBezTo>
                    <a:cubicBezTo>
                      <a:pt x="21600" y="13959"/>
                      <a:pt x="21582" y="13063"/>
                      <a:pt x="21547" y="12189"/>
                    </a:cubicBezTo>
                    <a:cubicBezTo>
                      <a:pt x="21511" y="11314"/>
                      <a:pt x="21439" y="10371"/>
                      <a:pt x="21332" y="9360"/>
                    </a:cubicBezTo>
                    <a:cubicBezTo>
                      <a:pt x="21332" y="9360"/>
                      <a:pt x="21332" y="9360"/>
                      <a:pt x="21332" y="936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49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7" name="Shape 1319"/>
          <p:cNvSpPr/>
          <p:nvPr/>
        </p:nvSpPr>
        <p:spPr>
          <a:xfrm flipV="1">
            <a:off x="2855201" y="2348193"/>
            <a:ext cx="138267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Shape 1320"/>
          <p:cNvSpPr/>
          <p:nvPr/>
        </p:nvSpPr>
        <p:spPr>
          <a:xfrm flipV="1">
            <a:off x="5073916" y="2348193"/>
            <a:ext cx="138267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Shape 1321"/>
          <p:cNvSpPr/>
          <p:nvPr/>
        </p:nvSpPr>
        <p:spPr>
          <a:xfrm flipV="1">
            <a:off x="7292633" y="2348193"/>
            <a:ext cx="138267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Shape 1322"/>
          <p:cNvSpPr/>
          <p:nvPr/>
        </p:nvSpPr>
        <p:spPr>
          <a:xfrm flipH="1">
            <a:off x="3134655" y="4755195"/>
            <a:ext cx="138267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Shape 1323"/>
          <p:cNvSpPr/>
          <p:nvPr/>
        </p:nvSpPr>
        <p:spPr>
          <a:xfrm flipH="1">
            <a:off x="5353370" y="4755195"/>
            <a:ext cx="138267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Shape 1324"/>
          <p:cNvSpPr/>
          <p:nvPr/>
        </p:nvSpPr>
        <p:spPr>
          <a:xfrm flipH="1">
            <a:off x="7572085" y="4755195"/>
            <a:ext cx="1381019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Shape 1325"/>
          <p:cNvSpPr/>
          <p:nvPr/>
        </p:nvSpPr>
        <p:spPr>
          <a:xfrm flipV="1">
            <a:off x="9510565" y="2348193"/>
            <a:ext cx="1696855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Shape 1326"/>
          <p:cNvSpPr/>
          <p:nvPr/>
        </p:nvSpPr>
        <p:spPr>
          <a:xfrm>
            <a:off x="11206238" y="2358750"/>
            <a:ext cx="0" cy="2402167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Shape 1327"/>
          <p:cNvSpPr/>
          <p:nvPr/>
        </p:nvSpPr>
        <p:spPr>
          <a:xfrm flipH="1">
            <a:off x="9790802" y="4755195"/>
            <a:ext cx="1415669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Shape 1328"/>
          <p:cNvSpPr/>
          <p:nvPr/>
        </p:nvSpPr>
        <p:spPr>
          <a:xfrm flipH="1">
            <a:off x="1600506" y="4755195"/>
            <a:ext cx="702212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Shape 1329"/>
          <p:cNvSpPr/>
          <p:nvPr/>
        </p:nvSpPr>
        <p:spPr>
          <a:xfrm flipV="1">
            <a:off x="1602994" y="2348194"/>
            <a:ext cx="0" cy="2412723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Shape 1330"/>
          <p:cNvSpPr/>
          <p:nvPr/>
        </p:nvSpPr>
        <p:spPr>
          <a:xfrm>
            <a:off x="1596984" y="2348193"/>
            <a:ext cx="422175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9" name="Group 1335"/>
          <p:cNvGrpSpPr/>
          <p:nvPr/>
        </p:nvGrpSpPr>
        <p:grpSpPr>
          <a:xfrm>
            <a:off x="4515671" y="2069245"/>
            <a:ext cx="559901" cy="559901"/>
            <a:chOff x="0" y="0"/>
            <a:chExt cx="1243363" cy="1243363"/>
          </a:xfrm>
        </p:grpSpPr>
        <p:sp>
          <p:nvSpPr>
            <p:cNvPr id="20" name="Shape 1331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21" name="Group 1334"/>
            <p:cNvGrpSpPr/>
            <p:nvPr/>
          </p:nvGrpSpPr>
          <p:grpSpPr>
            <a:xfrm>
              <a:off x="452618" y="384509"/>
              <a:ext cx="335923" cy="474346"/>
              <a:chOff x="0" y="0"/>
              <a:chExt cx="335921" cy="474344"/>
            </a:xfrm>
          </p:grpSpPr>
          <p:sp>
            <p:nvSpPr>
              <p:cNvPr id="22" name="Shape 1332"/>
              <p:cNvSpPr/>
              <p:nvPr/>
            </p:nvSpPr>
            <p:spPr>
              <a:xfrm>
                <a:off x="0" y="42435"/>
                <a:ext cx="335922" cy="4319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441" y="0"/>
                    </a:moveTo>
                    <a:lnTo>
                      <a:pt x="17589" y="3600"/>
                    </a:lnTo>
                    <a:lnTo>
                      <a:pt x="4011" y="3600"/>
                    </a:lnTo>
                    <a:lnTo>
                      <a:pt x="2159" y="0"/>
                    </a:lnTo>
                    <a:cubicBezTo>
                      <a:pt x="972" y="0"/>
                      <a:pt x="0" y="756"/>
                      <a:pt x="0" y="1679"/>
                    </a:cubicBezTo>
                    <a:lnTo>
                      <a:pt x="0" y="19921"/>
                    </a:lnTo>
                    <a:cubicBezTo>
                      <a:pt x="0" y="20844"/>
                      <a:pt x="972" y="21600"/>
                      <a:pt x="2159" y="21600"/>
                    </a:cubicBezTo>
                    <a:lnTo>
                      <a:pt x="19441" y="21600"/>
                    </a:lnTo>
                    <a:cubicBezTo>
                      <a:pt x="20628" y="21600"/>
                      <a:pt x="21600" y="20844"/>
                      <a:pt x="21600" y="19921"/>
                    </a:cubicBezTo>
                    <a:lnTo>
                      <a:pt x="21600" y="1679"/>
                    </a:lnTo>
                    <a:cubicBezTo>
                      <a:pt x="21600" y="756"/>
                      <a:pt x="20628" y="0"/>
                      <a:pt x="1944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49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" name="Shape 1333"/>
              <p:cNvSpPr/>
              <p:nvPr/>
            </p:nvSpPr>
            <p:spPr>
              <a:xfrm>
                <a:off x="59175" y="0"/>
                <a:ext cx="215954" cy="9598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441" y="21600"/>
                    </a:moveTo>
                    <a:lnTo>
                      <a:pt x="21600" y="10800"/>
                    </a:lnTo>
                    <a:lnTo>
                      <a:pt x="16369" y="10800"/>
                    </a:lnTo>
                    <a:lnTo>
                      <a:pt x="14641" y="0"/>
                    </a:lnTo>
                    <a:lnTo>
                      <a:pt x="6959" y="0"/>
                    </a:lnTo>
                    <a:lnTo>
                      <a:pt x="5231" y="10800"/>
                    </a:lnTo>
                    <a:lnTo>
                      <a:pt x="0" y="10800"/>
                    </a:lnTo>
                    <a:lnTo>
                      <a:pt x="2159" y="21600"/>
                    </a:lnTo>
                    <a:cubicBezTo>
                      <a:pt x="2159" y="21600"/>
                      <a:pt x="19441" y="21600"/>
                      <a:pt x="19441" y="216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49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4" name="Group 1338"/>
          <p:cNvGrpSpPr/>
          <p:nvPr/>
        </p:nvGrpSpPr>
        <p:grpSpPr>
          <a:xfrm>
            <a:off x="6734387" y="2069245"/>
            <a:ext cx="559901" cy="559901"/>
            <a:chOff x="0" y="0"/>
            <a:chExt cx="1243363" cy="1243363"/>
          </a:xfrm>
        </p:grpSpPr>
        <p:sp>
          <p:nvSpPr>
            <p:cNvPr id="25" name="Shape 1336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Shape 1337"/>
            <p:cNvSpPr/>
            <p:nvPr/>
          </p:nvSpPr>
          <p:spPr>
            <a:xfrm>
              <a:off x="384508" y="384509"/>
              <a:ext cx="474347" cy="4743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14" h="20814" extrusionOk="0">
                  <a:moveTo>
                    <a:pt x="16063" y="4751"/>
                  </a:moveTo>
                  <a:cubicBezTo>
                    <a:pt x="14562" y="3251"/>
                    <a:pt x="14186" y="1270"/>
                    <a:pt x="14318" y="1137"/>
                  </a:cubicBezTo>
                  <a:cubicBezTo>
                    <a:pt x="14452" y="1003"/>
                    <a:pt x="16354" y="1458"/>
                    <a:pt x="17856" y="2959"/>
                  </a:cubicBezTo>
                  <a:cubicBezTo>
                    <a:pt x="19356" y="4460"/>
                    <a:pt x="19807" y="6366"/>
                    <a:pt x="19677" y="6496"/>
                  </a:cubicBezTo>
                  <a:cubicBezTo>
                    <a:pt x="19548" y="6625"/>
                    <a:pt x="17564" y="6252"/>
                    <a:pt x="16063" y="4751"/>
                  </a:cubicBezTo>
                  <a:close/>
                  <a:moveTo>
                    <a:pt x="8257" y="11610"/>
                  </a:moveTo>
                  <a:cubicBezTo>
                    <a:pt x="7827" y="11179"/>
                    <a:pt x="7967" y="10342"/>
                    <a:pt x="8569" y="9739"/>
                  </a:cubicBezTo>
                  <a:cubicBezTo>
                    <a:pt x="9172" y="9137"/>
                    <a:pt x="10009" y="8997"/>
                    <a:pt x="10440" y="9428"/>
                  </a:cubicBezTo>
                  <a:cubicBezTo>
                    <a:pt x="10869" y="9858"/>
                    <a:pt x="10730" y="10696"/>
                    <a:pt x="10128" y="11298"/>
                  </a:cubicBezTo>
                  <a:cubicBezTo>
                    <a:pt x="9526" y="11900"/>
                    <a:pt x="8687" y="12040"/>
                    <a:pt x="8257" y="11610"/>
                  </a:cubicBezTo>
                  <a:close/>
                  <a:moveTo>
                    <a:pt x="18634" y="2180"/>
                  </a:moveTo>
                  <a:cubicBezTo>
                    <a:pt x="16698" y="243"/>
                    <a:pt x="14265" y="-466"/>
                    <a:pt x="13491" y="308"/>
                  </a:cubicBezTo>
                  <a:lnTo>
                    <a:pt x="10372" y="3426"/>
                  </a:lnTo>
                  <a:cubicBezTo>
                    <a:pt x="9900" y="3899"/>
                    <a:pt x="9488" y="5482"/>
                    <a:pt x="9676" y="7085"/>
                  </a:cubicBezTo>
                  <a:lnTo>
                    <a:pt x="240" y="16521"/>
                  </a:lnTo>
                  <a:cubicBezTo>
                    <a:pt x="-320" y="17081"/>
                    <a:pt x="134" y="18442"/>
                    <a:pt x="1253" y="19561"/>
                  </a:cubicBezTo>
                  <a:cubicBezTo>
                    <a:pt x="2373" y="20681"/>
                    <a:pt x="3733" y="21134"/>
                    <a:pt x="4293" y="20574"/>
                  </a:cubicBezTo>
                  <a:lnTo>
                    <a:pt x="13729" y="11138"/>
                  </a:lnTo>
                  <a:cubicBezTo>
                    <a:pt x="15332" y="11327"/>
                    <a:pt x="16915" y="10914"/>
                    <a:pt x="17388" y="10442"/>
                  </a:cubicBezTo>
                  <a:lnTo>
                    <a:pt x="20506" y="7324"/>
                  </a:lnTo>
                  <a:cubicBezTo>
                    <a:pt x="21280" y="6549"/>
                    <a:pt x="20573" y="4116"/>
                    <a:pt x="18634" y="218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Group 1341"/>
          <p:cNvGrpSpPr/>
          <p:nvPr/>
        </p:nvGrpSpPr>
        <p:grpSpPr>
          <a:xfrm>
            <a:off x="8953103" y="2069245"/>
            <a:ext cx="559901" cy="559901"/>
            <a:chOff x="0" y="0"/>
            <a:chExt cx="1243363" cy="1243363"/>
          </a:xfrm>
        </p:grpSpPr>
        <p:sp>
          <p:nvSpPr>
            <p:cNvPr id="28" name="Shape 1339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Shape 1340"/>
            <p:cNvSpPr/>
            <p:nvPr/>
          </p:nvSpPr>
          <p:spPr>
            <a:xfrm>
              <a:off x="383421" y="384509"/>
              <a:ext cx="474315" cy="4743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8" h="21320" extrusionOk="0">
                  <a:moveTo>
                    <a:pt x="6122" y="19157"/>
                  </a:moveTo>
                  <a:lnTo>
                    <a:pt x="3902" y="19634"/>
                  </a:lnTo>
                  <a:cubicBezTo>
                    <a:pt x="3688" y="19233"/>
                    <a:pt x="3431" y="18833"/>
                    <a:pt x="2957" y="18361"/>
                  </a:cubicBezTo>
                  <a:cubicBezTo>
                    <a:pt x="2486" y="17889"/>
                    <a:pt x="2085" y="17631"/>
                    <a:pt x="1685" y="17417"/>
                  </a:cubicBezTo>
                  <a:lnTo>
                    <a:pt x="2162" y="15198"/>
                  </a:lnTo>
                  <a:lnTo>
                    <a:pt x="2804" y="14556"/>
                  </a:lnTo>
                  <a:cubicBezTo>
                    <a:pt x="2804" y="14556"/>
                    <a:pt x="4012" y="14580"/>
                    <a:pt x="5374" y="15944"/>
                  </a:cubicBezTo>
                  <a:cubicBezTo>
                    <a:pt x="6737" y="17307"/>
                    <a:pt x="6762" y="18516"/>
                    <a:pt x="6762" y="18516"/>
                  </a:cubicBezTo>
                  <a:cubicBezTo>
                    <a:pt x="6762" y="18516"/>
                    <a:pt x="6122" y="19157"/>
                    <a:pt x="6122" y="19157"/>
                  </a:cubicBezTo>
                  <a:close/>
                  <a:moveTo>
                    <a:pt x="19625" y="1692"/>
                  </a:moveTo>
                  <a:cubicBezTo>
                    <a:pt x="17654" y="-280"/>
                    <a:pt x="16174" y="15"/>
                    <a:pt x="16174" y="15"/>
                  </a:cubicBezTo>
                  <a:lnTo>
                    <a:pt x="9270" y="6920"/>
                  </a:lnTo>
                  <a:lnTo>
                    <a:pt x="1379" y="14810"/>
                  </a:lnTo>
                  <a:lnTo>
                    <a:pt x="0" y="21320"/>
                  </a:lnTo>
                  <a:lnTo>
                    <a:pt x="6508" y="19939"/>
                  </a:lnTo>
                  <a:lnTo>
                    <a:pt x="14399" y="12048"/>
                  </a:lnTo>
                  <a:lnTo>
                    <a:pt x="21302" y="5145"/>
                  </a:lnTo>
                  <a:cubicBezTo>
                    <a:pt x="21302" y="5145"/>
                    <a:pt x="21600" y="3665"/>
                    <a:pt x="19625" y="169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0" name="Group 1344"/>
          <p:cNvGrpSpPr/>
          <p:nvPr/>
        </p:nvGrpSpPr>
        <p:grpSpPr>
          <a:xfrm>
            <a:off x="8953103" y="4474998"/>
            <a:ext cx="559901" cy="559901"/>
            <a:chOff x="0" y="0"/>
            <a:chExt cx="1243363" cy="1243363"/>
          </a:xfrm>
        </p:grpSpPr>
        <p:sp>
          <p:nvSpPr>
            <p:cNvPr id="31" name="Shape 1342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Shape 1343"/>
            <p:cNvSpPr/>
            <p:nvPr/>
          </p:nvSpPr>
          <p:spPr>
            <a:xfrm>
              <a:off x="431257" y="349682"/>
              <a:ext cx="378644" cy="5409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7" h="21276" extrusionOk="0">
                  <a:moveTo>
                    <a:pt x="1877" y="21023"/>
                  </a:moveTo>
                  <a:cubicBezTo>
                    <a:pt x="2335" y="19958"/>
                    <a:pt x="3030" y="18458"/>
                    <a:pt x="3960" y="16288"/>
                  </a:cubicBezTo>
                  <a:cubicBezTo>
                    <a:pt x="8011" y="15823"/>
                    <a:pt x="9689" y="16658"/>
                    <a:pt x="12261" y="13325"/>
                  </a:cubicBezTo>
                  <a:cubicBezTo>
                    <a:pt x="10172" y="13789"/>
                    <a:pt x="7654" y="12465"/>
                    <a:pt x="7789" y="11892"/>
                  </a:cubicBezTo>
                  <a:cubicBezTo>
                    <a:pt x="7924" y="11318"/>
                    <a:pt x="13647" y="12306"/>
                    <a:pt x="17393" y="8447"/>
                  </a:cubicBezTo>
                  <a:cubicBezTo>
                    <a:pt x="12670" y="9202"/>
                    <a:pt x="11160" y="7540"/>
                    <a:pt x="11769" y="7289"/>
                  </a:cubicBezTo>
                  <a:cubicBezTo>
                    <a:pt x="13175" y="6708"/>
                    <a:pt x="17348" y="7048"/>
                    <a:pt x="19572" y="5477"/>
                  </a:cubicBezTo>
                  <a:cubicBezTo>
                    <a:pt x="20719" y="4669"/>
                    <a:pt x="21256" y="2702"/>
                    <a:pt x="20789" y="2000"/>
                  </a:cubicBezTo>
                  <a:cubicBezTo>
                    <a:pt x="20229" y="1153"/>
                    <a:pt x="16813" y="-111"/>
                    <a:pt x="14931" y="7"/>
                  </a:cubicBezTo>
                  <a:cubicBezTo>
                    <a:pt x="13047" y="126"/>
                    <a:pt x="10093" y="5208"/>
                    <a:pt x="9217" y="5168"/>
                  </a:cubicBezTo>
                  <a:cubicBezTo>
                    <a:pt x="8341" y="5128"/>
                    <a:pt x="8166" y="2892"/>
                    <a:pt x="9694" y="813"/>
                  </a:cubicBezTo>
                  <a:cubicBezTo>
                    <a:pt x="8081" y="1330"/>
                    <a:pt x="5127" y="2940"/>
                    <a:pt x="4200" y="4315"/>
                  </a:cubicBezTo>
                  <a:cubicBezTo>
                    <a:pt x="2475" y="6874"/>
                    <a:pt x="4362" y="12744"/>
                    <a:pt x="3757" y="12953"/>
                  </a:cubicBezTo>
                  <a:cubicBezTo>
                    <a:pt x="3151" y="13163"/>
                    <a:pt x="1114" y="10259"/>
                    <a:pt x="505" y="8944"/>
                  </a:cubicBezTo>
                  <a:cubicBezTo>
                    <a:pt x="-324" y="10961"/>
                    <a:pt x="-344" y="12982"/>
                    <a:pt x="2082" y="15667"/>
                  </a:cubicBezTo>
                  <a:cubicBezTo>
                    <a:pt x="1167" y="17429"/>
                    <a:pt x="667" y="19457"/>
                    <a:pt x="592" y="20487"/>
                  </a:cubicBezTo>
                  <a:cubicBezTo>
                    <a:pt x="557" y="21312"/>
                    <a:pt x="1675" y="21489"/>
                    <a:pt x="1877" y="21023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3" name="Group 1347"/>
          <p:cNvGrpSpPr/>
          <p:nvPr/>
        </p:nvGrpSpPr>
        <p:grpSpPr>
          <a:xfrm>
            <a:off x="6734387" y="4474998"/>
            <a:ext cx="559901" cy="559901"/>
            <a:chOff x="0" y="0"/>
            <a:chExt cx="1243363" cy="1243363"/>
          </a:xfrm>
        </p:grpSpPr>
        <p:sp>
          <p:nvSpPr>
            <p:cNvPr id="34" name="Shape 1345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Shape 1346"/>
            <p:cNvSpPr/>
            <p:nvPr/>
          </p:nvSpPr>
          <p:spPr>
            <a:xfrm>
              <a:off x="351222" y="372464"/>
              <a:ext cx="540919" cy="5409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5" h="21474" extrusionOk="0">
                  <a:moveTo>
                    <a:pt x="2578" y="8409"/>
                  </a:moveTo>
                  <a:cubicBezTo>
                    <a:pt x="2578" y="5193"/>
                    <a:pt x="5174" y="2587"/>
                    <a:pt x="8376" y="2587"/>
                  </a:cubicBezTo>
                  <a:cubicBezTo>
                    <a:pt x="11580" y="2587"/>
                    <a:pt x="14435" y="5451"/>
                    <a:pt x="14435" y="8666"/>
                  </a:cubicBezTo>
                  <a:cubicBezTo>
                    <a:pt x="14435" y="11882"/>
                    <a:pt x="11838" y="14488"/>
                    <a:pt x="8635" y="14488"/>
                  </a:cubicBezTo>
                  <a:cubicBezTo>
                    <a:pt x="5431" y="14488"/>
                    <a:pt x="2578" y="11624"/>
                    <a:pt x="2578" y="8409"/>
                  </a:cubicBezTo>
                  <a:close/>
                  <a:moveTo>
                    <a:pt x="20914" y="18167"/>
                  </a:moveTo>
                  <a:lnTo>
                    <a:pt x="15797" y="13032"/>
                  </a:lnTo>
                  <a:cubicBezTo>
                    <a:pt x="16568" y="11759"/>
                    <a:pt x="17013" y="10265"/>
                    <a:pt x="17013" y="8666"/>
                  </a:cubicBezTo>
                  <a:cubicBezTo>
                    <a:pt x="17013" y="4023"/>
                    <a:pt x="13004" y="0"/>
                    <a:pt x="8376" y="0"/>
                  </a:cubicBezTo>
                  <a:cubicBezTo>
                    <a:pt x="3750" y="0"/>
                    <a:pt x="0" y="3765"/>
                    <a:pt x="0" y="8409"/>
                  </a:cubicBezTo>
                  <a:cubicBezTo>
                    <a:pt x="0" y="13052"/>
                    <a:pt x="4008" y="17075"/>
                    <a:pt x="8635" y="17075"/>
                  </a:cubicBezTo>
                  <a:cubicBezTo>
                    <a:pt x="10173" y="17075"/>
                    <a:pt x="11614" y="16657"/>
                    <a:pt x="12852" y="15931"/>
                  </a:cubicBezTo>
                  <a:lnTo>
                    <a:pt x="17996" y="21094"/>
                  </a:lnTo>
                  <a:cubicBezTo>
                    <a:pt x="18500" y="21600"/>
                    <a:pt x="19317" y="21600"/>
                    <a:pt x="19819" y="21094"/>
                  </a:cubicBezTo>
                  <a:lnTo>
                    <a:pt x="21096" y="19815"/>
                  </a:lnTo>
                  <a:cubicBezTo>
                    <a:pt x="21600" y="19309"/>
                    <a:pt x="21417" y="18672"/>
                    <a:pt x="20914" y="18167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1350"/>
          <p:cNvGrpSpPr/>
          <p:nvPr/>
        </p:nvGrpSpPr>
        <p:grpSpPr>
          <a:xfrm>
            <a:off x="4515672" y="4474998"/>
            <a:ext cx="559901" cy="559901"/>
            <a:chOff x="0" y="0"/>
            <a:chExt cx="1243363" cy="1243363"/>
          </a:xfrm>
        </p:grpSpPr>
        <p:sp>
          <p:nvSpPr>
            <p:cNvPr id="37" name="Shape 1348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Shape 1349"/>
            <p:cNvSpPr/>
            <p:nvPr/>
          </p:nvSpPr>
          <p:spPr>
            <a:xfrm>
              <a:off x="351222" y="393269"/>
              <a:ext cx="540919" cy="4993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92" y="12333"/>
                  </a:moveTo>
                  <a:cubicBezTo>
                    <a:pt x="19528" y="12511"/>
                    <a:pt x="19333" y="12600"/>
                    <a:pt x="19107" y="12600"/>
                  </a:cubicBezTo>
                  <a:cubicBezTo>
                    <a:pt x="18882" y="12600"/>
                    <a:pt x="18688" y="12511"/>
                    <a:pt x="18524" y="12333"/>
                  </a:cubicBezTo>
                  <a:cubicBezTo>
                    <a:pt x="18360" y="12155"/>
                    <a:pt x="18277" y="11944"/>
                    <a:pt x="18277" y="11700"/>
                  </a:cubicBezTo>
                  <a:cubicBezTo>
                    <a:pt x="18277" y="11456"/>
                    <a:pt x="18360" y="11245"/>
                    <a:pt x="18524" y="11067"/>
                  </a:cubicBezTo>
                  <a:cubicBezTo>
                    <a:pt x="18688" y="10889"/>
                    <a:pt x="18882" y="10800"/>
                    <a:pt x="19107" y="10800"/>
                  </a:cubicBezTo>
                  <a:cubicBezTo>
                    <a:pt x="19333" y="10800"/>
                    <a:pt x="19528" y="10889"/>
                    <a:pt x="19692" y="11067"/>
                  </a:cubicBezTo>
                  <a:cubicBezTo>
                    <a:pt x="19857" y="11245"/>
                    <a:pt x="19938" y="11456"/>
                    <a:pt x="19938" y="11700"/>
                  </a:cubicBezTo>
                  <a:cubicBezTo>
                    <a:pt x="19938" y="11944"/>
                    <a:pt x="19857" y="12155"/>
                    <a:pt x="19692" y="12333"/>
                  </a:cubicBezTo>
                  <a:cubicBezTo>
                    <a:pt x="19692" y="12333"/>
                    <a:pt x="19692" y="12333"/>
                    <a:pt x="19692" y="12333"/>
                  </a:cubicBezTo>
                  <a:close/>
                  <a:moveTo>
                    <a:pt x="16616" y="10800"/>
                  </a:moveTo>
                  <a:lnTo>
                    <a:pt x="4984" y="10800"/>
                  </a:lnTo>
                  <a:lnTo>
                    <a:pt x="4984" y="1800"/>
                  </a:lnTo>
                  <a:lnTo>
                    <a:pt x="13292" y="1800"/>
                  </a:lnTo>
                  <a:lnTo>
                    <a:pt x="13292" y="4050"/>
                  </a:lnTo>
                  <a:cubicBezTo>
                    <a:pt x="13292" y="4425"/>
                    <a:pt x="13414" y="4744"/>
                    <a:pt x="13655" y="5006"/>
                  </a:cubicBezTo>
                  <a:cubicBezTo>
                    <a:pt x="13898" y="5269"/>
                    <a:pt x="14192" y="5400"/>
                    <a:pt x="14538" y="5400"/>
                  </a:cubicBezTo>
                  <a:lnTo>
                    <a:pt x="16616" y="5400"/>
                  </a:lnTo>
                  <a:cubicBezTo>
                    <a:pt x="16616" y="5400"/>
                    <a:pt x="16616" y="10800"/>
                    <a:pt x="16616" y="10800"/>
                  </a:cubicBezTo>
                  <a:close/>
                  <a:moveTo>
                    <a:pt x="16616" y="19800"/>
                  </a:moveTo>
                  <a:lnTo>
                    <a:pt x="4984" y="19800"/>
                  </a:lnTo>
                  <a:lnTo>
                    <a:pt x="4984" y="16200"/>
                  </a:lnTo>
                  <a:lnTo>
                    <a:pt x="16616" y="16200"/>
                  </a:lnTo>
                  <a:cubicBezTo>
                    <a:pt x="16616" y="16200"/>
                    <a:pt x="16616" y="19800"/>
                    <a:pt x="16616" y="19800"/>
                  </a:cubicBezTo>
                  <a:close/>
                  <a:moveTo>
                    <a:pt x="20867" y="9795"/>
                  </a:moveTo>
                  <a:cubicBezTo>
                    <a:pt x="20378" y="9265"/>
                    <a:pt x="19791" y="9000"/>
                    <a:pt x="19107" y="9000"/>
                  </a:cubicBezTo>
                  <a:lnTo>
                    <a:pt x="18277" y="9000"/>
                  </a:lnTo>
                  <a:lnTo>
                    <a:pt x="18277" y="5400"/>
                  </a:lnTo>
                  <a:cubicBezTo>
                    <a:pt x="18277" y="5025"/>
                    <a:pt x="18190" y="4613"/>
                    <a:pt x="18018" y="4163"/>
                  </a:cubicBezTo>
                  <a:cubicBezTo>
                    <a:pt x="17844" y="3712"/>
                    <a:pt x="17637" y="3356"/>
                    <a:pt x="17394" y="3094"/>
                  </a:cubicBezTo>
                  <a:lnTo>
                    <a:pt x="15421" y="957"/>
                  </a:lnTo>
                  <a:cubicBezTo>
                    <a:pt x="15179" y="694"/>
                    <a:pt x="14850" y="469"/>
                    <a:pt x="14435" y="281"/>
                  </a:cubicBezTo>
                  <a:cubicBezTo>
                    <a:pt x="14020" y="94"/>
                    <a:pt x="13638" y="0"/>
                    <a:pt x="13292" y="0"/>
                  </a:cubicBezTo>
                  <a:lnTo>
                    <a:pt x="4569" y="0"/>
                  </a:lnTo>
                  <a:cubicBezTo>
                    <a:pt x="4223" y="0"/>
                    <a:pt x="3929" y="132"/>
                    <a:pt x="3687" y="394"/>
                  </a:cubicBezTo>
                  <a:cubicBezTo>
                    <a:pt x="3444" y="656"/>
                    <a:pt x="3323" y="975"/>
                    <a:pt x="3323" y="1350"/>
                  </a:cubicBezTo>
                  <a:lnTo>
                    <a:pt x="3323" y="9000"/>
                  </a:lnTo>
                  <a:lnTo>
                    <a:pt x="2493" y="9000"/>
                  </a:lnTo>
                  <a:cubicBezTo>
                    <a:pt x="1809" y="9000"/>
                    <a:pt x="1222" y="9265"/>
                    <a:pt x="734" y="9795"/>
                  </a:cubicBezTo>
                  <a:cubicBezTo>
                    <a:pt x="244" y="10324"/>
                    <a:pt x="0" y="10960"/>
                    <a:pt x="0" y="11700"/>
                  </a:cubicBezTo>
                  <a:lnTo>
                    <a:pt x="0" y="17550"/>
                  </a:lnTo>
                  <a:cubicBezTo>
                    <a:pt x="0" y="17673"/>
                    <a:pt x="41" y="17777"/>
                    <a:pt x="124" y="17866"/>
                  </a:cubicBezTo>
                  <a:cubicBezTo>
                    <a:pt x="205" y="17956"/>
                    <a:pt x="303" y="18000"/>
                    <a:pt x="415" y="18000"/>
                  </a:cubicBezTo>
                  <a:lnTo>
                    <a:pt x="3323" y="18000"/>
                  </a:lnTo>
                  <a:lnTo>
                    <a:pt x="3323" y="20250"/>
                  </a:lnTo>
                  <a:cubicBezTo>
                    <a:pt x="3323" y="20625"/>
                    <a:pt x="3444" y="20944"/>
                    <a:pt x="3687" y="21206"/>
                  </a:cubicBezTo>
                  <a:cubicBezTo>
                    <a:pt x="3929" y="21468"/>
                    <a:pt x="4223" y="21600"/>
                    <a:pt x="4569" y="21600"/>
                  </a:cubicBezTo>
                  <a:lnTo>
                    <a:pt x="17031" y="21600"/>
                  </a:lnTo>
                  <a:cubicBezTo>
                    <a:pt x="17377" y="21600"/>
                    <a:pt x="17671" y="21468"/>
                    <a:pt x="17913" y="21206"/>
                  </a:cubicBezTo>
                  <a:cubicBezTo>
                    <a:pt x="18156" y="20943"/>
                    <a:pt x="18277" y="20625"/>
                    <a:pt x="18277" y="20250"/>
                  </a:cubicBezTo>
                  <a:lnTo>
                    <a:pt x="18277" y="18000"/>
                  </a:lnTo>
                  <a:lnTo>
                    <a:pt x="21185" y="18000"/>
                  </a:lnTo>
                  <a:cubicBezTo>
                    <a:pt x="21297" y="18000"/>
                    <a:pt x="21395" y="17956"/>
                    <a:pt x="21476" y="17866"/>
                  </a:cubicBezTo>
                  <a:cubicBezTo>
                    <a:pt x="21559" y="17777"/>
                    <a:pt x="21600" y="17673"/>
                    <a:pt x="21600" y="17550"/>
                  </a:cubicBezTo>
                  <a:lnTo>
                    <a:pt x="21600" y="11700"/>
                  </a:lnTo>
                  <a:cubicBezTo>
                    <a:pt x="21600" y="10960"/>
                    <a:pt x="21356" y="10324"/>
                    <a:pt x="20867" y="9795"/>
                  </a:cubicBezTo>
                  <a:cubicBezTo>
                    <a:pt x="20867" y="9795"/>
                    <a:pt x="20867" y="9795"/>
                    <a:pt x="20867" y="9795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1356"/>
          <p:cNvGrpSpPr/>
          <p:nvPr/>
        </p:nvGrpSpPr>
        <p:grpSpPr>
          <a:xfrm>
            <a:off x="2296957" y="4474998"/>
            <a:ext cx="559901" cy="559901"/>
            <a:chOff x="0" y="0"/>
            <a:chExt cx="1243363" cy="1243363"/>
          </a:xfrm>
        </p:grpSpPr>
        <p:sp>
          <p:nvSpPr>
            <p:cNvPr id="40" name="Shape 1351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1" name="Group 1355"/>
            <p:cNvGrpSpPr/>
            <p:nvPr/>
          </p:nvGrpSpPr>
          <p:grpSpPr>
            <a:xfrm>
              <a:off x="356142" y="391541"/>
              <a:ext cx="533285" cy="457201"/>
              <a:chOff x="0" y="0"/>
              <a:chExt cx="533283" cy="457200"/>
            </a:xfrm>
          </p:grpSpPr>
          <p:sp>
            <p:nvSpPr>
              <p:cNvPr id="42" name="Shape 1352"/>
              <p:cNvSpPr/>
              <p:nvPr/>
            </p:nvSpPr>
            <p:spPr>
              <a:xfrm>
                <a:off x="0" y="76178"/>
                <a:ext cx="85718" cy="3810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949" y="1114"/>
                    </a:moveTo>
                    <a:cubicBezTo>
                      <a:pt x="1650" y="1857"/>
                      <a:pt x="0" y="2746"/>
                      <a:pt x="0" y="3780"/>
                    </a:cubicBezTo>
                    <a:lnTo>
                      <a:pt x="0" y="17820"/>
                    </a:lnTo>
                    <a:cubicBezTo>
                      <a:pt x="0" y="18855"/>
                      <a:pt x="1650" y="19744"/>
                      <a:pt x="4949" y="20487"/>
                    </a:cubicBezTo>
                    <a:cubicBezTo>
                      <a:pt x="8249" y="21229"/>
                      <a:pt x="12200" y="21600"/>
                      <a:pt x="16803" y="21600"/>
                    </a:cubicBezTo>
                    <a:lnTo>
                      <a:pt x="21600" y="21600"/>
                    </a:lnTo>
                    <a:lnTo>
                      <a:pt x="21600" y="0"/>
                    </a:lnTo>
                    <a:lnTo>
                      <a:pt x="16803" y="0"/>
                    </a:lnTo>
                    <a:cubicBezTo>
                      <a:pt x="12200" y="0"/>
                      <a:pt x="8249" y="372"/>
                      <a:pt x="4949" y="1114"/>
                    </a:cubicBezTo>
                    <a:cubicBezTo>
                      <a:pt x="4949" y="1114"/>
                      <a:pt x="4949" y="1114"/>
                      <a:pt x="4949" y="111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49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3" name="Shape 1353"/>
              <p:cNvSpPr/>
              <p:nvPr/>
            </p:nvSpPr>
            <p:spPr>
              <a:xfrm>
                <a:off x="113393" y="0"/>
                <a:ext cx="304819" cy="4572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200" y="3600"/>
                    </a:moveTo>
                    <a:lnTo>
                      <a:pt x="5400" y="3600"/>
                    </a:lnTo>
                    <a:lnTo>
                      <a:pt x="5400" y="1800"/>
                    </a:lnTo>
                    <a:lnTo>
                      <a:pt x="16200" y="1800"/>
                    </a:lnTo>
                    <a:cubicBezTo>
                      <a:pt x="16200" y="1800"/>
                      <a:pt x="16200" y="3600"/>
                      <a:pt x="16200" y="3600"/>
                    </a:cubicBezTo>
                    <a:close/>
                    <a:moveTo>
                      <a:pt x="18900" y="1350"/>
                    </a:moveTo>
                    <a:cubicBezTo>
                      <a:pt x="18900" y="975"/>
                      <a:pt x="18703" y="657"/>
                      <a:pt x="18308" y="394"/>
                    </a:cubicBezTo>
                    <a:cubicBezTo>
                      <a:pt x="17915" y="131"/>
                      <a:pt x="17437" y="0"/>
                      <a:pt x="16875" y="0"/>
                    </a:cubicBezTo>
                    <a:lnTo>
                      <a:pt x="4725" y="0"/>
                    </a:lnTo>
                    <a:cubicBezTo>
                      <a:pt x="4163" y="0"/>
                      <a:pt x="3685" y="131"/>
                      <a:pt x="3291" y="394"/>
                    </a:cubicBezTo>
                    <a:cubicBezTo>
                      <a:pt x="2897" y="656"/>
                      <a:pt x="2700" y="975"/>
                      <a:pt x="2700" y="1350"/>
                    </a:cubicBezTo>
                    <a:lnTo>
                      <a:pt x="2700" y="3600"/>
                    </a:lnTo>
                    <a:lnTo>
                      <a:pt x="0" y="3600"/>
                    </a:ln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3600"/>
                    </a:lnTo>
                    <a:lnTo>
                      <a:pt x="18900" y="3600"/>
                    </a:lnTo>
                    <a:cubicBezTo>
                      <a:pt x="18900" y="3600"/>
                      <a:pt x="18900" y="1350"/>
                      <a:pt x="18900" y="135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49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4" name="Shape 1354"/>
              <p:cNvSpPr/>
              <p:nvPr/>
            </p:nvSpPr>
            <p:spPr>
              <a:xfrm>
                <a:off x="447548" y="76178"/>
                <a:ext cx="85736" cy="3810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652" y="1114"/>
                    </a:moveTo>
                    <a:cubicBezTo>
                      <a:pt x="13348" y="372"/>
                      <a:pt x="9402" y="0"/>
                      <a:pt x="4800" y="0"/>
                    </a:cubicBezTo>
                    <a:lnTo>
                      <a:pt x="0" y="0"/>
                    </a:lnTo>
                    <a:lnTo>
                      <a:pt x="0" y="21600"/>
                    </a:lnTo>
                    <a:lnTo>
                      <a:pt x="4800" y="21600"/>
                    </a:lnTo>
                    <a:cubicBezTo>
                      <a:pt x="9402" y="21600"/>
                      <a:pt x="13348" y="21229"/>
                      <a:pt x="16652" y="20487"/>
                    </a:cubicBezTo>
                    <a:cubicBezTo>
                      <a:pt x="19951" y="19744"/>
                      <a:pt x="21600" y="18855"/>
                      <a:pt x="21600" y="17820"/>
                    </a:cubicBezTo>
                    <a:lnTo>
                      <a:pt x="21600" y="3780"/>
                    </a:lnTo>
                    <a:cubicBezTo>
                      <a:pt x="21600" y="2746"/>
                      <a:pt x="19951" y="1857"/>
                      <a:pt x="16652" y="1114"/>
                    </a:cubicBezTo>
                    <a:cubicBezTo>
                      <a:pt x="16652" y="1114"/>
                      <a:pt x="16652" y="1114"/>
                      <a:pt x="16652" y="111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49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45" name="TextBox 44"/>
          <p:cNvSpPr txBox="1"/>
          <p:nvPr/>
        </p:nvSpPr>
        <p:spPr>
          <a:xfrm>
            <a:off x="2296960" y="3077023"/>
            <a:ext cx="1845526" cy="59093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</a:t>
            </a: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Text Placeholder 4"/>
          <p:cNvSpPr txBox="1">
            <a:spLocks/>
          </p:cNvSpPr>
          <p:nvPr/>
        </p:nvSpPr>
        <p:spPr>
          <a:xfrm>
            <a:off x="2324324" y="2773463"/>
            <a:ext cx="2274568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4515675" y="3077023"/>
            <a:ext cx="1845526" cy="59093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</a:t>
            </a: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 Placeholder 4"/>
          <p:cNvSpPr txBox="1">
            <a:spLocks/>
          </p:cNvSpPr>
          <p:nvPr/>
        </p:nvSpPr>
        <p:spPr>
          <a:xfrm>
            <a:off x="4543039" y="2773463"/>
            <a:ext cx="2384661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734391" y="3077023"/>
            <a:ext cx="1845526" cy="59093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</a:t>
            </a: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Text Placeholder 4"/>
          <p:cNvSpPr txBox="1">
            <a:spLocks/>
          </p:cNvSpPr>
          <p:nvPr/>
        </p:nvSpPr>
        <p:spPr>
          <a:xfrm>
            <a:off x="6761756" y="2773463"/>
            <a:ext cx="2274568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8953104" y="3077023"/>
            <a:ext cx="1845526" cy="59093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</a:t>
            </a: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Text Placeholder 4"/>
          <p:cNvSpPr txBox="1">
            <a:spLocks/>
          </p:cNvSpPr>
          <p:nvPr/>
        </p:nvSpPr>
        <p:spPr>
          <a:xfrm>
            <a:off x="8980470" y="2773463"/>
            <a:ext cx="2274568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2296960" y="5513824"/>
            <a:ext cx="1845526" cy="59093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</a:t>
            </a: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 Placeholder 4"/>
          <p:cNvSpPr txBox="1">
            <a:spLocks/>
          </p:cNvSpPr>
          <p:nvPr/>
        </p:nvSpPr>
        <p:spPr>
          <a:xfrm>
            <a:off x="2324324" y="5210261"/>
            <a:ext cx="2274568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4515675" y="5513824"/>
            <a:ext cx="1845526" cy="59093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</a:t>
            </a: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Text Placeholder 4"/>
          <p:cNvSpPr txBox="1">
            <a:spLocks/>
          </p:cNvSpPr>
          <p:nvPr/>
        </p:nvSpPr>
        <p:spPr>
          <a:xfrm>
            <a:off x="4543039" y="5210261"/>
            <a:ext cx="2384661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734391" y="5513824"/>
            <a:ext cx="1845526" cy="59093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</a:t>
            </a: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Text Placeholder 4"/>
          <p:cNvSpPr txBox="1">
            <a:spLocks/>
          </p:cNvSpPr>
          <p:nvPr/>
        </p:nvSpPr>
        <p:spPr>
          <a:xfrm>
            <a:off x="6761756" y="5210261"/>
            <a:ext cx="2274568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8953104" y="5513824"/>
            <a:ext cx="1845526" cy="59093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</a:t>
            </a: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Text Placeholder 4"/>
          <p:cNvSpPr txBox="1">
            <a:spLocks/>
          </p:cNvSpPr>
          <p:nvPr/>
        </p:nvSpPr>
        <p:spPr>
          <a:xfrm>
            <a:off x="8980470" y="5210261"/>
            <a:ext cx="2274568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61" name="组合 60"/>
          <p:cNvGrpSpPr/>
          <p:nvPr/>
        </p:nvGrpSpPr>
        <p:grpSpPr>
          <a:xfrm>
            <a:off x="0" y="141068"/>
            <a:ext cx="12858750" cy="555354"/>
            <a:chOff x="170694" y="177982"/>
            <a:chExt cx="3936003" cy="781165"/>
          </a:xfrm>
        </p:grpSpPr>
        <p:sp>
          <p:nvSpPr>
            <p:cNvPr id="62" name="等腰三角形 61"/>
            <p:cNvSpPr/>
            <p:nvPr/>
          </p:nvSpPr>
          <p:spPr>
            <a:xfrm>
              <a:off x="1233863" y="177982"/>
              <a:ext cx="355284" cy="356514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3" name="等腰三角形 62"/>
            <p:cNvSpPr/>
            <p:nvPr/>
          </p:nvSpPr>
          <p:spPr>
            <a:xfrm flipV="1">
              <a:off x="200258" y="602633"/>
              <a:ext cx="355284" cy="356514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4" name="矩形 63"/>
            <p:cNvSpPr/>
            <p:nvPr/>
          </p:nvSpPr>
          <p:spPr>
            <a:xfrm>
              <a:off x="170694" y="261768"/>
              <a:ext cx="3936003" cy="61198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5" name="平行四边形 64"/>
            <p:cNvSpPr/>
            <p:nvPr/>
          </p:nvSpPr>
          <p:spPr>
            <a:xfrm>
              <a:off x="376965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66" name="TextBox 48"/>
          <p:cNvSpPr txBox="1"/>
          <p:nvPr/>
        </p:nvSpPr>
        <p:spPr>
          <a:xfrm>
            <a:off x="1083150" y="164853"/>
            <a:ext cx="2537913" cy="422790"/>
          </a:xfrm>
          <a:prstGeom prst="rect">
            <a:avLst/>
          </a:prstGeom>
          <a:noFill/>
        </p:spPr>
        <p:txBody>
          <a:bodyPr wrap="square" lIns="96441" tIns="48219" rIns="96441" bIns="48219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2453714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8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480"/>
                            </p:stCondLst>
                            <p:childTnLst>
                              <p:par>
                                <p:cTn id="1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98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480"/>
                            </p:stCondLst>
                            <p:childTnLst>
                              <p:par>
                                <p:cTn id="2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98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480"/>
                            </p:stCondLst>
                            <p:childTnLst>
                              <p:par>
                                <p:cTn id="3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98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480"/>
                            </p:stCondLst>
                            <p:childTnLst>
                              <p:par>
                                <p:cTn id="4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98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480"/>
                            </p:stCondLst>
                            <p:childTnLst>
                              <p:par>
                                <p:cTn id="5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98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480"/>
                            </p:stCondLst>
                            <p:childTnLst>
                              <p:par>
                                <p:cTn id="5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98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480"/>
                            </p:stCondLst>
                            <p:childTnLst>
                              <p:par>
                                <p:cTn id="6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98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8480"/>
                            </p:stCondLst>
                            <p:childTnLst>
                              <p:par>
                                <p:cTn id="7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980"/>
                            </p:stCondLst>
                            <p:childTnLst>
                              <p:par>
                                <p:cTn id="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9480"/>
                            </p:stCondLst>
                            <p:childTnLst>
                              <p:par>
                                <p:cTn id="8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9980"/>
                            </p:stCondLst>
                            <p:childTnLst>
                              <p:par>
                                <p:cTn id="8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480"/>
                            </p:stCondLst>
                            <p:childTnLst>
                              <p:par>
                                <p:cTn id="9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098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1480"/>
                            </p:stCondLst>
                            <p:childTnLst>
                              <p:par>
                                <p:cTn id="9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1980"/>
                            </p:stCondLst>
                            <p:childTnLst>
                              <p:par>
                                <p:cTn id="10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2480"/>
                            </p:stCondLst>
                            <p:childTnLst>
                              <p:par>
                                <p:cTn id="10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2980"/>
                            </p:stCondLst>
                            <p:childTnLst>
                              <p:par>
                                <p:cTn id="1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3480"/>
                            </p:stCondLst>
                            <p:childTnLst>
                              <p:par>
                                <p:cTn id="11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3980"/>
                            </p:stCondLst>
                            <p:childTnLst>
                              <p:par>
                                <p:cTn id="11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4480"/>
                            </p:stCondLst>
                            <p:childTnLst>
                              <p:par>
                                <p:cTn id="12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4980"/>
                            </p:stCondLst>
                            <p:childTnLst>
                              <p:par>
                                <p:cTn id="1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5480"/>
                            </p:stCondLst>
                            <p:childTnLst>
                              <p:par>
                                <p:cTn id="13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5980"/>
                            </p:stCondLst>
                            <p:childTnLst>
                              <p:par>
                                <p:cTn id="13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16480"/>
                            </p:stCondLst>
                            <p:childTnLst>
                              <p:par>
                                <p:cTn id="13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16980"/>
                            </p:stCondLst>
                            <p:childTnLst>
                              <p:par>
                                <p:cTn id="1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7480"/>
                            </p:stCondLst>
                            <p:childTnLst>
                              <p:par>
                                <p:cTn id="14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17980"/>
                            </p:stCondLst>
                            <p:childTnLst>
                              <p:par>
                                <p:cTn id="15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18480"/>
                            </p:stCondLst>
                            <p:childTnLst>
                              <p:par>
                                <p:cTn id="15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18980"/>
                            </p:stCondLst>
                            <p:childTnLst>
                              <p:par>
                                <p:cTn id="1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45" grpId="0"/>
      <p:bldP spid="46" grpId="0" build="p"/>
      <p:bldP spid="47" grpId="0"/>
      <p:bldP spid="48" grpId="0" build="p"/>
      <p:bldP spid="49" grpId="0"/>
      <p:bldP spid="50" grpId="0" build="p"/>
      <p:bldP spid="51" grpId="0"/>
      <p:bldP spid="52" grpId="0" build="p"/>
      <p:bldP spid="53" grpId="0"/>
      <p:bldP spid="54" grpId="0" build="p"/>
      <p:bldP spid="55" grpId="0"/>
      <p:bldP spid="56" grpId="0" build="p"/>
      <p:bldP spid="57" grpId="0"/>
      <p:bldP spid="58" grpId="0" build="p"/>
      <p:bldP spid="59" grpId="0"/>
      <p:bldP spid="60" grpId="0" build="p"/>
      <p:bldP spid="66" grpId="0"/>
      <p:bldP spid="66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Freeform 24"/>
          <p:cNvSpPr>
            <a:spLocks/>
          </p:cNvSpPr>
          <p:nvPr/>
        </p:nvSpPr>
        <p:spPr bwMode="auto">
          <a:xfrm rot="5400000">
            <a:off x="2130456" y="2303148"/>
            <a:ext cx="1459768" cy="1980282"/>
          </a:xfrm>
          <a:custGeom>
            <a:avLst/>
            <a:gdLst/>
            <a:ahLst/>
            <a:cxnLst>
              <a:cxn ang="0">
                <a:pos x="452" y="426"/>
              </a:cxn>
              <a:cxn ang="0">
                <a:pos x="478" y="432"/>
              </a:cxn>
              <a:cxn ang="0">
                <a:pos x="500" y="444"/>
              </a:cxn>
              <a:cxn ang="0">
                <a:pos x="524" y="464"/>
              </a:cxn>
              <a:cxn ang="0">
                <a:pos x="530" y="468"/>
              </a:cxn>
              <a:cxn ang="0">
                <a:pos x="586" y="468"/>
              </a:cxn>
              <a:cxn ang="0">
                <a:pos x="590" y="468"/>
              </a:cxn>
              <a:cxn ang="0">
                <a:pos x="594" y="464"/>
              </a:cxn>
              <a:cxn ang="0">
                <a:pos x="594" y="220"/>
              </a:cxn>
              <a:cxn ang="0">
                <a:pos x="594" y="216"/>
              </a:cxn>
              <a:cxn ang="0">
                <a:pos x="590" y="212"/>
              </a:cxn>
              <a:cxn ang="0">
                <a:pos x="346" y="212"/>
              </a:cxn>
              <a:cxn ang="0">
                <a:pos x="338" y="212"/>
              </a:cxn>
              <a:cxn ang="0">
                <a:pos x="338" y="202"/>
              </a:cxn>
              <a:cxn ang="0">
                <a:pos x="338" y="166"/>
              </a:cxn>
              <a:cxn ang="0">
                <a:pos x="344" y="152"/>
              </a:cxn>
              <a:cxn ang="0">
                <a:pos x="350" y="146"/>
              </a:cxn>
              <a:cxn ang="0">
                <a:pos x="370" y="120"/>
              </a:cxn>
              <a:cxn ang="0">
                <a:pos x="380" y="96"/>
              </a:cxn>
              <a:cxn ang="0">
                <a:pos x="382" y="84"/>
              </a:cxn>
              <a:cxn ang="0">
                <a:pos x="376" y="50"/>
              </a:cxn>
              <a:cxn ang="0">
                <a:pos x="358" y="24"/>
              </a:cxn>
              <a:cxn ang="0">
                <a:pos x="330" y="6"/>
              </a:cxn>
              <a:cxn ang="0">
                <a:pos x="298" y="0"/>
              </a:cxn>
              <a:cxn ang="0">
                <a:pos x="280" y="0"/>
              </a:cxn>
              <a:cxn ang="0">
                <a:pos x="250" y="14"/>
              </a:cxn>
              <a:cxn ang="0">
                <a:pos x="228" y="36"/>
              </a:cxn>
              <a:cxn ang="0">
                <a:pos x="214" y="66"/>
              </a:cxn>
              <a:cxn ang="0">
                <a:pos x="212" y="84"/>
              </a:cxn>
              <a:cxn ang="0">
                <a:pos x="218" y="108"/>
              </a:cxn>
              <a:cxn ang="0">
                <a:pos x="232" y="130"/>
              </a:cxn>
              <a:cxn ang="0">
                <a:pos x="250" y="152"/>
              </a:cxn>
              <a:cxn ang="0">
                <a:pos x="254" y="158"/>
              </a:cxn>
              <a:cxn ang="0">
                <a:pos x="256" y="202"/>
              </a:cxn>
              <a:cxn ang="0">
                <a:pos x="256" y="212"/>
              </a:cxn>
              <a:cxn ang="0">
                <a:pos x="248" y="212"/>
              </a:cxn>
              <a:cxn ang="0">
                <a:pos x="8" y="212"/>
              </a:cxn>
              <a:cxn ang="0">
                <a:pos x="2" y="214"/>
              </a:cxn>
              <a:cxn ang="0">
                <a:pos x="0" y="220"/>
              </a:cxn>
              <a:cxn ang="0">
                <a:pos x="0" y="798"/>
              </a:cxn>
              <a:cxn ang="0">
                <a:pos x="2" y="804"/>
              </a:cxn>
              <a:cxn ang="0">
                <a:pos x="8" y="806"/>
              </a:cxn>
              <a:cxn ang="0">
                <a:pos x="586" y="806"/>
              </a:cxn>
              <a:cxn ang="0">
                <a:pos x="592" y="804"/>
              </a:cxn>
              <a:cxn ang="0">
                <a:pos x="594" y="798"/>
              </a:cxn>
              <a:cxn ang="0">
                <a:pos x="594" y="558"/>
              </a:cxn>
              <a:cxn ang="0">
                <a:pos x="592" y="554"/>
              </a:cxn>
              <a:cxn ang="0">
                <a:pos x="586" y="550"/>
              </a:cxn>
              <a:cxn ang="0">
                <a:pos x="538" y="550"/>
              </a:cxn>
              <a:cxn ang="0">
                <a:pos x="524" y="556"/>
              </a:cxn>
              <a:cxn ang="0">
                <a:pos x="518" y="562"/>
              </a:cxn>
              <a:cxn ang="0">
                <a:pos x="490" y="582"/>
              </a:cxn>
              <a:cxn ang="0">
                <a:pos x="466" y="592"/>
              </a:cxn>
              <a:cxn ang="0">
                <a:pos x="452" y="594"/>
              </a:cxn>
              <a:cxn ang="0">
                <a:pos x="418" y="588"/>
              </a:cxn>
              <a:cxn ang="0">
                <a:pos x="390" y="570"/>
              </a:cxn>
              <a:cxn ang="0">
                <a:pos x="370" y="542"/>
              </a:cxn>
              <a:cxn ang="0">
                <a:pos x="364" y="510"/>
              </a:cxn>
              <a:cxn ang="0">
                <a:pos x="366" y="492"/>
              </a:cxn>
              <a:cxn ang="0">
                <a:pos x="380" y="462"/>
              </a:cxn>
              <a:cxn ang="0">
                <a:pos x="404" y="440"/>
              </a:cxn>
              <a:cxn ang="0">
                <a:pos x="434" y="426"/>
              </a:cxn>
              <a:cxn ang="0">
                <a:pos x="452" y="426"/>
              </a:cxn>
            </a:cxnLst>
            <a:rect l="0" t="0" r="r" b="b"/>
            <a:pathLst>
              <a:path w="594" h="806">
                <a:moveTo>
                  <a:pt x="452" y="426"/>
                </a:moveTo>
                <a:lnTo>
                  <a:pt x="452" y="426"/>
                </a:lnTo>
                <a:lnTo>
                  <a:pt x="466" y="426"/>
                </a:lnTo>
                <a:lnTo>
                  <a:pt x="478" y="432"/>
                </a:lnTo>
                <a:lnTo>
                  <a:pt x="490" y="438"/>
                </a:lnTo>
                <a:lnTo>
                  <a:pt x="500" y="444"/>
                </a:lnTo>
                <a:lnTo>
                  <a:pt x="518" y="458"/>
                </a:lnTo>
                <a:lnTo>
                  <a:pt x="524" y="464"/>
                </a:lnTo>
                <a:lnTo>
                  <a:pt x="524" y="464"/>
                </a:lnTo>
                <a:lnTo>
                  <a:pt x="530" y="468"/>
                </a:lnTo>
                <a:lnTo>
                  <a:pt x="538" y="468"/>
                </a:lnTo>
                <a:lnTo>
                  <a:pt x="586" y="468"/>
                </a:lnTo>
                <a:lnTo>
                  <a:pt x="586" y="468"/>
                </a:lnTo>
                <a:lnTo>
                  <a:pt x="590" y="468"/>
                </a:lnTo>
                <a:lnTo>
                  <a:pt x="592" y="466"/>
                </a:lnTo>
                <a:lnTo>
                  <a:pt x="594" y="464"/>
                </a:lnTo>
                <a:lnTo>
                  <a:pt x="594" y="460"/>
                </a:lnTo>
                <a:lnTo>
                  <a:pt x="594" y="220"/>
                </a:lnTo>
                <a:lnTo>
                  <a:pt x="594" y="220"/>
                </a:lnTo>
                <a:lnTo>
                  <a:pt x="594" y="216"/>
                </a:lnTo>
                <a:lnTo>
                  <a:pt x="592" y="214"/>
                </a:lnTo>
                <a:lnTo>
                  <a:pt x="590" y="212"/>
                </a:lnTo>
                <a:lnTo>
                  <a:pt x="586" y="212"/>
                </a:lnTo>
                <a:lnTo>
                  <a:pt x="346" y="212"/>
                </a:lnTo>
                <a:lnTo>
                  <a:pt x="346" y="212"/>
                </a:lnTo>
                <a:lnTo>
                  <a:pt x="338" y="212"/>
                </a:lnTo>
                <a:lnTo>
                  <a:pt x="338" y="212"/>
                </a:lnTo>
                <a:lnTo>
                  <a:pt x="338" y="202"/>
                </a:lnTo>
                <a:lnTo>
                  <a:pt x="338" y="166"/>
                </a:lnTo>
                <a:lnTo>
                  <a:pt x="338" y="166"/>
                </a:lnTo>
                <a:lnTo>
                  <a:pt x="340" y="158"/>
                </a:lnTo>
                <a:lnTo>
                  <a:pt x="344" y="152"/>
                </a:lnTo>
                <a:lnTo>
                  <a:pt x="344" y="152"/>
                </a:lnTo>
                <a:lnTo>
                  <a:pt x="350" y="146"/>
                </a:lnTo>
                <a:lnTo>
                  <a:pt x="364" y="130"/>
                </a:lnTo>
                <a:lnTo>
                  <a:pt x="370" y="120"/>
                </a:lnTo>
                <a:lnTo>
                  <a:pt x="376" y="108"/>
                </a:lnTo>
                <a:lnTo>
                  <a:pt x="380" y="96"/>
                </a:lnTo>
                <a:lnTo>
                  <a:pt x="382" y="84"/>
                </a:lnTo>
                <a:lnTo>
                  <a:pt x="382" y="84"/>
                </a:lnTo>
                <a:lnTo>
                  <a:pt x="380" y="66"/>
                </a:lnTo>
                <a:lnTo>
                  <a:pt x="376" y="50"/>
                </a:lnTo>
                <a:lnTo>
                  <a:pt x="368" y="36"/>
                </a:lnTo>
                <a:lnTo>
                  <a:pt x="358" y="24"/>
                </a:lnTo>
                <a:lnTo>
                  <a:pt x="344" y="14"/>
                </a:lnTo>
                <a:lnTo>
                  <a:pt x="330" y="6"/>
                </a:lnTo>
                <a:lnTo>
                  <a:pt x="314" y="0"/>
                </a:lnTo>
                <a:lnTo>
                  <a:pt x="298" y="0"/>
                </a:lnTo>
                <a:lnTo>
                  <a:pt x="298" y="0"/>
                </a:lnTo>
                <a:lnTo>
                  <a:pt x="280" y="0"/>
                </a:lnTo>
                <a:lnTo>
                  <a:pt x="264" y="6"/>
                </a:lnTo>
                <a:lnTo>
                  <a:pt x="250" y="14"/>
                </a:lnTo>
                <a:lnTo>
                  <a:pt x="238" y="24"/>
                </a:lnTo>
                <a:lnTo>
                  <a:pt x="228" y="36"/>
                </a:lnTo>
                <a:lnTo>
                  <a:pt x="220" y="50"/>
                </a:lnTo>
                <a:lnTo>
                  <a:pt x="214" y="66"/>
                </a:lnTo>
                <a:lnTo>
                  <a:pt x="212" y="84"/>
                </a:lnTo>
                <a:lnTo>
                  <a:pt x="212" y="84"/>
                </a:lnTo>
                <a:lnTo>
                  <a:pt x="214" y="96"/>
                </a:lnTo>
                <a:lnTo>
                  <a:pt x="218" y="108"/>
                </a:lnTo>
                <a:lnTo>
                  <a:pt x="224" y="120"/>
                </a:lnTo>
                <a:lnTo>
                  <a:pt x="232" y="130"/>
                </a:lnTo>
                <a:lnTo>
                  <a:pt x="244" y="146"/>
                </a:lnTo>
                <a:lnTo>
                  <a:pt x="250" y="152"/>
                </a:lnTo>
                <a:lnTo>
                  <a:pt x="250" y="152"/>
                </a:lnTo>
                <a:lnTo>
                  <a:pt x="254" y="158"/>
                </a:lnTo>
                <a:lnTo>
                  <a:pt x="256" y="166"/>
                </a:lnTo>
                <a:lnTo>
                  <a:pt x="256" y="202"/>
                </a:lnTo>
                <a:lnTo>
                  <a:pt x="256" y="202"/>
                </a:lnTo>
                <a:lnTo>
                  <a:pt x="256" y="212"/>
                </a:lnTo>
                <a:lnTo>
                  <a:pt x="256" y="212"/>
                </a:lnTo>
                <a:lnTo>
                  <a:pt x="248" y="212"/>
                </a:lnTo>
                <a:lnTo>
                  <a:pt x="8" y="212"/>
                </a:lnTo>
                <a:lnTo>
                  <a:pt x="8" y="212"/>
                </a:lnTo>
                <a:lnTo>
                  <a:pt x="6" y="212"/>
                </a:lnTo>
                <a:lnTo>
                  <a:pt x="2" y="214"/>
                </a:lnTo>
                <a:lnTo>
                  <a:pt x="0" y="216"/>
                </a:lnTo>
                <a:lnTo>
                  <a:pt x="0" y="220"/>
                </a:lnTo>
                <a:lnTo>
                  <a:pt x="0" y="798"/>
                </a:lnTo>
                <a:lnTo>
                  <a:pt x="0" y="798"/>
                </a:lnTo>
                <a:lnTo>
                  <a:pt x="0" y="802"/>
                </a:lnTo>
                <a:lnTo>
                  <a:pt x="2" y="804"/>
                </a:lnTo>
                <a:lnTo>
                  <a:pt x="6" y="806"/>
                </a:lnTo>
                <a:lnTo>
                  <a:pt x="8" y="806"/>
                </a:lnTo>
                <a:lnTo>
                  <a:pt x="586" y="806"/>
                </a:lnTo>
                <a:lnTo>
                  <a:pt x="586" y="806"/>
                </a:lnTo>
                <a:lnTo>
                  <a:pt x="590" y="806"/>
                </a:lnTo>
                <a:lnTo>
                  <a:pt x="592" y="804"/>
                </a:lnTo>
                <a:lnTo>
                  <a:pt x="594" y="802"/>
                </a:lnTo>
                <a:lnTo>
                  <a:pt x="594" y="798"/>
                </a:lnTo>
                <a:lnTo>
                  <a:pt x="594" y="558"/>
                </a:lnTo>
                <a:lnTo>
                  <a:pt x="594" y="558"/>
                </a:lnTo>
                <a:lnTo>
                  <a:pt x="594" y="556"/>
                </a:lnTo>
                <a:lnTo>
                  <a:pt x="592" y="554"/>
                </a:lnTo>
                <a:lnTo>
                  <a:pt x="590" y="552"/>
                </a:lnTo>
                <a:lnTo>
                  <a:pt x="586" y="550"/>
                </a:lnTo>
                <a:lnTo>
                  <a:pt x="538" y="550"/>
                </a:lnTo>
                <a:lnTo>
                  <a:pt x="538" y="550"/>
                </a:lnTo>
                <a:lnTo>
                  <a:pt x="530" y="552"/>
                </a:lnTo>
                <a:lnTo>
                  <a:pt x="524" y="556"/>
                </a:lnTo>
                <a:lnTo>
                  <a:pt x="524" y="556"/>
                </a:lnTo>
                <a:lnTo>
                  <a:pt x="518" y="562"/>
                </a:lnTo>
                <a:lnTo>
                  <a:pt x="500" y="576"/>
                </a:lnTo>
                <a:lnTo>
                  <a:pt x="490" y="582"/>
                </a:lnTo>
                <a:lnTo>
                  <a:pt x="478" y="588"/>
                </a:lnTo>
                <a:lnTo>
                  <a:pt x="466" y="592"/>
                </a:lnTo>
                <a:lnTo>
                  <a:pt x="452" y="594"/>
                </a:lnTo>
                <a:lnTo>
                  <a:pt x="452" y="594"/>
                </a:lnTo>
                <a:lnTo>
                  <a:pt x="434" y="592"/>
                </a:lnTo>
                <a:lnTo>
                  <a:pt x="418" y="588"/>
                </a:lnTo>
                <a:lnTo>
                  <a:pt x="404" y="580"/>
                </a:lnTo>
                <a:lnTo>
                  <a:pt x="390" y="570"/>
                </a:lnTo>
                <a:lnTo>
                  <a:pt x="380" y="558"/>
                </a:lnTo>
                <a:lnTo>
                  <a:pt x="370" y="542"/>
                </a:lnTo>
                <a:lnTo>
                  <a:pt x="366" y="526"/>
                </a:lnTo>
                <a:lnTo>
                  <a:pt x="364" y="510"/>
                </a:lnTo>
                <a:lnTo>
                  <a:pt x="364" y="510"/>
                </a:lnTo>
                <a:lnTo>
                  <a:pt x="366" y="492"/>
                </a:lnTo>
                <a:lnTo>
                  <a:pt x="370" y="476"/>
                </a:lnTo>
                <a:lnTo>
                  <a:pt x="380" y="462"/>
                </a:lnTo>
                <a:lnTo>
                  <a:pt x="390" y="450"/>
                </a:lnTo>
                <a:lnTo>
                  <a:pt x="404" y="440"/>
                </a:lnTo>
                <a:lnTo>
                  <a:pt x="418" y="432"/>
                </a:lnTo>
                <a:lnTo>
                  <a:pt x="434" y="426"/>
                </a:lnTo>
                <a:lnTo>
                  <a:pt x="452" y="426"/>
                </a:lnTo>
                <a:lnTo>
                  <a:pt x="452" y="426"/>
                </a:lnTo>
                <a:close/>
              </a:path>
            </a:pathLst>
          </a:custGeom>
          <a:solidFill>
            <a:schemeClr val="accent1"/>
          </a:solidFill>
          <a:ln w="1905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just">
              <a:lnSpc>
                <a:spcPct val="120000"/>
              </a:lnSpc>
              <a:defRPr/>
            </a:pPr>
            <a:endParaRPr lang="da-DK" sz="800" ker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3" name="Freeform 24"/>
          <p:cNvSpPr>
            <a:spLocks/>
          </p:cNvSpPr>
          <p:nvPr/>
        </p:nvSpPr>
        <p:spPr bwMode="auto">
          <a:xfrm rot="5400000">
            <a:off x="4511612" y="2303148"/>
            <a:ext cx="1459768" cy="1980282"/>
          </a:xfrm>
          <a:custGeom>
            <a:avLst/>
            <a:gdLst/>
            <a:ahLst/>
            <a:cxnLst>
              <a:cxn ang="0">
                <a:pos x="452" y="426"/>
              </a:cxn>
              <a:cxn ang="0">
                <a:pos x="478" y="432"/>
              </a:cxn>
              <a:cxn ang="0">
                <a:pos x="500" y="444"/>
              </a:cxn>
              <a:cxn ang="0">
                <a:pos x="524" y="464"/>
              </a:cxn>
              <a:cxn ang="0">
                <a:pos x="530" y="468"/>
              </a:cxn>
              <a:cxn ang="0">
                <a:pos x="586" y="468"/>
              </a:cxn>
              <a:cxn ang="0">
                <a:pos x="590" y="468"/>
              </a:cxn>
              <a:cxn ang="0">
                <a:pos x="594" y="464"/>
              </a:cxn>
              <a:cxn ang="0">
                <a:pos x="594" y="220"/>
              </a:cxn>
              <a:cxn ang="0">
                <a:pos x="594" y="216"/>
              </a:cxn>
              <a:cxn ang="0">
                <a:pos x="590" y="212"/>
              </a:cxn>
              <a:cxn ang="0">
                <a:pos x="346" y="212"/>
              </a:cxn>
              <a:cxn ang="0">
                <a:pos x="338" y="212"/>
              </a:cxn>
              <a:cxn ang="0">
                <a:pos x="338" y="202"/>
              </a:cxn>
              <a:cxn ang="0">
                <a:pos x="338" y="166"/>
              </a:cxn>
              <a:cxn ang="0">
                <a:pos x="344" y="152"/>
              </a:cxn>
              <a:cxn ang="0">
                <a:pos x="350" y="146"/>
              </a:cxn>
              <a:cxn ang="0">
                <a:pos x="370" y="120"/>
              </a:cxn>
              <a:cxn ang="0">
                <a:pos x="380" y="96"/>
              </a:cxn>
              <a:cxn ang="0">
                <a:pos x="382" y="84"/>
              </a:cxn>
              <a:cxn ang="0">
                <a:pos x="376" y="50"/>
              </a:cxn>
              <a:cxn ang="0">
                <a:pos x="358" y="24"/>
              </a:cxn>
              <a:cxn ang="0">
                <a:pos x="330" y="6"/>
              </a:cxn>
              <a:cxn ang="0">
                <a:pos x="298" y="0"/>
              </a:cxn>
              <a:cxn ang="0">
                <a:pos x="280" y="0"/>
              </a:cxn>
              <a:cxn ang="0">
                <a:pos x="250" y="14"/>
              </a:cxn>
              <a:cxn ang="0">
                <a:pos x="228" y="36"/>
              </a:cxn>
              <a:cxn ang="0">
                <a:pos x="214" y="66"/>
              </a:cxn>
              <a:cxn ang="0">
                <a:pos x="212" y="84"/>
              </a:cxn>
              <a:cxn ang="0">
                <a:pos x="218" y="108"/>
              </a:cxn>
              <a:cxn ang="0">
                <a:pos x="232" y="130"/>
              </a:cxn>
              <a:cxn ang="0">
                <a:pos x="250" y="152"/>
              </a:cxn>
              <a:cxn ang="0">
                <a:pos x="254" y="158"/>
              </a:cxn>
              <a:cxn ang="0">
                <a:pos x="256" y="202"/>
              </a:cxn>
              <a:cxn ang="0">
                <a:pos x="256" y="212"/>
              </a:cxn>
              <a:cxn ang="0">
                <a:pos x="248" y="212"/>
              </a:cxn>
              <a:cxn ang="0">
                <a:pos x="8" y="212"/>
              </a:cxn>
              <a:cxn ang="0">
                <a:pos x="2" y="214"/>
              </a:cxn>
              <a:cxn ang="0">
                <a:pos x="0" y="220"/>
              </a:cxn>
              <a:cxn ang="0">
                <a:pos x="0" y="798"/>
              </a:cxn>
              <a:cxn ang="0">
                <a:pos x="2" y="804"/>
              </a:cxn>
              <a:cxn ang="0">
                <a:pos x="8" y="806"/>
              </a:cxn>
              <a:cxn ang="0">
                <a:pos x="586" y="806"/>
              </a:cxn>
              <a:cxn ang="0">
                <a:pos x="592" y="804"/>
              </a:cxn>
              <a:cxn ang="0">
                <a:pos x="594" y="798"/>
              </a:cxn>
              <a:cxn ang="0">
                <a:pos x="594" y="558"/>
              </a:cxn>
              <a:cxn ang="0">
                <a:pos x="592" y="554"/>
              </a:cxn>
              <a:cxn ang="0">
                <a:pos x="586" y="550"/>
              </a:cxn>
              <a:cxn ang="0">
                <a:pos x="538" y="550"/>
              </a:cxn>
              <a:cxn ang="0">
                <a:pos x="524" y="556"/>
              </a:cxn>
              <a:cxn ang="0">
                <a:pos x="518" y="562"/>
              </a:cxn>
              <a:cxn ang="0">
                <a:pos x="490" y="582"/>
              </a:cxn>
              <a:cxn ang="0">
                <a:pos x="466" y="592"/>
              </a:cxn>
              <a:cxn ang="0">
                <a:pos x="452" y="594"/>
              </a:cxn>
              <a:cxn ang="0">
                <a:pos x="418" y="588"/>
              </a:cxn>
              <a:cxn ang="0">
                <a:pos x="390" y="570"/>
              </a:cxn>
              <a:cxn ang="0">
                <a:pos x="370" y="542"/>
              </a:cxn>
              <a:cxn ang="0">
                <a:pos x="364" y="510"/>
              </a:cxn>
              <a:cxn ang="0">
                <a:pos x="366" y="492"/>
              </a:cxn>
              <a:cxn ang="0">
                <a:pos x="380" y="462"/>
              </a:cxn>
              <a:cxn ang="0">
                <a:pos x="404" y="440"/>
              </a:cxn>
              <a:cxn ang="0">
                <a:pos x="434" y="426"/>
              </a:cxn>
              <a:cxn ang="0">
                <a:pos x="452" y="426"/>
              </a:cxn>
            </a:cxnLst>
            <a:rect l="0" t="0" r="r" b="b"/>
            <a:pathLst>
              <a:path w="594" h="806">
                <a:moveTo>
                  <a:pt x="452" y="426"/>
                </a:moveTo>
                <a:lnTo>
                  <a:pt x="452" y="426"/>
                </a:lnTo>
                <a:lnTo>
                  <a:pt x="466" y="426"/>
                </a:lnTo>
                <a:lnTo>
                  <a:pt x="478" y="432"/>
                </a:lnTo>
                <a:lnTo>
                  <a:pt x="490" y="438"/>
                </a:lnTo>
                <a:lnTo>
                  <a:pt x="500" y="444"/>
                </a:lnTo>
                <a:lnTo>
                  <a:pt x="518" y="458"/>
                </a:lnTo>
                <a:lnTo>
                  <a:pt x="524" y="464"/>
                </a:lnTo>
                <a:lnTo>
                  <a:pt x="524" y="464"/>
                </a:lnTo>
                <a:lnTo>
                  <a:pt x="530" y="468"/>
                </a:lnTo>
                <a:lnTo>
                  <a:pt x="538" y="468"/>
                </a:lnTo>
                <a:lnTo>
                  <a:pt x="586" y="468"/>
                </a:lnTo>
                <a:lnTo>
                  <a:pt x="586" y="468"/>
                </a:lnTo>
                <a:lnTo>
                  <a:pt x="590" y="468"/>
                </a:lnTo>
                <a:lnTo>
                  <a:pt x="592" y="466"/>
                </a:lnTo>
                <a:lnTo>
                  <a:pt x="594" y="464"/>
                </a:lnTo>
                <a:lnTo>
                  <a:pt x="594" y="460"/>
                </a:lnTo>
                <a:lnTo>
                  <a:pt x="594" y="220"/>
                </a:lnTo>
                <a:lnTo>
                  <a:pt x="594" y="220"/>
                </a:lnTo>
                <a:lnTo>
                  <a:pt x="594" y="216"/>
                </a:lnTo>
                <a:lnTo>
                  <a:pt x="592" y="214"/>
                </a:lnTo>
                <a:lnTo>
                  <a:pt x="590" y="212"/>
                </a:lnTo>
                <a:lnTo>
                  <a:pt x="586" y="212"/>
                </a:lnTo>
                <a:lnTo>
                  <a:pt x="346" y="212"/>
                </a:lnTo>
                <a:lnTo>
                  <a:pt x="346" y="212"/>
                </a:lnTo>
                <a:lnTo>
                  <a:pt x="338" y="212"/>
                </a:lnTo>
                <a:lnTo>
                  <a:pt x="338" y="212"/>
                </a:lnTo>
                <a:lnTo>
                  <a:pt x="338" y="202"/>
                </a:lnTo>
                <a:lnTo>
                  <a:pt x="338" y="166"/>
                </a:lnTo>
                <a:lnTo>
                  <a:pt x="338" y="166"/>
                </a:lnTo>
                <a:lnTo>
                  <a:pt x="340" y="158"/>
                </a:lnTo>
                <a:lnTo>
                  <a:pt x="344" y="152"/>
                </a:lnTo>
                <a:lnTo>
                  <a:pt x="344" y="152"/>
                </a:lnTo>
                <a:lnTo>
                  <a:pt x="350" y="146"/>
                </a:lnTo>
                <a:lnTo>
                  <a:pt x="364" y="130"/>
                </a:lnTo>
                <a:lnTo>
                  <a:pt x="370" y="120"/>
                </a:lnTo>
                <a:lnTo>
                  <a:pt x="376" y="108"/>
                </a:lnTo>
                <a:lnTo>
                  <a:pt x="380" y="96"/>
                </a:lnTo>
                <a:lnTo>
                  <a:pt x="382" y="84"/>
                </a:lnTo>
                <a:lnTo>
                  <a:pt x="382" y="84"/>
                </a:lnTo>
                <a:lnTo>
                  <a:pt x="380" y="66"/>
                </a:lnTo>
                <a:lnTo>
                  <a:pt x="376" y="50"/>
                </a:lnTo>
                <a:lnTo>
                  <a:pt x="368" y="36"/>
                </a:lnTo>
                <a:lnTo>
                  <a:pt x="358" y="24"/>
                </a:lnTo>
                <a:lnTo>
                  <a:pt x="344" y="14"/>
                </a:lnTo>
                <a:lnTo>
                  <a:pt x="330" y="6"/>
                </a:lnTo>
                <a:lnTo>
                  <a:pt x="314" y="0"/>
                </a:lnTo>
                <a:lnTo>
                  <a:pt x="298" y="0"/>
                </a:lnTo>
                <a:lnTo>
                  <a:pt x="298" y="0"/>
                </a:lnTo>
                <a:lnTo>
                  <a:pt x="280" y="0"/>
                </a:lnTo>
                <a:lnTo>
                  <a:pt x="264" y="6"/>
                </a:lnTo>
                <a:lnTo>
                  <a:pt x="250" y="14"/>
                </a:lnTo>
                <a:lnTo>
                  <a:pt x="238" y="24"/>
                </a:lnTo>
                <a:lnTo>
                  <a:pt x="228" y="36"/>
                </a:lnTo>
                <a:lnTo>
                  <a:pt x="220" y="50"/>
                </a:lnTo>
                <a:lnTo>
                  <a:pt x="214" y="66"/>
                </a:lnTo>
                <a:lnTo>
                  <a:pt x="212" y="84"/>
                </a:lnTo>
                <a:lnTo>
                  <a:pt x="212" y="84"/>
                </a:lnTo>
                <a:lnTo>
                  <a:pt x="214" y="96"/>
                </a:lnTo>
                <a:lnTo>
                  <a:pt x="218" y="108"/>
                </a:lnTo>
                <a:lnTo>
                  <a:pt x="224" y="120"/>
                </a:lnTo>
                <a:lnTo>
                  <a:pt x="232" y="130"/>
                </a:lnTo>
                <a:lnTo>
                  <a:pt x="244" y="146"/>
                </a:lnTo>
                <a:lnTo>
                  <a:pt x="250" y="152"/>
                </a:lnTo>
                <a:lnTo>
                  <a:pt x="250" y="152"/>
                </a:lnTo>
                <a:lnTo>
                  <a:pt x="254" y="158"/>
                </a:lnTo>
                <a:lnTo>
                  <a:pt x="256" y="166"/>
                </a:lnTo>
                <a:lnTo>
                  <a:pt x="256" y="202"/>
                </a:lnTo>
                <a:lnTo>
                  <a:pt x="256" y="202"/>
                </a:lnTo>
                <a:lnTo>
                  <a:pt x="256" y="212"/>
                </a:lnTo>
                <a:lnTo>
                  <a:pt x="256" y="212"/>
                </a:lnTo>
                <a:lnTo>
                  <a:pt x="248" y="212"/>
                </a:lnTo>
                <a:lnTo>
                  <a:pt x="8" y="212"/>
                </a:lnTo>
                <a:lnTo>
                  <a:pt x="8" y="212"/>
                </a:lnTo>
                <a:lnTo>
                  <a:pt x="6" y="212"/>
                </a:lnTo>
                <a:lnTo>
                  <a:pt x="2" y="214"/>
                </a:lnTo>
                <a:lnTo>
                  <a:pt x="0" y="216"/>
                </a:lnTo>
                <a:lnTo>
                  <a:pt x="0" y="220"/>
                </a:lnTo>
                <a:lnTo>
                  <a:pt x="0" y="798"/>
                </a:lnTo>
                <a:lnTo>
                  <a:pt x="0" y="798"/>
                </a:lnTo>
                <a:lnTo>
                  <a:pt x="0" y="802"/>
                </a:lnTo>
                <a:lnTo>
                  <a:pt x="2" y="804"/>
                </a:lnTo>
                <a:lnTo>
                  <a:pt x="6" y="806"/>
                </a:lnTo>
                <a:lnTo>
                  <a:pt x="8" y="806"/>
                </a:lnTo>
                <a:lnTo>
                  <a:pt x="586" y="806"/>
                </a:lnTo>
                <a:lnTo>
                  <a:pt x="586" y="806"/>
                </a:lnTo>
                <a:lnTo>
                  <a:pt x="590" y="806"/>
                </a:lnTo>
                <a:lnTo>
                  <a:pt x="592" y="804"/>
                </a:lnTo>
                <a:lnTo>
                  <a:pt x="594" y="802"/>
                </a:lnTo>
                <a:lnTo>
                  <a:pt x="594" y="798"/>
                </a:lnTo>
                <a:lnTo>
                  <a:pt x="594" y="558"/>
                </a:lnTo>
                <a:lnTo>
                  <a:pt x="594" y="558"/>
                </a:lnTo>
                <a:lnTo>
                  <a:pt x="594" y="556"/>
                </a:lnTo>
                <a:lnTo>
                  <a:pt x="592" y="554"/>
                </a:lnTo>
                <a:lnTo>
                  <a:pt x="590" y="552"/>
                </a:lnTo>
                <a:lnTo>
                  <a:pt x="586" y="550"/>
                </a:lnTo>
                <a:lnTo>
                  <a:pt x="538" y="550"/>
                </a:lnTo>
                <a:lnTo>
                  <a:pt x="538" y="550"/>
                </a:lnTo>
                <a:lnTo>
                  <a:pt x="530" y="552"/>
                </a:lnTo>
                <a:lnTo>
                  <a:pt x="524" y="556"/>
                </a:lnTo>
                <a:lnTo>
                  <a:pt x="524" y="556"/>
                </a:lnTo>
                <a:lnTo>
                  <a:pt x="518" y="562"/>
                </a:lnTo>
                <a:lnTo>
                  <a:pt x="500" y="576"/>
                </a:lnTo>
                <a:lnTo>
                  <a:pt x="490" y="582"/>
                </a:lnTo>
                <a:lnTo>
                  <a:pt x="478" y="588"/>
                </a:lnTo>
                <a:lnTo>
                  <a:pt x="466" y="592"/>
                </a:lnTo>
                <a:lnTo>
                  <a:pt x="452" y="594"/>
                </a:lnTo>
                <a:lnTo>
                  <a:pt x="452" y="594"/>
                </a:lnTo>
                <a:lnTo>
                  <a:pt x="434" y="592"/>
                </a:lnTo>
                <a:lnTo>
                  <a:pt x="418" y="588"/>
                </a:lnTo>
                <a:lnTo>
                  <a:pt x="404" y="580"/>
                </a:lnTo>
                <a:lnTo>
                  <a:pt x="390" y="570"/>
                </a:lnTo>
                <a:lnTo>
                  <a:pt x="380" y="558"/>
                </a:lnTo>
                <a:lnTo>
                  <a:pt x="370" y="542"/>
                </a:lnTo>
                <a:lnTo>
                  <a:pt x="366" y="526"/>
                </a:lnTo>
                <a:lnTo>
                  <a:pt x="364" y="510"/>
                </a:lnTo>
                <a:lnTo>
                  <a:pt x="364" y="510"/>
                </a:lnTo>
                <a:lnTo>
                  <a:pt x="366" y="492"/>
                </a:lnTo>
                <a:lnTo>
                  <a:pt x="370" y="476"/>
                </a:lnTo>
                <a:lnTo>
                  <a:pt x="380" y="462"/>
                </a:lnTo>
                <a:lnTo>
                  <a:pt x="390" y="450"/>
                </a:lnTo>
                <a:lnTo>
                  <a:pt x="404" y="440"/>
                </a:lnTo>
                <a:lnTo>
                  <a:pt x="418" y="432"/>
                </a:lnTo>
                <a:lnTo>
                  <a:pt x="434" y="426"/>
                </a:lnTo>
                <a:lnTo>
                  <a:pt x="452" y="426"/>
                </a:lnTo>
                <a:lnTo>
                  <a:pt x="452" y="426"/>
                </a:lnTo>
                <a:close/>
              </a:path>
            </a:pathLst>
          </a:custGeom>
          <a:solidFill>
            <a:schemeClr val="accent2"/>
          </a:solidFill>
          <a:ln w="1905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just">
              <a:lnSpc>
                <a:spcPct val="120000"/>
              </a:lnSpc>
              <a:defRPr/>
            </a:pPr>
            <a:endParaRPr lang="da-DK" sz="800" ker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4" name="Freeform 24"/>
          <p:cNvSpPr>
            <a:spLocks/>
          </p:cNvSpPr>
          <p:nvPr/>
        </p:nvSpPr>
        <p:spPr bwMode="auto">
          <a:xfrm rot="5400000">
            <a:off x="6892769" y="2303148"/>
            <a:ext cx="1459768" cy="1980282"/>
          </a:xfrm>
          <a:custGeom>
            <a:avLst/>
            <a:gdLst/>
            <a:ahLst/>
            <a:cxnLst>
              <a:cxn ang="0">
                <a:pos x="452" y="426"/>
              </a:cxn>
              <a:cxn ang="0">
                <a:pos x="478" y="432"/>
              </a:cxn>
              <a:cxn ang="0">
                <a:pos x="500" y="444"/>
              </a:cxn>
              <a:cxn ang="0">
                <a:pos x="524" y="464"/>
              </a:cxn>
              <a:cxn ang="0">
                <a:pos x="530" y="468"/>
              </a:cxn>
              <a:cxn ang="0">
                <a:pos x="586" y="468"/>
              </a:cxn>
              <a:cxn ang="0">
                <a:pos x="590" y="468"/>
              </a:cxn>
              <a:cxn ang="0">
                <a:pos x="594" y="464"/>
              </a:cxn>
              <a:cxn ang="0">
                <a:pos x="594" y="220"/>
              </a:cxn>
              <a:cxn ang="0">
                <a:pos x="594" y="216"/>
              </a:cxn>
              <a:cxn ang="0">
                <a:pos x="590" y="212"/>
              </a:cxn>
              <a:cxn ang="0">
                <a:pos x="346" y="212"/>
              </a:cxn>
              <a:cxn ang="0">
                <a:pos x="338" y="212"/>
              </a:cxn>
              <a:cxn ang="0">
                <a:pos x="338" y="202"/>
              </a:cxn>
              <a:cxn ang="0">
                <a:pos x="338" y="166"/>
              </a:cxn>
              <a:cxn ang="0">
                <a:pos x="344" y="152"/>
              </a:cxn>
              <a:cxn ang="0">
                <a:pos x="350" y="146"/>
              </a:cxn>
              <a:cxn ang="0">
                <a:pos x="370" y="120"/>
              </a:cxn>
              <a:cxn ang="0">
                <a:pos x="380" y="96"/>
              </a:cxn>
              <a:cxn ang="0">
                <a:pos x="382" y="84"/>
              </a:cxn>
              <a:cxn ang="0">
                <a:pos x="376" y="50"/>
              </a:cxn>
              <a:cxn ang="0">
                <a:pos x="358" y="24"/>
              </a:cxn>
              <a:cxn ang="0">
                <a:pos x="330" y="6"/>
              </a:cxn>
              <a:cxn ang="0">
                <a:pos x="298" y="0"/>
              </a:cxn>
              <a:cxn ang="0">
                <a:pos x="280" y="0"/>
              </a:cxn>
              <a:cxn ang="0">
                <a:pos x="250" y="14"/>
              </a:cxn>
              <a:cxn ang="0">
                <a:pos x="228" y="36"/>
              </a:cxn>
              <a:cxn ang="0">
                <a:pos x="214" y="66"/>
              </a:cxn>
              <a:cxn ang="0">
                <a:pos x="212" y="84"/>
              </a:cxn>
              <a:cxn ang="0">
                <a:pos x="218" y="108"/>
              </a:cxn>
              <a:cxn ang="0">
                <a:pos x="232" y="130"/>
              </a:cxn>
              <a:cxn ang="0">
                <a:pos x="250" y="152"/>
              </a:cxn>
              <a:cxn ang="0">
                <a:pos x="254" y="158"/>
              </a:cxn>
              <a:cxn ang="0">
                <a:pos x="256" y="202"/>
              </a:cxn>
              <a:cxn ang="0">
                <a:pos x="256" y="212"/>
              </a:cxn>
              <a:cxn ang="0">
                <a:pos x="248" y="212"/>
              </a:cxn>
              <a:cxn ang="0">
                <a:pos x="8" y="212"/>
              </a:cxn>
              <a:cxn ang="0">
                <a:pos x="2" y="214"/>
              </a:cxn>
              <a:cxn ang="0">
                <a:pos x="0" y="220"/>
              </a:cxn>
              <a:cxn ang="0">
                <a:pos x="0" y="798"/>
              </a:cxn>
              <a:cxn ang="0">
                <a:pos x="2" y="804"/>
              </a:cxn>
              <a:cxn ang="0">
                <a:pos x="8" y="806"/>
              </a:cxn>
              <a:cxn ang="0">
                <a:pos x="586" y="806"/>
              </a:cxn>
              <a:cxn ang="0">
                <a:pos x="592" y="804"/>
              </a:cxn>
              <a:cxn ang="0">
                <a:pos x="594" y="798"/>
              </a:cxn>
              <a:cxn ang="0">
                <a:pos x="594" y="558"/>
              </a:cxn>
              <a:cxn ang="0">
                <a:pos x="592" y="554"/>
              </a:cxn>
              <a:cxn ang="0">
                <a:pos x="586" y="550"/>
              </a:cxn>
              <a:cxn ang="0">
                <a:pos x="538" y="550"/>
              </a:cxn>
              <a:cxn ang="0">
                <a:pos x="524" y="556"/>
              </a:cxn>
              <a:cxn ang="0">
                <a:pos x="518" y="562"/>
              </a:cxn>
              <a:cxn ang="0">
                <a:pos x="490" y="582"/>
              </a:cxn>
              <a:cxn ang="0">
                <a:pos x="466" y="592"/>
              </a:cxn>
              <a:cxn ang="0">
                <a:pos x="452" y="594"/>
              </a:cxn>
              <a:cxn ang="0">
                <a:pos x="418" y="588"/>
              </a:cxn>
              <a:cxn ang="0">
                <a:pos x="390" y="570"/>
              </a:cxn>
              <a:cxn ang="0">
                <a:pos x="370" y="542"/>
              </a:cxn>
              <a:cxn ang="0">
                <a:pos x="364" y="510"/>
              </a:cxn>
              <a:cxn ang="0">
                <a:pos x="366" y="492"/>
              </a:cxn>
              <a:cxn ang="0">
                <a:pos x="380" y="462"/>
              </a:cxn>
              <a:cxn ang="0">
                <a:pos x="404" y="440"/>
              </a:cxn>
              <a:cxn ang="0">
                <a:pos x="434" y="426"/>
              </a:cxn>
              <a:cxn ang="0">
                <a:pos x="452" y="426"/>
              </a:cxn>
            </a:cxnLst>
            <a:rect l="0" t="0" r="r" b="b"/>
            <a:pathLst>
              <a:path w="594" h="806">
                <a:moveTo>
                  <a:pt x="452" y="426"/>
                </a:moveTo>
                <a:lnTo>
                  <a:pt x="452" y="426"/>
                </a:lnTo>
                <a:lnTo>
                  <a:pt x="466" y="426"/>
                </a:lnTo>
                <a:lnTo>
                  <a:pt x="478" y="432"/>
                </a:lnTo>
                <a:lnTo>
                  <a:pt x="490" y="438"/>
                </a:lnTo>
                <a:lnTo>
                  <a:pt x="500" y="444"/>
                </a:lnTo>
                <a:lnTo>
                  <a:pt x="518" y="458"/>
                </a:lnTo>
                <a:lnTo>
                  <a:pt x="524" y="464"/>
                </a:lnTo>
                <a:lnTo>
                  <a:pt x="524" y="464"/>
                </a:lnTo>
                <a:lnTo>
                  <a:pt x="530" y="468"/>
                </a:lnTo>
                <a:lnTo>
                  <a:pt x="538" y="468"/>
                </a:lnTo>
                <a:lnTo>
                  <a:pt x="586" y="468"/>
                </a:lnTo>
                <a:lnTo>
                  <a:pt x="586" y="468"/>
                </a:lnTo>
                <a:lnTo>
                  <a:pt x="590" y="468"/>
                </a:lnTo>
                <a:lnTo>
                  <a:pt x="592" y="466"/>
                </a:lnTo>
                <a:lnTo>
                  <a:pt x="594" y="464"/>
                </a:lnTo>
                <a:lnTo>
                  <a:pt x="594" y="460"/>
                </a:lnTo>
                <a:lnTo>
                  <a:pt x="594" y="220"/>
                </a:lnTo>
                <a:lnTo>
                  <a:pt x="594" y="220"/>
                </a:lnTo>
                <a:lnTo>
                  <a:pt x="594" y="216"/>
                </a:lnTo>
                <a:lnTo>
                  <a:pt x="592" y="214"/>
                </a:lnTo>
                <a:lnTo>
                  <a:pt x="590" y="212"/>
                </a:lnTo>
                <a:lnTo>
                  <a:pt x="586" y="212"/>
                </a:lnTo>
                <a:lnTo>
                  <a:pt x="346" y="212"/>
                </a:lnTo>
                <a:lnTo>
                  <a:pt x="346" y="212"/>
                </a:lnTo>
                <a:lnTo>
                  <a:pt x="338" y="212"/>
                </a:lnTo>
                <a:lnTo>
                  <a:pt x="338" y="212"/>
                </a:lnTo>
                <a:lnTo>
                  <a:pt x="338" y="202"/>
                </a:lnTo>
                <a:lnTo>
                  <a:pt x="338" y="166"/>
                </a:lnTo>
                <a:lnTo>
                  <a:pt x="338" y="166"/>
                </a:lnTo>
                <a:lnTo>
                  <a:pt x="340" y="158"/>
                </a:lnTo>
                <a:lnTo>
                  <a:pt x="344" y="152"/>
                </a:lnTo>
                <a:lnTo>
                  <a:pt x="344" y="152"/>
                </a:lnTo>
                <a:lnTo>
                  <a:pt x="350" y="146"/>
                </a:lnTo>
                <a:lnTo>
                  <a:pt x="364" y="130"/>
                </a:lnTo>
                <a:lnTo>
                  <a:pt x="370" y="120"/>
                </a:lnTo>
                <a:lnTo>
                  <a:pt x="376" y="108"/>
                </a:lnTo>
                <a:lnTo>
                  <a:pt x="380" y="96"/>
                </a:lnTo>
                <a:lnTo>
                  <a:pt x="382" y="84"/>
                </a:lnTo>
                <a:lnTo>
                  <a:pt x="382" y="84"/>
                </a:lnTo>
                <a:lnTo>
                  <a:pt x="380" y="66"/>
                </a:lnTo>
                <a:lnTo>
                  <a:pt x="376" y="50"/>
                </a:lnTo>
                <a:lnTo>
                  <a:pt x="368" y="36"/>
                </a:lnTo>
                <a:lnTo>
                  <a:pt x="358" y="24"/>
                </a:lnTo>
                <a:lnTo>
                  <a:pt x="344" y="14"/>
                </a:lnTo>
                <a:lnTo>
                  <a:pt x="330" y="6"/>
                </a:lnTo>
                <a:lnTo>
                  <a:pt x="314" y="0"/>
                </a:lnTo>
                <a:lnTo>
                  <a:pt x="298" y="0"/>
                </a:lnTo>
                <a:lnTo>
                  <a:pt x="298" y="0"/>
                </a:lnTo>
                <a:lnTo>
                  <a:pt x="280" y="0"/>
                </a:lnTo>
                <a:lnTo>
                  <a:pt x="264" y="6"/>
                </a:lnTo>
                <a:lnTo>
                  <a:pt x="250" y="14"/>
                </a:lnTo>
                <a:lnTo>
                  <a:pt x="238" y="24"/>
                </a:lnTo>
                <a:lnTo>
                  <a:pt x="228" y="36"/>
                </a:lnTo>
                <a:lnTo>
                  <a:pt x="220" y="50"/>
                </a:lnTo>
                <a:lnTo>
                  <a:pt x="214" y="66"/>
                </a:lnTo>
                <a:lnTo>
                  <a:pt x="212" y="84"/>
                </a:lnTo>
                <a:lnTo>
                  <a:pt x="212" y="84"/>
                </a:lnTo>
                <a:lnTo>
                  <a:pt x="214" y="96"/>
                </a:lnTo>
                <a:lnTo>
                  <a:pt x="218" y="108"/>
                </a:lnTo>
                <a:lnTo>
                  <a:pt x="224" y="120"/>
                </a:lnTo>
                <a:lnTo>
                  <a:pt x="232" y="130"/>
                </a:lnTo>
                <a:lnTo>
                  <a:pt x="244" y="146"/>
                </a:lnTo>
                <a:lnTo>
                  <a:pt x="250" y="152"/>
                </a:lnTo>
                <a:lnTo>
                  <a:pt x="250" y="152"/>
                </a:lnTo>
                <a:lnTo>
                  <a:pt x="254" y="158"/>
                </a:lnTo>
                <a:lnTo>
                  <a:pt x="256" y="166"/>
                </a:lnTo>
                <a:lnTo>
                  <a:pt x="256" y="202"/>
                </a:lnTo>
                <a:lnTo>
                  <a:pt x="256" y="202"/>
                </a:lnTo>
                <a:lnTo>
                  <a:pt x="256" y="212"/>
                </a:lnTo>
                <a:lnTo>
                  <a:pt x="256" y="212"/>
                </a:lnTo>
                <a:lnTo>
                  <a:pt x="248" y="212"/>
                </a:lnTo>
                <a:lnTo>
                  <a:pt x="8" y="212"/>
                </a:lnTo>
                <a:lnTo>
                  <a:pt x="8" y="212"/>
                </a:lnTo>
                <a:lnTo>
                  <a:pt x="6" y="212"/>
                </a:lnTo>
                <a:lnTo>
                  <a:pt x="2" y="214"/>
                </a:lnTo>
                <a:lnTo>
                  <a:pt x="0" y="216"/>
                </a:lnTo>
                <a:lnTo>
                  <a:pt x="0" y="220"/>
                </a:lnTo>
                <a:lnTo>
                  <a:pt x="0" y="798"/>
                </a:lnTo>
                <a:lnTo>
                  <a:pt x="0" y="798"/>
                </a:lnTo>
                <a:lnTo>
                  <a:pt x="0" y="802"/>
                </a:lnTo>
                <a:lnTo>
                  <a:pt x="2" y="804"/>
                </a:lnTo>
                <a:lnTo>
                  <a:pt x="6" y="806"/>
                </a:lnTo>
                <a:lnTo>
                  <a:pt x="8" y="806"/>
                </a:lnTo>
                <a:lnTo>
                  <a:pt x="586" y="806"/>
                </a:lnTo>
                <a:lnTo>
                  <a:pt x="586" y="806"/>
                </a:lnTo>
                <a:lnTo>
                  <a:pt x="590" y="806"/>
                </a:lnTo>
                <a:lnTo>
                  <a:pt x="592" y="804"/>
                </a:lnTo>
                <a:lnTo>
                  <a:pt x="594" y="802"/>
                </a:lnTo>
                <a:lnTo>
                  <a:pt x="594" y="798"/>
                </a:lnTo>
                <a:lnTo>
                  <a:pt x="594" y="558"/>
                </a:lnTo>
                <a:lnTo>
                  <a:pt x="594" y="558"/>
                </a:lnTo>
                <a:lnTo>
                  <a:pt x="594" y="556"/>
                </a:lnTo>
                <a:lnTo>
                  <a:pt x="592" y="554"/>
                </a:lnTo>
                <a:lnTo>
                  <a:pt x="590" y="552"/>
                </a:lnTo>
                <a:lnTo>
                  <a:pt x="586" y="550"/>
                </a:lnTo>
                <a:lnTo>
                  <a:pt x="538" y="550"/>
                </a:lnTo>
                <a:lnTo>
                  <a:pt x="538" y="550"/>
                </a:lnTo>
                <a:lnTo>
                  <a:pt x="530" y="552"/>
                </a:lnTo>
                <a:lnTo>
                  <a:pt x="524" y="556"/>
                </a:lnTo>
                <a:lnTo>
                  <a:pt x="524" y="556"/>
                </a:lnTo>
                <a:lnTo>
                  <a:pt x="518" y="562"/>
                </a:lnTo>
                <a:lnTo>
                  <a:pt x="500" y="576"/>
                </a:lnTo>
                <a:lnTo>
                  <a:pt x="490" y="582"/>
                </a:lnTo>
                <a:lnTo>
                  <a:pt x="478" y="588"/>
                </a:lnTo>
                <a:lnTo>
                  <a:pt x="466" y="592"/>
                </a:lnTo>
                <a:lnTo>
                  <a:pt x="452" y="594"/>
                </a:lnTo>
                <a:lnTo>
                  <a:pt x="452" y="594"/>
                </a:lnTo>
                <a:lnTo>
                  <a:pt x="434" y="592"/>
                </a:lnTo>
                <a:lnTo>
                  <a:pt x="418" y="588"/>
                </a:lnTo>
                <a:lnTo>
                  <a:pt x="404" y="580"/>
                </a:lnTo>
                <a:lnTo>
                  <a:pt x="390" y="570"/>
                </a:lnTo>
                <a:lnTo>
                  <a:pt x="380" y="558"/>
                </a:lnTo>
                <a:lnTo>
                  <a:pt x="370" y="542"/>
                </a:lnTo>
                <a:lnTo>
                  <a:pt x="366" y="526"/>
                </a:lnTo>
                <a:lnTo>
                  <a:pt x="364" y="510"/>
                </a:lnTo>
                <a:lnTo>
                  <a:pt x="364" y="510"/>
                </a:lnTo>
                <a:lnTo>
                  <a:pt x="366" y="492"/>
                </a:lnTo>
                <a:lnTo>
                  <a:pt x="370" y="476"/>
                </a:lnTo>
                <a:lnTo>
                  <a:pt x="380" y="462"/>
                </a:lnTo>
                <a:lnTo>
                  <a:pt x="390" y="450"/>
                </a:lnTo>
                <a:lnTo>
                  <a:pt x="404" y="440"/>
                </a:lnTo>
                <a:lnTo>
                  <a:pt x="418" y="432"/>
                </a:lnTo>
                <a:lnTo>
                  <a:pt x="434" y="426"/>
                </a:lnTo>
                <a:lnTo>
                  <a:pt x="452" y="426"/>
                </a:lnTo>
                <a:lnTo>
                  <a:pt x="452" y="426"/>
                </a:lnTo>
                <a:close/>
              </a:path>
            </a:pathLst>
          </a:custGeom>
          <a:solidFill>
            <a:schemeClr val="accent3"/>
          </a:solidFill>
          <a:ln w="1905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just">
              <a:lnSpc>
                <a:spcPct val="120000"/>
              </a:lnSpc>
              <a:defRPr/>
            </a:pPr>
            <a:endParaRPr lang="da-DK" sz="800" ker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6" name="Freeform 24"/>
          <p:cNvSpPr>
            <a:spLocks/>
          </p:cNvSpPr>
          <p:nvPr/>
        </p:nvSpPr>
        <p:spPr bwMode="auto">
          <a:xfrm rot="5400000">
            <a:off x="9273926" y="2303148"/>
            <a:ext cx="1459768" cy="1980282"/>
          </a:xfrm>
          <a:custGeom>
            <a:avLst/>
            <a:gdLst/>
            <a:ahLst/>
            <a:cxnLst>
              <a:cxn ang="0">
                <a:pos x="452" y="426"/>
              </a:cxn>
              <a:cxn ang="0">
                <a:pos x="478" y="432"/>
              </a:cxn>
              <a:cxn ang="0">
                <a:pos x="500" y="444"/>
              </a:cxn>
              <a:cxn ang="0">
                <a:pos x="524" y="464"/>
              </a:cxn>
              <a:cxn ang="0">
                <a:pos x="530" y="468"/>
              </a:cxn>
              <a:cxn ang="0">
                <a:pos x="586" y="468"/>
              </a:cxn>
              <a:cxn ang="0">
                <a:pos x="590" y="468"/>
              </a:cxn>
              <a:cxn ang="0">
                <a:pos x="594" y="464"/>
              </a:cxn>
              <a:cxn ang="0">
                <a:pos x="594" y="220"/>
              </a:cxn>
              <a:cxn ang="0">
                <a:pos x="594" y="216"/>
              </a:cxn>
              <a:cxn ang="0">
                <a:pos x="590" y="212"/>
              </a:cxn>
              <a:cxn ang="0">
                <a:pos x="346" y="212"/>
              </a:cxn>
              <a:cxn ang="0">
                <a:pos x="338" y="212"/>
              </a:cxn>
              <a:cxn ang="0">
                <a:pos x="338" y="202"/>
              </a:cxn>
              <a:cxn ang="0">
                <a:pos x="338" y="166"/>
              </a:cxn>
              <a:cxn ang="0">
                <a:pos x="344" y="152"/>
              </a:cxn>
              <a:cxn ang="0">
                <a:pos x="350" y="146"/>
              </a:cxn>
              <a:cxn ang="0">
                <a:pos x="370" y="120"/>
              </a:cxn>
              <a:cxn ang="0">
                <a:pos x="380" y="96"/>
              </a:cxn>
              <a:cxn ang="0">
                <a:pos x="382" y="84"/>
              </a:cxn>
              <a:cxn ang="0">
                <a:pos x="376" y="50"/>
              </a:cxn>
              <a:cxn ang="0">
                <a:pos x="358" y="24"/>
              </a:cxn>
              <a:cxn ang="0">
                <a:pos x="330" y="6"/>
              </a:cxn>
              <a:cxn ang="0">
                <a:pos x="298" y="0"/>
              </a:cxn>
              <a:cxn ang="0">
                <a:pos x="280" y="0"/>
              </a:cxn>
              <a:cxn ang="0">
                <a:pos x="250" y="14"/>
              </a:cxn>
              <a:cxn ang="0">
                <a:pos x="228" y="36"/>
              </a:cxn>
              <a:cxn ang="0">
                <a:pos x="214" y="66"/>
              </a:cxn>
              <a:cxn ang="0">
                <a:pos x="212" y="84"/>
              </a:cxn>
              <a:cxn ang="0">
                <a:pos x="218" y="108"/>
              </a:cxn>
              <a:cxn ang="0">
                <a:pos x="232" y="130"/>
              </a:cxn>
              <a:cxn ang="0">
                <a:pos x="250" y="152"/>
              </a:cxn>
              <a:cxn ang="0">
                <a:pos x="254" y="158"/>
              </a:cxn>
              <a:cxn ang="0">
                <a:pos x="256" y="202"/>
              </a:cxn>
              <a:cxn ang="0">
                <a:pos x="256" y="212"/>
              </a:cxn>
              <a:cxn ang="0">
                <a:pos x="248" y="212"/>
              </a:cxn>
              <a:cxn ang="0">
                <a:pos x="8" y="212"/>
              </a:cxn>
              <a:cxn ang="0">
                <a:pos x="2" y="214"/>
              </a:cxn>
              <a:cxn ang="0">
                <a:pos x="0" y="220"/>
              </a:cxn>
              <a:cxn ang="0">
                <a:pos x="0" y="798"/>
              </a:cxn>
              <a:cxn ang="0">
                <a:pos x="2" y="804"/>
              </a:cxn>
              <a:cxn ang="0">
                <a:pos x="8" y="806"/>
              </a:cxn>
              <a:cxn ang="0">
                <a:pos x="586" y="806"/>
              </a:cxn>
              <a:cxn ang="0">
                <a:pos x="592" y="804"/>
              </a:cxn>
              <a:cxn ang="0">
                <a:pos x="594" y="798"/>
              </a:cxn>
              <a:cxn ang="0">
                <a:pos x="594" y="558"/>
              </a:cxn>
              <a:cxn ang="0">
                <a:pos x="592" y="554"/>
              </a:cxn>
              <a:cxn ang="0">
                <a:pos x="586" y="550"/>
              </a:cxn>
              <a:cxn ang="0">
                <a:pos x="538" y="550"/>
              </a:cxn>
              <a:cxn ang="0">
                <a:pos x="524" y="556"/>
              </a:cxn>
              <a:cxn ang="0">
                <a:pos x="518" y="562"/>
              </a:cxn>
              <a:cxn ang="0">
                <a:pos x="490" y="582"/>
              </a:cxn>
              <a:cxn ang="0">
                <a:pos x="466" y="592"/>
              </a:cxn>
              <a:cxn ang="0">
                <a:pos x="452" y="594"/>
              </a:cxn>
              <a:cxn ang="0">
                <a:pos x="418" y="588"/>
              </a:cxn>
              <a:cxn ang="0">
                <a:pos x="390" y="570"/>
              </a:cxn>
              <a:cxn ang="0">
                <a:pos x="370" y="542"/>
              </a:cxn>
              <a:cxn ang="0">
                <a:pos x="364" y="510"/>
              </a:cxn>
              <a:cxn ang="0">
                <a:pos x="366" y="492"/>
              </a:cxn>
              <a:cxn ang="0">
                <a:pos x="380" y="462"/>
              </a:cxn>
              <a:cxn ang="0">
                <a:pos x="404" y="440"/>
              </a:cxn>
              <a:cxn ang="0">
                <a:pos x="434" y="426"/>
              </a:cxn>
              <a:cxn ang="0">
                <a:pos x="452" y="426"/>
              </a:cxn>
            </a:cxnLst>
            <a:rect l="0" t="0" r="r" b="b"/>
            <a:pathLst>
              <a:path w="594" h="806">
                <a:moveTo>
                  <a:pt x="452" y="426"/>
                </a:moveTo>
                <a:lnTo>
                  <a:pt x="452" y="426"/>
                </a:lnTo>
                <a:lnTo>
                  <a:pt x="466" y="426"/>
                </a:lnTo>
                <a:lnTo>
                  <a:pt x="478" y="432"/>
                </a:lnTo>
                <a:lnTo>
                  <a:pt x="490" y="438"/>
                </a:lnTo>
                <a:lnTo>
                  <a:pt x="500" y="444"/>
                </a:lnTo>
                <a:lnTo>
                  <a:pt x="518" y="458"/>
                </a:lnTo>
                <a:lnTo>
                  <a:pt x="524" y="464"/>
                </a:lnTo>
                <a:lnTo>
                  <a:pt x="524" y="464"/>
                </a:lnTo>
                <a:lnTo>
                  <a:pt x="530" y="468"/>
                </a:lnTo>
                <a:lnTo>
                  <a:pt x="538" y="468"/>
                </a:lnTo>
                <a:lnTo>
                  <a:pt x="586" y="468"/>
                </a:lnTo>
                <a:lnTo>
                  <a:pt x="586" y="468"/>
                </a:lnTo>
                <a:lnTo>
                  <a:pt x="590" y="468"/>
                </a:lnTo>
                <a:lnTo>
                  <a:pt x="592" y="466"/>
                </a:lnTo>
                <a:lnTo>
                  <a:pt x="594" y="464"/>
                </a:lnTo>
                <a:lnTo>
                  <a:pt x="594" y="460"/>
                </a:lnTo>
                <a:lnTo>
                  <a:pt x="594" y="220"/>
                </a:lnTo>
                <a:lnTo>
                  <a:pt x="594" y="220"/>
                </a:lnTo>
                <a:lnTo>
                  <a:pt x="594" y="216"/>
                </a:lnTo>
                <a:lnTo>
                  <a:pt x="592" y="214"/>
                </a:lnTo>
                <a:lnTo>
                  <a:pt x="590" y="212"/>
                </a:lnTo>
                <a:lnTo>
                  <a:pt x="586" y="212"/>
                </a:lnTo>
                <a:lnTo>
                  <a:pt x="346" y="212"/>
                </a:lnTo>
                <a:lnTo>
                  <a:pt x="346" y="212"/>
                </a:lnTo>
                <a:lnTo>
                  <a:pt x="338" y="212"/>
                </a:lnTo>
                <a:lnTo>
                  <a:pt x="338" y="212"/>
                </a:lnTo>
                <a:lnTo>
                  <a:pt x="338" y="202"/>
                </a:lnTo>
                <a:lnTo>
                  <a:pt x="338" y="166"/>
                </a:lnTo>
                <a:lnTo>
                  <a:pt x="338" y="166"/>
                </a:lnTo>
                <a:lnTo>
                  <a:pt x="340" y="158"/>
                </a:lnTo>
                <a:lnTo>
                  <a:pt x="344" y="152"/>
                </a:lnTo>
                <a:lnTo>
                  <a:pt x="344" y="152"/>
                </a:lnTo>
                <a:lnTo>
                  <a:pt x="350" y="146"/>
                </a:lnTo>
                <a:lnTo>
                  <a:pt x="364" y="130"/>
                </a:lnTo>
                <a:lnTo>
                  <a:pt x="370" y="120"/>
                </a:lnTo>
                <a:lnTo>
                  <a:pt x="376" y="108"/>
                </a:lnTo>
                <a:lnTo>
                  <a:pt x="380" y="96"/>
                </a:lnTo>
                <a:lnTo>
                  <a:pt x="382" y="84"/>
                </a:lnTo>
                <a:lnTo>
                  <a:pt x="382" y="84"/>
                </a:lnTo>
                <a:lnTo>
                  <a:pt x="380" y="66"/>
                </a:lnTo>
                <a:lnTo>
                  <a:pt x="376" y="50"/>
                </a:lnTo>
                <a:lnTo>
                  <a:pt x="368" y="36"/>
                </a:lnTo>
                <a:lnTo>
                  <a:pt x="358" y="24"/>
                </a:lnTo>
                <a:lnTo>
                  <a:pt x="344" y="14"/>
                </a:lnTo>
                <a:lnTo>
                  <a:pt x="330" y="6"/>
                </a:lnTo>
                <a:lnTo>
                  <a:pt x="314" y="0"/>
                </a:lnTo>
                <a:lnTo>
                  <a:pt x="298" y="0"/>
                </a:lnTo>
                <a:lnTo>
                  <a:pt x="298" y="0"/>
                </a:lnTo>
                <a:lnTo>
                  <a:pt x="280" y="0"/>
                </a:lnTo>
                <a:lnTo>
                  <a:pt x="264" y="6"/>
                </a:lnTo>
                <a:lnTo>
                  <a:pt x="250" y="14"/>
                </a:lnTo>
                <a:lnTo>
                  <a:pt x="238" y="24"/>
                </a:lnTo>
                <a:lnTo>
                  <a:pt x="228" y="36"/>
                </a:lnTo>
                <a:lnTo>
                  <a:pt x="220" y="50"/>
                </a:lnTo>
                <a:lnTo>
                  <a:pt x="214" y="66"/>
                </a:lnTo>
                <a:lnTo>
                  <a:pt x="212" y="84"/>
                </a:lnTo>
                <a:lnTo>
                  <a:pt x="212" y="84"/>
                </a:lnTo>
                <a:lnTo>
                  <a:pt x="214" y="96"/>
                </a:lnTo>
                <a:lnTo>
                  <a:pt x="218" y="108"/>
                </a:lnTo>
                <a:lnTo>
                  <a:pt x="224" y="120"/>
                </a:lnTo>
                <a:lnTo>
                  <a:pt x="232" y="130"/>
                </a:lnTo>
                <a:lnTo>
                  <a:pt x="244" y="146"/>
                </a:lnTo>
                <a:lnTo>
                  <a:pt x="250" y="152"/>
                </a:lnTo>
                <a:lnTo>
                  <a:pt x="250" y="152"/>
                </a:lnTo>
                <a:lnTo>
                  <a:pt x="254" y="158"/>
                </a:lnTo>
                <a:lnTo>
                  <a:pt x="256" y="166"/>
                </a:lnTo>
                <a:lnTo>
                  <a:pt x="256" y="202"/>
                </a:lnTo>
                <a:lnTo>
                  <a:pt x="256" y="202"/>
                </a:lnTo>
                <a:lnTo>
                  <a:pt x="256" y="212"/>
                </a:lnTo>
                <a:lnTo>
                  <a:pt x="256" y="212"/>
                </a:lnTo>
                <a:lnTo>
                  <a:pt x="248" y="212"/>
                </a:lnTo>
                <a:lnTo>
                  <a:pt x="8" y="212"/>
                </a:lnTo>
                <a:lnTo>
                  <a:pt x="8" y="212"/>
                </a:lnTo>
                <a:lnTo>
                  <a:pt x="6" y="212"/>
                </a:lnTo>
                <a:lnTo>
                  <a:pt x="2" y="214"/>
                </a:lnTo>
                <a:lnTo>
                  <a:pt x="0" y="216"/>
                </a:lnTo>
                <a:lnTo>
                  <a:pt x="0" y="220"/>
                </a:lnTo>
                <a:lnTo>
                  <a:pt x="0" y="798"/>
                </a:lnTo>
                <a:lnTo>
                  <a:pt x="0" y="798"/>
                </a:lnTo>
                <a:lnTo>
                  <a:pt x="0" y="802"/>
                </a:lnTo>
                <a:lnTo>
                  <a:pt x="2" y="804"/>
                </a:lnTo>
                <a:lnTo>
                  <a:pt x="6" y="806"/>
                </a:lnTo>
                <a:lnTo>
                  <a:pt x="8" y="806"/>
                </a:lnTo>
                <a:lnTo>
                  <a:pt x="586" y="806"/>
                </a:lnTo>
                <a:lnTo>
                  <a:pt x="586" y="806"/>
                </a:lnTo>
                <a:lnTo>
                  <a:pt x="590" y="806"/>
                </a:lnTo>
                <a:lnTo>
                  <a:pt x="592" y="804"/>
                </a:lnTo>
                <a:lnTo>
                  <a:pt x="594" y="802"/>
                </a:lnTo>
                <a:lnTo>
                  <a:pt x="594" y="798"/>
                </a:lnTo>
                <a:lnTo>
                  <a:pt x="594" y="558"/>
                </a:lnTo>
                <a:lnTo>
                  <a:pt x="594" y="558"/>
                </a:lnTo>
                <a:lnTo>
                  <a:pt x="594" y="556"/>
                </a:lnTo>
                <a:lnTo>
                  <a:pt x="592" y="554"/>
                </a:lnTo>
                <a:lnTo>
                  <a:pt x="590" y="552"/>
                </a:lnTo>
                <a:lnTo>
                  <a:pt x="586" y="550"/>
                </a:lnTo>
                <a:lnTo>
                  <a:pt x="538" y="550"/>
                </a:lnTo>
                <a:lnTo>
                  <a:pt x="538" y="550"/>
                </a:lnTo>
                <a:lnTo>
                  <a:pt x="530" y="552"/>
                </a:lnTo>
                <a:lnTo>
                  <a:pt x="524" y="556"/>
                </a:lnTo>
                <a:lnTo>
                  <a:pt x="524" y="556"/>
                </a:lnTo>
                <a:lnTo>
                  <a:pt x="518" y="562"/>
                </a:lnTo>
                <a:lnTo>
                  <a:pt x="500" y="576"/>
                </a:lnTo>
                <a:lnTo>
                  <a:pt x="490" y="582"/>
                </a:lnTo>
                <a:lnTo>
                  <a:pt x="478" y="588"/>
                </a:lnTo>
                <a:lnTo>
                  <a:pt x="466" y="592"/>
                </a:lnTo>
                <a:lnTo>
                  <a:pt x="452" y="594"/>
                </a:lnTo>
                <a:lnTo>
                  <a:pt x="452" y="594"/>
                </a:lnTo>
                <a:lnTo>
                  <a:pt x="434" y="592"/>
                </a:lnTo>
                <a:lnTo>
                  <a:pt x="418" y="588"/>
                </a:lnTo>
                <a:lnTo>
                  <a:pt x="404" y="580"/>
                </a:lnTo>
                <a:lnTo>
                  <a:pt x="390" y="570"/>
                </a:lnTo>
                <a:lnTo>
                  <a:pt x="380" y="558"/>
                </a:lnTo>
                <a:lnTo>
                  <a:pt x="370" y="542"/>
                </a:lnTo>
                <a:lnTo>
                  <a:pt x="366" y="526"/>
                </a:lnTo>
                <a:lnTo>
                  <a:pt x="364" y="510"/>
                </a:lnTo>
                <a:lnTo>
                  <a:pt x="364" y="510"/>
                </a:lnTo>
                <a:lnTo>
                  <a:pt x="366" y="492"/>
                </a:lnTo>
                <a:lnTo>
                  <a:pt x="370" y="476"/>
                </a:lnTo>
                <a:lnTo>
                  <a:pt x="380" y="462"/>
                </a:lnTo>
                <a:lnTo>
                  <a:pt x="390" y="450"/>
                </a:lnTo>
                <a:lnTo>
                  <a:pt x="404" y="440"/>
                </a:lnTo>
                <a:lnTo>
                  <a:pt x="418" y="432"/>
                </a:lnTo>
                <a:lnTo>
                  <a:pt x="434" y="426"/>
                </a:lnTo>
                <a:lnTo>
                  <a:pt x="452" y="426"/>
                </a:lnTo>
                <a:lnTo>
                  <a:pt x="452" y="426"/>
                </a:lnTo>
                <a:close/>
              </a:path>
            </a:pathLst>
          </a:custGeom>
          <a:solidFill>
            <a:schemeClr val="accent4"/>
          </a:solidFill>
          <a:ln w="1905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just">
              <a:lnSpc>
                <a:spcPct val="120000"/>
              </a:lnSpc>
              <a:defRPr/>
            </a:pPr>
            <a:endParaRPr lang="da-DK" sz="800" ker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29" name="Group 128"/>
          <p:cNvGrpSpPr/>
          <p:nvPr/>
        </p:nvGrpSpPr>
        <p:grpSpPr>
          <a:xfrm>
            <a:off x="2275474" y="2707236"/>
            <a:ext cx="626459" cy="626459"/>
            <a:chOff x="1316879" y="4254550"/>
            <a:chExt cx="684000" cy="684000"/>
          </a:xfrm>
        </p:grpSpPr>
        <p:sp>
          <p:nvSpPr>
            <p:cNvPr id="117" name="Freeform 49"/>
            <p:cNvSpPr>
              <a:spLocks noChangeAspect="1" noEditPoints="1"/>
            </p:cNvSpPr>
            <p:nvPr/>
          </p:nvSpPr>
          <p:spPr bwMode="auto">
            <a:xfrm>
              <a:off x="1467830" y="4412272"/>
              <a:ext cx="407999" cy="347492"/>
            </a:xfrm>
            <a:custGeom>
              <a:avLst/>
              <a:gdLst>
                <a:gd name="T0" fmla="*/ 182 w 400"/>
                <a:gd name="T1" fmla="*/ 180 h 340"/>
                <a:gd name="T2" fmla="*/ 218 w 400"/>
                <a:gd name="T3" fmla="*/ 180 h 340"/>
                <a:gd name="T4" fmla="*/ 218 w 400"/>
                <a:gd name="T5" fmla="*/ 220 h 340"/>
                <a:gd name="T6" fmla="*/ 400 w 400"/>
                <a:gd name="T7" fmla="*/ 220 h 340"/>
                <a:gd name="T8" fmla="*/ 396 w 400"/>
                <a:gd name="T9" fmla="*/ 103 h 340"/>
                <a:gd name="T10" fmla="*/ 356 w 400"/>
                <a:gd name="T11" fmla="*/ 60 h 340"/>
                <a:gd name="T12" fmla="*/ 292 w 400"/>
                <a:gd name="T13" fmla="*/ 60 h 340"/>
                <a:gd name="T14" fmla="*/ 268 w 400"/>
                <a:gd name="T15" fmla="*/ 15 h 340"/>
                <a:gd name="T16" fmla="*/ 244 w 400"/>
                <a:gd name="T17" fmla="*/ 0 h 340"/>
                <a:gd name="T18" fmla="*/ 155 w 400"/>
                <a:gd name="T19" fmla="*/ 0 h 340"/>
                <a:gd name="T20" fmla="*/ 132 w 400"/>
                <a:gd name="T21" fmla="*/ 15 h 340"/>
                <a:gd name="T22" fmla="*/ 108 w 400"/>
                <a:gd name="T23" fmla="*/ 60 h 340"/>
                <a:gd name="T24" fmla="*/ 44 w 400"/>
                <a:gd name="T25" fmla="*/ 60 h 340"/>
                <a:gd name="T26" fmla="*/ 4 w 400"/>
                <a:gd name="T27" fmla="*/ 103 h 340"/>
                <a:gd name="T28" fmla="*/ 0 w 400"/>
                <a:gd name="T29" fmla="*/ 220 h 340"/>
                <a:gd name="T30" fmla="*/ 182 w 400"/>
                <a:gd name="T31" fmla="*/ 220 h 340"/>
                <a:gd name="T32" fmla="*/ 182 w 400"/>
                <a:gd name="T33" fmla="*/ 180 h 340"/>
                <a:gd name="T34" fmla="*/ 153 w 400"/>
                <a:gd name="T35" fmla="*/ 38 h 340"/>
                <a:gd name="T36" fmla="*/ 169 w 400"/>
                <a:gd name="T37" fmla="*/ 28 h 340"/>
                <a:gd name="T38" fmla="*/ 230 w 400"/>
                <a:gd name="T39" fmla="*/ 28 h 340"/>
                <a:gd name="T40" fmla="*/ 247 w 400"/>
                <a:gd name="T41" fmla="*/ 38 h 340"/>
                <a:gd name="T42" fmla="*/ 258 w 400"/>
                <a:gd name="T43" fmla="*/ 60 h 340"/>
                <a:gd name="T44" fmla="*/ 141 w 400"/>
                <a:gd name="T45" fmla="*/ 60 h 340"/>
                <a:gd name="T46" fmla="*/ 153 w 400"/>
                <a:gd name="T47" fmla="*/ 38 h 340"/>
                <a:gd name="T48" fmla="*/ 218 w 400"/>
                <a:gd name="T49" fmla="*/ 280 h 340"/>
                <a:gd name="T50" fmla="*/ 182 w 400"/>
                <a:gd name="T51" fmla="*/ 280 h 340"/>
                <a:gd name="T52" fmla="*/ 182 w 400"/>
                <a:gd name="T53" fmla="*/ 240 h 340"/>
                <a:gd name="T54" fmla="*/ 10 w 400"/>
                <a:gd name="T55" fmla="*/ 240 h 340"/>
                <a:gd name="T56" fmla="*/ 14 w 400"/>
                <a:gd name="T57" fmla="*/ 306 h 340"/>
                <a:gd name="T58" fmla="*/ 50 w 400"/>
                <a:gd name="T59" fmla="*/ 340 h 340"/>
                <a:gd name="T60" fmla="*/ 350 w 400"/>
                <a:gd name="T61" fmla="*/ 340 h 340"/>
                <a:gd name="T62" fmla="*/ 386 w 400"/>
                <a:gd name="T63" fmla="*/ 306 h 340"/>
                <a:gd name="T64" fmla="*/ 390 w 400"/>
                <a:gd name="T65" fmla="*/ 240 h 340"/>
                <a:gd name="T66" fmla="*/ 218 w 400"/>
                <a:gd name="T67" fmla="*/ 240 h 340"/>
                <a:gd name="T68" fmla="*/ 218 w 400"/>
                <a:gd name="T69" fmla="*/ 280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00" h="340">
                  <a:moveTo>
                    <a:pt x="182" y="180"/>
                  </a:moveTo>
                  <a:cubicBezTo>
                    <a:pt x="218" y="180"/>
                    <a:pt x="218" y="180"/>
                    <a:pt x="218" y="180"/>
                  </a:cubicBezTo>
                  <a:cubicBezTo>
                    <a:pt x="218" y="220"/>
                    <a:pt x="218" y="220"/>
                    <a:pt x="218" y="220"/>
                  </a:cubicBezTo>
                  <a:cubicBezTo>
                    <a:pt x="400" y="220"/>
                    <a:pt x="400" y="220"/>
                    <a:pt x="400" y="220"/>
                  </a:cubicBezTo>
                  <a:cubicBezTo>
                    <a:pt x="400" y="220"/>
                    <a:pt x="397" y="131"/>
                    <a:pt x="396" y="103"/>
                  </a:cubicBezTo>
                  <a:cubicBezTo>
                    <a:pt x="395" y="76"/>
                    <a:pt x="385" y="60"/>
                    <a:pt x="356" y="60"/>
                  </a:cubicBezTo>
                  <a:cubicBezTo>
                    <a:pt x="292" y="60"/>
                    <a:pt x="292" y="60"/>
                    <a:pt x="292" y="60"/>
                  </a:cubicBezTo>
                  <a:cubicBezTo>
                    <a:pt x="282" y="41"/>
                    <a:pt x="271" y="21"/>
                    <a:pt x="268" y="15"/>
                  </a:cubicBezTo>
                  <a:cubicBezTo>
                    <a:pt x="261" y="2"/>
                    <a:pt x="259" y="0"/>
                    <a:pt x="244" y="0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141" y="0"/>
                    <a:pt x="138" y="2"/>
                    <a:pt x="132" y="15"/>
                  </a:cubicBezTo>
                  <a:cubicBezTo>
                    <a:pt x="129" y="21"/>
                    <a:pt x="118" y="41"/>
                    <a:pt x="108" y="60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14" y="60"/>
                    <a:pt x="5" y="76"/>
                    <a:pt x="4" y="103"/>
                  </a:cubicBezTo>
                  <a:cubicBezTo>
                    <a:pt x="3" y="129"/>
                    <a:pt x="0" y="220"/>
                    <a:pt x="0" y="220"/>
                  </a:cubicBezTo>
                  <a:cubicBezTo>
                    <a:pt x="182" y="220"/>
                    <a:pt x="182" y="220"/>
                    <a:pt x="182" y="220"/>
                  </a:cubicBezTo>
                  <a:lnTo>
                    <a:pt x="182" y="180"/>
                  </a:lnTo>
                  <a:close/>
                  <a:moveTo>
                    <a:pt x="153" y="38"/>
                  </a:moveTo>
                  <a:cubicBezTo>
                    <a:pt x="157" y="30"/>
                    <a:pt x="159" y="28"/>
                    <a:pt x="169" y="28"/>
                  </a:cubicBezTo>
                  <a:cubicBezTo>
                    <a:pt x="230" y="28"/>
                    <a:pt x="230" y="28"/>
                    <a:pt x="230" y="28"/>
                  </a:cubicBezTo>
                  <a:cubicBezTo>
                    <a:pt x="241" y="28"/>
                    <a:pt x="242" y="30"/>
                    <a:pt x="247" y="38"/>
                  </a:cubicBezTo>
                  <a:cubicBezTo>
                    <a:pt x="248" y="41"/>
                    <a:pt x="253" y="50"/>
                    <a:pt x="258" y="60"/>
                  </a:cubicBezTo>
                  <a:cubicBezTo>
                    <a:pt x="141" y="60"/>
                    <a:pt x="141" y="60"/>
                    <a:pt x="141" y="60"/>
                  </a:cubicBezTo>
                  <a:cubicBezTo>
                    <a:pt x="146" y="50"/>
                    <a:pt x="151" y="41"/>
                    <a:pt x="153" y="38"/>
                  </a:cubicBezTo>
                  <a:close/>
                  <a:moveTo>
                    <a:pt x="218" y="280"/>
                  </a:moveTo>
                  <a:cubicBezTo>
                    <a:pt x="182" y="280"/>
                    <a:pt x="182" y="280"/>
                    <a:pt x="182" y="280"/>
                  </a:cubicBezTo>
                  <a:cubicBezTo>
                    <a:pt x="182" y="240"/>
                    <a:pt x="182" y="240"/>
                    <a:pt x="182" y="240"/>
                  </a:cubicBezTo>
                  <a:cubicBezTo>
                    <a:pt x="10" y="240"/>
                    <a:pt x="10" y="240"/>
                    <a:pt x="10" y="240"/>
                  </a:cubicBezTo>
                  <a:cubicBezTo>
                    <a:pt x="10" y="240"/>
                    <a:pt x="12" y="276"/>
                    <a:pt x="14" y="306"/>
                  </a:cubicBezTo>
                  <a:cubicBezTo>
                    <a:pt x="14" y="319"/>
                    <a:pt x="18" y="340"/>
                    <a:pt x="50" y="340"/>
                  </a:cubicBezTo>
                  <a:cubicBezTo>
                    <a:pt x="350" y="340"/>
                    <a:pt x="350" y="340"/>
                    <a:pt x="350" y="340"/>
                  </a:cubicBezTo>
                  <a:cubicBezTo>
                    <a:pt x="381" y="340"/>
                    <a:pt x="385" y="319"/>
                    <a:pt x="386" y="306"/>
                  </a:cubicBezTo>
                  <a:cubicBezTo>
                    <a:pt x="388" y="275"/>
                    <a:pt x="390" y="240"/>
                    <a:pt x="390" y="240"/>
                  </a:cubicBezTo>
                  <a:cubicBezTo>
                    <a:pt x="218" y="240"/>
                    <a:pt x="218" y="240"/>
                    <a:pt x="218" y="240"/>
                  </a:cubicBezTo>
                  <a:lnTo>
                    <a:pt x="218" y="280"/>
                  </a:lnTo>
                  <a:close/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5" name="Oval 124"/>
            <p:cNvSpPr/>
            <p:nvPr/>
          </p:nvSpPr>
          <p:spPr>
            <a:xfrm>
              <a:off x="1316879" y="4254550"/>
              <a:ext cx="684000" cy="684000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0" name="Group 129"/>
          <p:cNvGrpSpPr/>
          <p:nvPr/>
        </p:nvGrpSpPr>
        <p:grpSpPr>
          <a:xfrm>
            <a:off x="4658173" y="2707236"/>
            <a:ext cx="626459" cy="626459"/>
            <a:chOff x="3401741" y="4254550"/>
            <a:chExt cx="684000" cy="684000"/>
          </a:xfrm>
        </p:grpSpPr>
        <p:sp>
          <p:nvSpPr>
            <p:cNvPr id="120" name="Freeform 31"/>
            <p:cNvSpPr>
              <a:spLocks noChangeAspect="1" noEditPoints="1"/>
            </p:cNvSpPr>
            <p:nvPr/>
          </p:nvSpPr>
          <p:spPr bwMode="auto">
            <a:xfrm>
              <a:off x="3577110" y="4366532"/>
              <a:ext cx="333262" cy="468000"/>
            </a:xfrm>
            <a:custGeom>
              <a:avLst/>
              <a:gdLst>
                <a:gd name="T0" fmla="*/ 90 w 293"/>
                <a:gd name="T1" fmla="*/ 383 h 400"/>
                <a:gd name="T2" fmla="*/ 147 w 293"/>
                <a:gd name="T3" fmla="*/ 400 h 400"/>
                <a:gd name="T4" fmla="*/ 203 w 293"/>
                <a:gd name="T5" fmla="*/ 383 h 400"/>
                <a:gd name="T6" fmla="*/ 203 w 293"/>
                <a:gd name="T7" fmla="*/ 342 h 400"/>
                <a:gd name="T8" fmla="*/ 90 w 293"/>
                <a:gd name="T9" fmla="*/ 342 h 400"/>
                <a:gd name="T10" fmla="*/ 90 w 293"/>
                <a:gd name="T11" fmla="*/ 383 h 400"/>
                <a:gd name="T12" fmla="*/ 201 w 293"/>
                <a:gd name="T13" fmla="*/ 318 h 400"/>
                <a:gd name="T14" fmla="*/ 286 w 293"/>
                <a:gd name="T15" fmla="*/ 116 h 400"/>
                <a:gd name="T16" fmla="*/ 147 w 293"/>
                <a:gd name="T17" fmla="*/ 0 h 400"/>
                <a:gd name="T18" fmla="*/ 7 w 293"/>
                <a:gd name="T19" fmla="*/ 116 h 400"/>
                <a:gd name="T20" fmla="*/ 93 w 293"/>
                <a:gd name="T21" fmla="*/ 318 h 400"/>
                <a:gd name="T22" fmla="*/ 201 w 293"/>
                <a:gd name="T23" fmla="*/ 318 h 400"/>
                <a:gd name="T24" fmla="*/ 50 w 293"/>
                <a:gd name="T25" fmla="*/ 119 h 400"/>
                <a:gd name="T26" fmla="*/ 147 w 293"/>
                <a:gd name="T27" fmla="*/ 41 h 400"/>
                <a:gd name="T28" fmla="*/ 244 w 293"/>
                <a:gd name="T29" fmla="*/ 119 h 400"/>
                <a:gd name="T30" fmla="*/ 208 w 293"/>
                <a:gd name="T31" fmla="*/ 198 h 400"/>
                <a:gd name="T32" fmla="*/ 163 w 293"/>
                <a:gd name="T33" fmla="*/ 283 h 400"/>
                <a:gd name="T34" fmla="*/ 130 w 293"/>
                <a:gd name="T35" fmla="*/ 283 h 400"/>
                <a:gd name="T36" fmla="*/ 86 w 293"/>
                <a:gd name="T37" fmla="*/ 198 h 400"/>
                <a:gd name="T38" fmla="*/ 50 w 293"/>
                <a:gd name="T39" fmla="*/ 119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93" h="400">
                  <a:moveTo>
                    <a:pt x="90" y="383"/>
                  </a:moveTo>
                  <a:cubicBezTo>
                    <a:pt x="106" y="393"/>
                    <a:pt x="125" y="400"/>
                    <a:pt x="147" y="400"/>
                  </a:cubicBezTo>
                  <a:cubicBezTo>
                    <a:pt x="169" y="400"/>
                    <a:pt x="187" y="393"/>
                    <a:pt x="203" y="383"/>
                  </a:cubicBezTo>
                  <a:cubicBezTo>
                    <a:pt x="203" y="342"/>
                    <a:pt x="203" y="342"/>
                    <a:pt x="203" y="342"/>
                  </a:cubicBezTo>
                  <a:cubicBezTo>
                    <a:pt x="90" y="342"/>
                    <a:pt x="90" y="342"/>
                    <a:pt x="90" y="342"/>
                  </a:cubicBezTo>
                  <a:lnTo>
                    <a:pt x="90" y="383"/>
                  </a:lnTo>
                  <a:close/>
                  <a:moveTo>
                    <a:pt x="201" y="318"/>
                  </a:moveTo>
                  <a:cubicBezTo>
                    <a:pt x="201" y="231"/>
                    <a:pt x="293" y="203"/>
                    <a:pt x="286" y="116"/>
                  </a:cubicBezTo>
                  <a:cubicBezTo>
                    <a:pt x="282" y="61"/>
                    <a:pt x="245" y="0"/>
                    <a:pt x="147" y="0"/>
                  </a:cubicBezTo>
                  <a:cubicBezTo>
                    <a:pt x="49" y="0"/>
                    <a:pt x="12" y="61"/>
                    <a:pt x="7" y="116"/>
                  </a:cubicBezTo>
                  <a:cubicBezTo>
                    <a:pt x="0" y="203"/>
                    <a:pt x="93" y="231"/>
                    <a:pt x="93" y="318"/>
                  </a:cubicBezTo>
                  <a:lnTo>
                    <a:pt x="201" y="318"/>
                  </a:lnTo>
                  <a:close/>
                  <a:moveTo>
                    <a:pt x="50" y="119"/>
                  </a:moveTo>
                  <a:cubicBezTo>
                    <a:pt x="54" y="67"/>
                    <a:pt x="89" y="41"/>
                    <a:pt x="147" y="41"/>
                  </a:cubicBezTo>
                  <a:cubicBezTo>
                    <a:pt x="204" y="41"/>
                    <a:pt x="240" y="67"/>
                    <a:pt x="244" y="119"/>
                  </a:cubicBezTo>
                  <a:cubicBezTo>
                    <a:pt x="246" y="148"/>
                    <a:pt x="230" y="167"/>
                    <a:pt x="208" y="198"/>
                  </a:cubicBezTo>
                  <a:cubicBezTo>
                    <a:pt x="192" y="221"/>
                    <a:pt x="172" y="248"/>
                    <a:pt x="163" y="283"/>
                  </a:cubicBezTo>
                  <a:cubicBezTo>
                    <a:pt x="130" y="283"/>
                    <a:pt x="130" y="283"/>
                    <a:pt x="130" y="283"/>
                  </a:cubicBezTo>
                  <a:cubicBezTo>
                    <a:pt x="121" y="248"/>
                    <a:pt x="102" y="221"/>
                    <a:pt x="86" y="198"/>
                  </a:cubicBezTo>
                  <a:cubicBezTo>
                    <a:pt x="64" y="167"/>
                    <a:pt x="47" y="148"/>
                    <a:pt x="50" y="119"/>
                  </a:cubicBezTo>
                  <a:close/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6" name="Oval 125"/>
            <p:cNvSpPr/>
            <p:nvPr/>
          </p:nvSpPr>
          <p:spPr>
            <a:xfrm>
              <a:off x="3401741" y="4254550"/>
              <a:ext cx="684000" cy="6840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1" name="Group 130"/>
          <p:cNvGrpSpPr/>
          <p:nvPr/>
        </p:nvGrpSpPr>
        <p:grpSpPr>
          <a:xfrm>
            <a:off x="7040872" y="2707236"/>
            <a:ext cx="626459" cy="626459"/>
            <a:chOff x="6006611" y="4240036"/>
            <a:chExt cx="684000" cy="684000"/>
          </a:xfrm>
        </p:grpSpPr>
        <p:sp>
          <p:nvSpPr>
            <p:cNvPr id="119" name="Freeform 44"/>
            <p:cNvSpPr>
              <a:spLocks noChangeAspect="1" noEditPoints="1"/>
            </p:cNvSpPr>
            <p:nvPr/>
          </p:nvSpPr>
          <p:spPr bwMode="auto">
            <a:xfrm>
              <a:off x="6132322" y="4366036"/>
              <a:ext cx="432579" cy="432000"/>
            </a:xfrm>
            <a:custGeom>
              <a:avLst/>
              <a:gdLst>
                <a:gd name="T0" fmla="*/ 287 w 316"/>
                <a:gd name="T1" fmla="*/ 29 h 316"/>
                <a:gd name="T2" fmla="*/ 236 w 316"/>
                <a:gd name="T3" fmla="*/ 4 h 316"/>
                <a:gd name="T4" fmla="*/ 135 w 316"/>
                <a:gd name="T5" fmla="*/ 105 h 316"/>
                <a:gd name="T6" fmla="*/ 20 w 316"/>
                <a:gd name="T7" fmla="*/ 221 h 316"/>
                <a:gd name="T8" fmla="*/ 0 w 316"/>
                <a:gd name="T9" fmla="*/ 316 h 316"/>
                <a:gd name="T10" fmla="*/ 95 w 316"/>
                <a:gd name="T11" fmla="*/ 296 h 316"/>
                <a:gd name="T12" fmla="*/ 210 w 316"/>
                <a:gd name="T13" fmla="*/ 180 h 316"/>
                <a:gd name="T14" fmla="*/ 312 w 316"/>
                <a:gd name="T15" fmla="*/ 79 h 316"/>
                <a:gd name="T16" fmla="*/ 287 w 316"/>
                <a:gd name="T17" fmla="*/ 29 h 316"/>
                <a:gd name="T18" fmla="*/ 89 w 316"/>
                <a:gd name="T19" fmla="*/ 284 h 316"/>
                <a:gd name="T20" fmla="*/ 57 w 316"/>
                <a:gd name="T21" fmla="*/ 291 h 316"/>
                <a:gd name="T22" fmla="*/ 43 w 316"/>
                <a:gd name="T23" fmla="*/ 273 h 316"/>
                <a:gd name="T24" fmla="*/ 24 w 316"/>
                <a:gd name="T25" fmla="*/ 259 h 316"/>
                <a:gd name="T26" fmla="*/ 31 w 316"/>
                <a:gd name="T27" fmla="*/ 226 h 316"/>
                <a:gd name="T28" fmla="*/ 41 w 316"/>
                <a:gd name="T29" fmla="*/ 217 h 316"/>
                <a:gd name="T30" fmla="*/ 78 w 316"/>
                <a:gd name="T31" fmla="*/ 237 h 316"/>
                <a:gd name="T32" fmla="*/ 99 w 316"/>
                <a:gd name="T33" fmla="*/ 275 h 316"/>
                <a:gd name="T34" fmla="*/ 89 w 316"/>
                <a:gd name="T35" fmla="*/ 284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16" h="316">
                  <a:moveTo>
                    <a:pt x="287" y="29"/>
                  </a:moveTo>
                  <a:cubicBezTo>
                    <a:pt x="258" y="0"/>
                    <a:pt x="236" y="4"/>
                    <a:pt x="236" y="4"/>
                  </a:cubicBezTo>
                  <a:cubicBezTo>
                    <a:pt x="135" y="105"/>
                    <a:pt x="135" y="105"/>
                    <a:pt x="135" y="105"/>
                  </a:cubicBezTo>
                  <a:cubicBezTo>
                    <a:pt x="20" y="221"/>
                    <a:pt x="20" y="221"/>
                    <a:pt x="20" y="221"/>
                  </a:cubicBezTo>
                  <a:cubicBezTo>
                    <a:pt x="0" y="316"/>
                    <a:pt x="0" y="316"/>
                    <a:pt x="0" y="316"/>
                  </a:cubicBezTo>
                  <a:cubicBezTo>
                    <a:pt x="95" y="296"/>
                    <a:pt x="95" y="296"/>
                    <a:pt x="95" y="296"/>
                  </a:cubicBezTo>
                  <a:cubicBezTo>
                    <a:pt x="210" y="180"/>
                    <a:pt x="210" y="180"/>
                    <a:pt x="210" y="180"/>
                  </a:cubicBezTo>
                  <a:cubicBezTo>
                    <a:pt x="312" y="79"/>
                    <a:pt x="312" y="79"/>
                    <a:pt x="312" y="79"/>
                  </a:cubicBezTo>
                  <a:cubicBezTo>
                    <a:pt x="312" y="79"/>
                    <a:pt x="316" y="58"/>
                    <a:pt x="287" y="29"/>
                  </a:cubicBezTo>
                  <a:close/>
                  <a:moveTo>
                    <a:pt x="89" y="284"/>
                  </a:moveTo>
                  <a:cubicBezTo>
                    <a:pt x="57" y="291"/>
                    <a:pt x="57" y="291"/>
                    <a:pt x="57" y="291"/>
                  </a:cubicBezTo>
                  <a:cubicBezTo>
                    <a:pt x="54" y="285"/>
                    <a:pt x="50" y="280"/>
                    <a:pt x="43" y="273"/>
                  </a:cubicBezTo>
                  <a:cubicBezTo>
                    <a:pt x="36" y="266"/>
                    <a:pt x="30" y="262"/>
                    <a:pt x="24" y="259"/>
                  </a:cubicBezTo>
                  <a:cubicBezTo>
                    <a:pt x="31" y="226"/>
                    <a:pt x="31" y="226"/>
                    <a:pt x="31" y="226"/>
                  </a:cubicBezTo>
                  <a:cubicBezTo>
                    <a:pt x="41" y="217"/>
                    <a:pt x="41" y="217"/>
                    <a:pt x="41" y="217"/>
                  </a:cubicBezTo>
                  <a:cubicBezTo>
                    <a:pt x="41" y="217"/>
                    <a:pt x="58" y="217"/>
                    <a:pt x="78" y="237"/>
                  </a:cubicBezTo>
                  <a:cubicBezTo>
                    <a:pt x="98" y="257"/>
                    <a:pt x="99" y="275"/>
                    <a:pt x="99" y="275"/>
                  </a:cubicBezTo>
                  <a:lnTo>
                    <a:pt x="89" y="284"/>
                  </a:lnTo>
                  <a:close/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7" name="Oval 126"/>
            <p:cNvSpPr/>
            <p:nvPr/>
          </p:nvSpPr>
          <p:spPr>
            <a:xfrm>
              <a:off x="6006611" y="4240036"/>
              <a:ext cx="684000" cy="6840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2" name="Group 131"/>
          <p:cNvGrpSpPr/>
          <p:nvPr/>
        </p:nvGrpSpPr>
        <p:grpSpPr>
          <a:xfrm>
            <a:off x="9416276" y="2707236"/>
            <a:ext cx="626459" cy="626459"/>
            <a:chOff x="8794034" y="4283578"/>
            <a:chExt cx="684000" cy="684000"/>
          </a:xfrm>
        </p:grpSpPr>
        <p:sp>
          <p:nvSpPr>
            <p:cNvPr id="118" name="Freeform 36"/>
            <p:cNvSpPr>
              <a:spLocks noChangeAspect="1" noEditPoints="1"/>
            </p:cNvSpPr>
            <p:nvPr/>
          </p:nvSpPr>
          <p:spPr bwMode="auto">
            <a:xfrm>
              <a:off x="8879066" y="4481578"/>
              <a:ext cx="513936" cy="288000"/>
            </a:xfrm>
            <a:custGeom>
              <a:avLst/>
              <a:gdLst>
                <a:gd name="T0" fmla="*/ 200 w 400"/>
                <a:gd name="T1" fmla="*/ 0 h 224"/>
                <a:gd name="T2" fmla="*/ 0 w 400"/>
                <a:gd name="T3" fmla="*/ 112 h 224"/>
                <a:gd name="T4" fmla="*/ 200 w 400"/>
                <a:gd name="T5" fmla="*/ 224 h 224"/>
                <a:gd name="T6" fmla="*/ 400 w 400"/>
                <a:gd name="T7" fmla="*/ 112 h 224"/>
                <a:gd name="T8" fmla="*/ 200 w 400"/>
                <a:gd name="T9" fmla="*/ 0 h 224"/>
                <a:gd name="T10" fmla="*/ 200 w 400"/>
                <a:gd name="T11" fmla="*/ 198 h 224"/>
                <a:gd name="T12" fmla="*/ 111 w 400"/>
                <a:gd name="T13" fmla="*/ 112 h 224"/>
                <a:gd name="T14" fmla="*/ 200 w 400"/>
                <a:gd name="T15" fmla="*/ 26 h 224"/>
                <a:gd name="T16" fmla="*/ 289 w 400"/>
                <a:gd name="T17" fmla="*/ 112 h 224"/>
                <a:gd name="T18" fmla="*/ 200 w 400"/>
                <a:gd name="T19" fmla="*/ 198 h 224"/>
                <a:gd name="T20" fmla="*/ 200 w 400"/>
                <a:gd name="T21" fmla="*/ 112 h 224"/>
                <a:gd name="T22" fmla="*/ 200 w 400"/>
                <a:gd name="T23" fmla="*/ 69 h 224"/>
                <a:gd name="T24" fmla="*/ 155 w 400"/>
                <a:gd name="T25" fmla="*/ 112 h 224"/>
                <a:gd name="T26" fmla="*/ 200 w 400"/>
                <a:gd name="T27" fmla="*/ 155 h 224"/>
                <a:gd name="T28" fmla="*/ 244 w 400"/>
                <a:gd name="T29" fmla="*/ 112 h 224"/>
                <a:gd name="T30" fmla="*/ 200 w 400"/>
                <a:gd name="T31" fmla="*/ 11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00" h="224">
                  <a:moveTo>
                    <a:pt x="200" y="0"/>
                  </a:moveTo>
                  <a:cubicBezTo>
                    <a:pt x="69" y="0"/>
                    <a:pt x="0" y="97"/>
                    <a:pt x="0" y="112"/>
                  </a:cubicBezTo>
                  <a:cubicBezTo>
                    <a:pt x="0" y="127"/>
                    <a:pt x="69" y="224"/>
                    <a:pt x="200" y="224"/>
                  </a:cubicBezTo>
                  <a:cubicBezTo>
                    <a:pt x="331" y="224"/>
                    <a:pt x="400" y="127"/>
                    <a:pt x="400" y="112"/>
                  </a:cubicBezTo>
                  <a:cubicBezTo>
                    <a:pt x="400" y="97"/>
                    <a:pt x="331" y="0"/>
                    <a:pt x="200" y="0"/>
                  </a:cubicBezTo>
                  <a:close/>
                  <a:moveTo>
                    <a:pt x="200" y="198"/>
                  </a:moveTo>
                  <a:cubicBezTo>
                    <a:pt x="151" y="198"/>
                    <a:pt x="111" y="159"/>
                    <a:pt x="111" y="112"/>
                  </a:cubicBezTo>
                  <a:cubicBezTo>
                    <a:pt x="111" y="64"/>
                    <a:pt x="151" y="26"/>
                    <a:pt x="200" y="26"/>
                  </a:cubicBezTo>
                  <a:cubicBezTo>
                    <a:pt x="249" y="26"/>
                    <a:pt x="289" y="64"/>
                    <a:pt x="289" y="112"/>
                  </a:cubicBezTo>
                  <a:cubicBezTo>
                    <a:pt x="289" y="159"/>
                    <a:pt x="249" y="198"/>
                    <a:pt x="200" y="198"/>
                  </a:cubicBezTo>
                  <a:close/>
                  <a:moveTo>
                    <a:pt x="200" y="112"/>
                  </a:moveTo>
                  <a:cubicBezTo>
                    <a:pt x="192" y="103"/>
                    <a:pt x="213" y="69"/>
                    <a:pt x="200" y="69"/>
                  </a:cubicBezTo>
                  <a:cubicBezTo>
                    <a:pt x="175" y="69"/>
                    <a:pt x="155" y="88"/>
                    <a:pt x="155" y="112"/>
                  </a:cubicBezTo>
                  <a:cubicBezTo>
                    <a:pt x="155" y="136"/>
                    <a:pt x="175" y="155"/>
                    <a:pt x="200" y="155"/>
                  </a:cubicBezTo>
                  <a:cubicBezTo>
                    <a:pt x="224" y="155"/>
                    <a:pt x="244" y="136"/>
                    <a:pt x="244" y="112"/>
                  </a:cubicBezTo>
                  <a:cubicBezTo>
                    <a:pt x="244" y="101"/>
                    <a:pt x="207" y="119"/>
                    <a:pt x="200" y="112"/>
                  </a:cubicBezTo>
                  <a:close/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8" name="Oval 127"/>
            <p:cNvSpPr/>
            <p:nvPr/>
          </p:nvSpPr>
          <p:spPr>
            <a:xfrm>
              <a:off x="8794034" y="4283578"/>
              <a:ext cx="684000" cy="6840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2" name="Content Placeholder 2"/>
          <p:cNvSpPr txBox="1">
            <a:spLocks/>
          </p:cNvSpPr>
          <p:nvPr/>
        </p:nvSpPr>
        <p:spPr>
          <a:xfrm>
            <a:off x="1801415" y="4349091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Content Placeholder 2"/>
          <p:cNvSpPr txBox="1">
            <a:spLocks/>
          </p:cNvSpPr>
          <p:nvPr/>
        </p:nvSpPr>
        <p:spPr>
          <a:xfrm>
            <a:off x="1801416" y="4576727"/>
            <a:ext cx="2049066" cy="295466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Content Placeholder 2"/>
          <p:cNvSpPr txBox="1">
            <a:spLocks/>
          </p:cNvSpPr>
          <p:nvPr/>
        </p:nvSpPr>
        <p:spPr>
          <a:xfrm>
            <a:off x="4246724" y="4349091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Content Placeholder 2"/>
          <p:cNvSpPr txBox="1">
            <a:spLocks/>
          </p:cNvSpPr>
          <p:nvPr/>
        </p:nvSpPr>
        <p:spPr>
          <a:xfrm>
            <a:off x="4246725" y="4576727"/>
            <a:ext cx="2049066" cy="295466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Content Placeholder 2"/>
          <p:cNvSpPr txBox="1">
            <a:spLocks/>
          </p:cNvSpPr>
          <p:nvPr/>
        </p:nvSpPr>
        <p:spPr>
          <a:xfrm>
            <a:off x="6629010" y="4349091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Content Placeholder 2"/>
          <p:cNvSpPr txBox="1">
            <a:spLocks/>
          </p:cNvSpPr>
          <p:nvPr/>
        </p:nvSpPr>
        <p:spPr>
          <a:xfrm>
            <a:off x="6629011" y="4576727"/>
            <a:ext cx="2049066" cy="295466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Content Placeholder 2"/>
          <p:cNvSpPr txBox="1">
            <a:spLocks/>
          </p:cNvSpPr>
          <p:nvPr/>
        </p:nvSpPr>
        <p:spPr>
          <a:xfrm>
            <a:off x="9011295" y="4349091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Content Placeholder 2"/>
          <p:cNvSpPr txBox="1">
            <a:spLocks/>
          </p:cNvSpPr>
          <p:nvPr/>
        </p:nvSpPr>
        <p:spPr>
          <a:xfrm>
            <a:off x="9011296" y="4576727"/>
            <a:ext cx="2049066" cy="295466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0" y="141068"/>
            <a:ext cx="12858750" cy="555354"/>
            <a:chOff x="170694" y="177982"/>
            <a:chExt cx="3936003" cy="781165"/>
          </a:xfrm>
        </p:grpSpPr>
        <p:sp>
          <p:nvSpPr>
            <p:cNvPr id="31" name="等腰三角形 30"/>
            <p:cNvSpPr/>
            <p:nvPr/>
          </p:nvSpPr>
          <p:spPr>
            <a:xfrm>
              <a:off x="1233863" y="177982"/>
              <a:ext cx="355284" cy="356514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2" name="等腰三角形 31"/>
            <p:cNvSpPr/>
            <p:nvPr/>
          </p:nvSpPr>
          <p:spPr>
            <a:xfrm flipV="1">
              <a:off x="200258" y="602633"/>
              <a:ext cx="355284" cy="356514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170694" y="261768"/>
              <a:ext cx="3936003" cy="61198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4" name="平行四边形 33"/>
            <p:cNvSpPr/>
            <p:nvPr/>
          </p:nvSpPr>
          <p:spPr>
            <a:xfrm>
              <a:off x="376965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35" name="TextBox 48"/>
          <p:cNvSpPr txBox="1"/>
          <p:nvPr/>
        </p:nvSpPr>
        <p:spPr>
          <a:xfrm>
            <a:off x="1083150" y="164853"/>
            <a:ext cx="2537913" cy="422790"/>
          </a:xfrm>
          <a:prstGeom prst="rect">
            <a:avLst/>
          </a:prstGeom>
          <a:noFill/>
        </p:spPr>
        <p:txBody>
          <a:bodyPr wrap="square" lIns="96441" tIns="48219" rIns="96441" bIns="48219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1181184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8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48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980"/>
                            </p:stCondLst>
                            <p:childTnLst>
                              <p:par>
                                <p:cTn id="23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98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480"/>
                            </p:stCondLst>
                            <p:childTnLst>
                              <p:par>
                                <p:cTn id="33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48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980"/>
                            </p:stCondLst>
                            <p:childTnLst>
                              <p:par>
                                <p:cTn id="43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98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480"/>
                            </p:stCondLst>
                            <p:childTnLst>
                              <p:par>
                                <p:cTn id="53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48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823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898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973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48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1230"/>
                            </p:stCondLst>
                            <p:childTnLst>
                              <p:par>
                                <p:cTn id="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198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273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" grpId="0" animBg="1"/>
      <p:bldP spid="113" grpId="0" animBg="1"/>
      <p:bldP spid="114" grpId="0" animBg="1"/>
      <p:bldP spid="116" grpId="0" animBg="1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5" grpId="0"/>
      <p:bldP spid="35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Freeform 11"/>
          <p:cNvSpPr>
            <a:spLocks/>
          </p:cNvSpPr>
          <p:nvPr/>
        </p:nvSpPr>
        <p:spPr bwMode="auto">
          <a:xfrm>
            <a:off x="1748982" y="3112269"/>
            <a:ext cx="640965" cy="574752"/>
          </a:xfrm>
          <a:custGeom>
            <a:avLst/>
            <a:gdLst>
              <a:gd name="T0" fmla="*/ 151 w 500"/>
              <a:gd name="T1" fmla="*/ 448 h 448"/>
              <a:gd name="T2" fmla="*/ 107 w 500"/>
              <a:gd name="T3" fmla="*/ 424 h 448"/>
              <a:gd name="T4" fmla="*/ 8 w 500"/>
              <a:gd name="T5" fmla="*/ 254 h 448"/>
              <a:gd name="T6" fmla="*/ 8 w 500"/>
              <a:gd name="T7" fmla="*/ 203 h 448"/>
              <a:gd name="T8" fmla="*/ 107 w 500"/>
              <a:gd name="T9" fmla="*/ 29 h 448"/>
              <a:gd name="T10" fmla="*/ 151 w 500"/>
              <a:gd name="T11" fmla="*/ 0 h 448"/>
              <a:gd name="T12" fmla="*/ 349 w 500"/>
              <a:gd name="T13" fmla="*/ 0 h 448"/>
              <a:gd name="T14" fmla="*/ 393 w 500"/>
              <a:gd name="T15" fmla="*/ 29 h 448"/>
              <a:gd name="T16" fmla="*/ 492 w 500"/>
              <a:gd name="T17" fmla="*/ 201 h 448"/>
              <a:gd name="T18" fmla="*/ 492 w 500"/>
              <a:gd name="T19" fmla="*/ 253 h 448"/>
              <a:gd name="T20" fmla="*/ 393 w 500"/>
              <a:gd name="T21" fmla="*/ 423 h 448"/>
              <a:gd name="T22" fmla="*/ 349 w 500"/>
              <a:gd name="T23" fmla="*/ 448 h 448"/>
              <a:gd name="T24" fmla="*/ 151 w 500"/>
              <a:gd name="T25" fmla="*/ 448 h 4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500" h="448">
                <a:moveTo>
                  <a:pt x="151" y="448"/>
                </a:moveTo>
                <a:cubicBezTo>
                  <a:pt x="135" y="448"/>
                  <a:pt x="115" y="438"/>
                  <a:pt x="107" y="424"/>
                </a:cubicBezTo>
                <a:cubicBezTo>
                  <a:pt x="8" y="254"/>
                  <a:pt x="8" y="254"/>
                  <a:pt x="8" y="254"/>
                </a:cubicBezTo>
                <a:cubicBezTo>
                  <a:pt x="0" y="239"/>
                  <a:pt x="0" y="217"/>
                  <a:pt x="8" y="203"/>
                </a:cubicBezTo>
                <a:cubicBezTo>
                  <a:pt x="107" y="29"/>
                  <a:pt x="107" y="29"/>
                  <a:pt x="107" y="29"/>
                </a:cubicBezTo>
                <a:cubicBezTo>
                  <a:pt x="115" y="15"/>
                  <a:pt x="135" y="0"/>
                  <a:pt x="151" y="0"/>
                </a:cubicBezTo>
                <a:cubicBezTo>
                  <a:pt x="349" y="0"/>
                  <a:pt x="349" y="0"/>
                  <a:pt x="349" y="0"/>
                </a:cubicBezTo>
                <a:cubicBezTo>
                  <a:pt x="365" y="0"/>
                  <a:pt x="385" y="15"/>
                  <a:pt x="393" y="29"/>
                </a:cubicBezTo>
                <a:cubicBezTo>
                  <a:pt x="492" y="201"/>
                  <a:pt x="492" y="201"/>
                  <a:pt x="492" y="201"/>
                </a:cubicBezTo>
                <a:cubicBezTo>
                  <a:pt x="500" y="215"/>
                  <a:pt x="500" y="239"/>
                  <a:pt x="492" y="253"/>
                </a:cubicBezTo>
                <a:cubicBezTo>
                  <a:pt x="393" y="423"/>
                  <a:pt x="393" y="423"/>
                  <a:pt x="393" y="423"/>
                </a:cubicBezTo>
                <a:cubicBezTo>
                  <a:pt x="385" y="437"/>
                  <a:pt x="365" y="448"/>
                  <a:pt x="349" y="448"/>
                </a:cubicBezTo>
                <a:lnTo>
                  <a:pt x="151" y="44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6350">
            <a:solidFill>
              <a:schemeClr val="bg1">
                <a:lumMod val="95000"/>
              </a:schemeClr>
            </a:solidFill>
          </a:ln>
          <a:effectLst>
            <a:outerShdw blurRad="50800" dist="50800" dir="8580000" algn="tr" rotWithShape="0">
              <a:prstClr val="black">
                <a:alpha val="15000"/>
              </a:prstClr>
            </a:outerShdw>
          </a:effectLst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Freeform 11"/>
          <p:cNvSpPr>
            <a:spLocks/>
          </p:cNvSpPr>
          <p:nvPr/>
        </p:nvSpPr>
        <p:spPr bwMode="auto">
          <a:xfrm>
            <a:off x="9030200" y="2032416"/>
            <a:ext cx="640965" cy="574752"/>
          </a:xfrm>
          <a:custGeom>
            <a:avLst/>
            <a:gdLst>
              <a:gd name="T0" fmla="*/ 151 w 500"/>
              <a:gd name="T1" fmla="*/ 448 h 448"/>
              <a:gd name="T2" fmla="*/ 107 w 500"/>
              <a:gd name="T3" fmla="*/ 424 h 448"/>
              <a:gd name="T4" fmla="*/ 8 w 500"/>
              <a:gd name="T5" fmla="*/ 254 h 448"/>
              <a:gd name="T6" fmla="*/ 8 w 500"/>
              <a:gd name="T7" fmla="*/ 203 h 448"/>
              <a:gd name="T8" fmla="*/ 107 w 500"/>
              <a:gd name="T9" fmla="*/ 29 h 448"/>
              <a:gd name="T10" fmla="*/ 151 w 500"/>
              <a:gd name="T11" fmla="*/ 0 h 448"/>
              <a:gd name="T12" fmla="*/ 349 w 500"/>
              <a:gd name="T13" fmla="*/ 0 h 448"/>
              <a:gd name="T14" fmla="*/ 393 w 500"/>
              <a:gd name="T15" fmla="*/ 29 h 448"/>
              <a:gd name="T16" fmla="*/ 492 w 500"/>
              <a:gd name="T17" fmla="*/ 201 h 448"/>
              <a:gd name="T18" fmla="*/ 492 w 500"/>
              <a:gd name="T19" fmla="*/ 253 h 448"/>
              <a:gd name="T20" fmla="*/ 393 w 500"/>
              <a:gd name="T21" fmla="*/ 423 h 448"/>
              <a:gd name="T22" fmla="*/ 349 w 500"/>
              <a:gd name="T23" fmla="*/ 448 h 448"/>
              <a:gd name="T24" fmla="*/ 151 w 500"/>
              <a:gd name="T25" fmla="*/ 448 h 4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500" h="448">
                <a:moveTo>
                  <a:pt x="151" y="448"/>
                </a:moveTo>
                <a:cubicBezTo>
                  <a:pt x="135" y="448"/>
                  <a:pt x="115" y="438"/>
                  <a:pt x="107" y="424"/>
                </a:cubicBezTo>
                <a:cubicBezTo>
                  <a:pt x="8" y="254"/>
                  <a:pt x="8" y="254"/>
                  <a:pt x="8" y="254"/>
                </a:cubicBezTo>
                <a:cubicBezTo>
                  <a:pt x="0" y="239"/>
                  <a:pt x="0" y="217"/>
                  <a:pt x="8" y="203"/>
                </a:cubicBezTo>
                <a:cubicBezTo>
                  <a:pt x="107" y="29"/>
                  <a:pt x="107" y="29"/>
                  <a:pt x="107" y="29"/>
                </a:cubicBezTo>
                <a:cubicBezTo>
                  <a:pt x="115" y="15"/>
                  <a:pt x="135" y="0"/>
                  <a:pt x="151" y="0"/>
                </a:cubicBezTo>
                <a:cubicBezTo>
                  <a:pt x="349" y="0"/>
                  <a:pt x="349" y="0"/>
                  <a:pt x="349" y="0"/>
                </a:cubicBezTo>
                <a:cubicBezTo>
                  <a:pt x="365" y="0"/>
                  <a:pt x="385" y="15"/>
                  <a:pt x="393" y="29"/>
                </a:cubicBezTo>
                <a:cubicBezTo>
                  <a:pt x="492" y="201"/>
                  <a:pt x="492" y="201"/>
                  <a:pt x="492" y="201"/>
                </a:cubicBezTo>
                <a:cubicBezTo>
                  <a:pt x="500" y="215"/>
                  <a:pt x="500" y="239"/>
                  <a:pt x="492" y="253"/>
                </a:cubicBezTo>
                <a:cubicBezTo>
                  <a:pt x="393" y="423"/>
                  <a:pt x="393" y="423"/>
                  <a:pt x="393" y="423"/>
                </a:cubicBezTo>
                <a:cubicBezTo>
                  <a:pt x="385" y="437"/>
                  <a:pt x="365" y="448"/>
                  <a:pt x="349" y="448"/>
                </a:cubicBezTo>
                <a:lnTo>
                  <a:pt x="151" y="44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6350">
            <a:solidFill>
              <a:schemeClr val="bg1">
                <a:lumMod val="95000"/>
              </a:schemeClr>
            </a:solidFill>
          </a:ln>
          <a:effectLst/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Freeform 11"/>
          <p:cNvSpPr>
            <a:spLocks/>
          </p:cNvSpPr>
          <p:nvPr/>
        </p:nvSpPr>
        <p:spPr bwMode="auto">
          <a:xfrm>
            <a:off x="5134271" y="1599190"/>
            <a:ext cx="966267" cy="866450"/>
          </a:xfrm>
          <a:custGeom>
            <a:avLst/>
            <a:gdLst>
              <a:gd name="T0" fmla="*/ 151 w 500"/>
              <a:gd name="T1" fmla="*/ 448 h 448"/>
              <a:gd name="T2" fmla="*/ 107 w 500"/>
              <a:gd name="T3" fmla="*/ 424 h 448"/>
              <a:gd name="T4" fmla="*/ 8 w 500"/>
              <a:gd name="T5" fmla="*/ 254 h 448"/>
              <a:gd name="T6" fmla="*/ 8 w 500"/>
              <a:gd name="T7" fmla="*/ 203 h 448"/>
              <a:gd name="T8" fmla="*/ 107 w 500"/>
              <a:gd name="T9" fmla="*/ 29 h 448"/>
              <a:gd name="T10" fmla="*/ 151 w 500"/>
              <a:gd name="T11" fmla="*/ 0 h 448"/>
              <a:gd name="T12" fmla="*/ 349 w 500"/>
              <a:gd name="T13" fmla="*/ 0 h 448"/>
              <a:gd name="T14" fmla="*/ 393 w 500"/>
              <a:gd name="T15" fmla="*/ 29 h 448"/>
              <a:gd name="T16" fmla="*/ 492 w 500"/>
              <a:gd name="T17" fmla="*/ 201 h 448"/>
              <a:gd name="T18" fmla="*/ 492 w 500"/>
              <a:gd name="T19" fmla="*/ 253 h 448"/>
              <a:gd name="T20" fmla="*/ 393 w 500"/>
              <a:gd name="T21" fmla="*/ 423 h 448"/>
              <a:gd name="T22" fmla="*/ 349 w 500"/>
              <a:gd name="T23" fmla="*/ 448 h 448"/>
              <a:gd name="T24" fmla="*/ 151 w 500"/>
              <a:gd name="T25" fmla="*/ 448 h 4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500" h="448">
                <a:moveTo>
                  <a:pt x="151" y="448"/>
                </a:moveTo>
                <a:cubicBezTo>
                  <a:pt x="135" y="448"/>
                  <a:pt x="115" y="438"/>
                  <a:pt x="107" y="424"/>
                </a:cubicBezTo>
                <a:cubicBezTo>
                  <a:pt x="8" y="254"/>
                  <a:pt x="8" y="254"/>
                  <a:pt x="8" y="254"/>
                </a:cubicBezTo>
                <a:cubicBezTo>
                  <a:pt x="0" y="239"/>
                  <a:pt x="0" y="217"/>
                  <a:pt x="8" y="203"/>
                </a:cubicBezTo>
                <a:cubicBezTo>
                  <a:pt x="107" y="29"/>
                  <a:pt x="107" y="29"/>
                  <a:pt x="107" y="29"/>
                </a:cubicBezTo>
                <a:cubicBezTo>
                  <a:pt x="115" y="15"/>
                  <a:pt x="135" y="0"/>
                  <a:pt x="151" y="0"/>
                </a:cubicBezTo>
                <a:cubicBezTo>
                  <a:pt x="349" y="0"/>
                  <a:pt x="349" y="0"/>
                  <a:pt x="349" y="0"/>
                </a:cubicBezTo>
                <a:cubicBezTo>
                  <a:pt x="365" y="0"/>
                  <a:pt x="385" y="15"/>
                  <a:pt x="393" y="29"/>
                </a:cubicBezTo>
                <a:cubicBezTo>
                  <a:pt x="492" y="201"/>
                  <a:pt x="492" y="201"/>
                  <a:pt x="492" y="201"/>
                </a:cubicBezTo>
                <a:cubicBezTo>
                  <a:pt x="500" y="215"/>
                  <a:pt x="500" y="239"/>
                  <a:pt x="492" y="253"/>
                </a:cubicBezTo>
                <a:cubicBezTo>
                  <a:pt x="393" y="423"/>
                  <a:pt x="393" y="423"/>
                  <a:pt x="393" y="423"/>
                </a:cubicBezTo>
                <a:cubicBezTo>
                  <a:pt x="385" y="437"/>
                  <a:pt x="365" y="448"/>
                  <a:pt x="349" y="448"/>
                </a:cubicBezTo>
                <a:lnTo>
                  <a:pt x="151" y="448"/>
                </a:lnTo>
                <a:close/>
              </a:path>
            </a:pathLst>
          </a:custGeom>
          <a:solidFill>
            <a:schemeClr val="accent4"/>
          </a:solidFill>
          <a:ln w="6350">
            <a:solidFill>
              <a:schemeClr val="bg1">
                <a:lumMod val="95000"/>
              </a:schemeClr>
            </a:solidFill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Freeform 11"/>
          <p:cNvSpPr>
            <a:spLocks/>
          </p:cNvSpPr>
          <p:nvPr/>
        </p:nvSpPr>
        <p:spPr bwMode="auto">
          <a:xfrm>
            <a:off x="6002998" y="1214824"/>
            <a:ext cx="1797089" cy="1635182"/>
          </a:xfrm>
          <a:custGeom>
            <a:avLst/>
            <a:gdLst>
              <a:gd name="T0" fmla="*/ 151 w 500"/>
              <a:gd name="T1" fmla="*/ 448 h 448"/>
              <a:gd name="T2" fmla="*/ 107 w 500"/>
              <a:gd name="T3" fmla="*/ 424 h 448"/>
              <a:gd name="T4" fmla="*/ 8 w 500"/>
              <a:gd name="T5" fmla="*/ 254 h 448"/>
              <a:gd name="T6" fmla="*/ 8 w 500"/>
              <a:gd name="T7" fmla="*/ 203 h 448"/>
              <a:gd name="T8" fmla="*/ 107 w 500"/>
              <a:gd name="T9" fmla="*/ 29 h 448"/>
              <a:gd name="T10" fmla="*/ 151 w 500"/>
              <a:gd name="T11" fmla="*/ 0 h 448"/>
              <a:gd name="T12" fmla="*/ 349 w 500"/>
              <a:gd name="T13" fmla="*/ 0 h 448"/>
              <a:gd name="T14" fmla="*/ 393 w 500"/>
              <a:gd name="T15" fmla="*/ 29 h 448"/>
              <a:gd name="T16" fmla="*/ 492 w 500"/>
              <a:gd name="T17" fmla="*/ 201 h 448"/>
              <a:gd name="T18" fmla="*/ 492 w 500"/>
              <a:gd name="T19" fmla="*/ 253 h 448"/>
              <a:gd name="T20" fmla="*/ 393 w 500"/>
              <a:gd name="T21" fmla="*/ 423 h 448"/>
              <a:gd name="T22" fmla="*/ 349 w 500"/>
              <a:gd name="T23" fmla="*/ 448 h 448"/>
              <a:gd name="T24" fmla="*/ 151 w 500"/>
              <a:gd name="T25" fmla="*/ 448 h 4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500" h="448">
                <a:moveTo>
                  <a:pt x="151" y="448"/>
                </a:moveTo>
                <a:cubicBezTo>
                  <a:pt x="135" y="448"/>
                  <a:pt x="115" y="438"/>
                  <a:pt x="107" y="424"/>
                </a:cubicBezTo>
                <a:cubicBezTo>
                  <a:pt x="8" y="254"/>
                  <a:pt x="8" y="254"/>
                  <a:pt x="8" y="254"/>
                </a:cubicBezTo>
                <a:cubicBezTo>
                  <a:pt x="0" y="239"/>
                  <a:pt x="0" y="217"/>
                  <a:pt x="8" y="203"/>
                </a:cubicBezTo>
                <a:cubicBezTo>
                  <a:pt x="107" y="29"/>
                  <a:pt x="107" y="29"/>
                  <a:pt x="107" y="29"/>
                </a:cubicBezTo>
                <a:cubicBezTo>
                  <a:pt x="115" y="15"/>
                  <a:pt x="135" y="0"/>
                  <a:pt x="151" y="0"/>
                </a:cubicBezTo>
                <a:cubicBezTo>
                  <a:pt x="349" y="0"/>
                  <a:pt x="349" y="0"/>
                  <a:pt x="349" y="0"/>
                </a:cubicBezTo>
                <a:cubicBezTo>
                  <a:pt x="365" y="0"/>
                  <a:pt x="385" y="15"/>
                  <a:pt x="393" y="29"/>
                </a:cubicBezTo>
                <a:cubicBezTo>
                  <a:pt x="492" y="201"/>
                  <a:pt x="492" y="201"/>
                  <a:pt x="492" y="201"/>
                </a:cubicBezTo>
                <a:cubicBezTo>
                  <a:pt x="500" y="215"/>
                  <a:pt x="500" y="239"/>
                  <a:pt x="492" y="253"/>
                </a:cubicBezTo>
                <a:cubicBezTo>
                  <a:pt x="393" y="423"/>
                  <a:pt x="393" y="423"/>
                  <a:pt x="393" y="423"/>
                </a:cubicBezTo>
                <a:cubicBezTo>
                  <a:pt x="385" y="437"/>
                  <a:pt x="365" y="448"/>
                  <a:pt x="349" y="448"/>
                </a:cubicBezTo>
                <a:lnTo>
                  <a:pt x="151" y="44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6350">
            <a:solidFill>
              <a:schemeClr val="bg1">
                <a:lumMod val="95000"/>
              </a:schemeClr>
            </a:solidFill>
          </a:ln>
          <a:effectLst>
            <a:outerShdw blurRad="50800" dist="50800" dir="8580000" algn="tr" rotWithShape="0">
              <a:prstClr val="black">
                <a:alpha val="15000"/>
              </a:prstClr>
            </a:outerShdw>
          </a:effectLst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3" name="Group 2"/>
          <p:cNvGrpSpPr/>
          <p:nvPr/>
        </p:nvGrpSpPr>
        <p:grpSpPr>
          <a:xfrm>
            <a:off x="2893413" y="1099835"/>
            <a:ext cx="2339730" cy="2098031"/>
            <a:chOff x="2057400" y="317735"/>
            <a:chExt cx="1663899" cy="1492015"/>
          </a:xfrm>
        </p:grpSpPr>
        <p:sp>
          <p:nvSpPr>
            <p:cNvPr id="35" name="Freeform 11"/>
            <p:cNvSpPr>
              <a:spLocks/>
            </p:cNvSpPr>
            <p:nvPr/>
          </p:nvSpPr>
          <p:spPr bwMode="auto">
            <a:xfrm>
              <a:off x="2057400" y="317735"/>
              <a:ext cx="1663899" cy="1492015"/>
            </a:xfrm>
            <a:custGeom>
              <a:avLst/>
              <a:gdLst>
                <a:gd name="T0" fmla="*/ 151 w 500"/>
                <a:gd name="T1" fmla="*/ 448 h 448"/>
                <a:gd name="T2" fmla="*/ 107 w 500"/>
                <a:gd name="T3" fmla="*/ 424 h 448"/>
                <a:gd name="T4" fmla="*/ 8 w 500"/>
                <a:gd name="T5" fmla="*/ 254 h 448"/>
                <a:gd name="T6" fmla="*/ 8 w 500"/>
                <a:gd name="T7" fmla="*/ 203 h 448"/>
                <a:gd name="T8" fmla="*/ 107 w 500"/>
                <a:gd name="T9" fmla="*/ 29 h 448"/>
                <a:gd name="T10" fmla="*/ 151 w 500"/>
                <a:gd name="T11" fmla="*/ 0 h 448"/>
                <a:gd name="T12" fmla="*/ 349 w 500"/>
                <a:gd name="T13" fmla="*/ 0 h 448"/>
                <a:gd name="T14" fmla="*/ 393 w 500"/>
                <a:gd name="T15" fmla="*/ 29 h 448"/>
                <a:gd name="T16" fmla="*/ 492 w 500"/>
                <a:gd name="T17" fmla="*/ 201 h 448"/>
                <a:gd name="T18" fmla="*/ 492 w 500"/>
                <a:gd name="T19" fmla="*/ 253 h 448"/>
                <a:gd name="T20" fmla="*/ 393 w 500"/>
                <a:gd name="T21" fmla="*/ 423 h 448"/>
                <a:gd name="T22" fmla="*/ 349 w 500"/>
                <a:gd name="T23" fmla="*/ 448 h 448"/>
                <a:gd name="T24" fmla="*/ 151 w 500"/>
                <a:gd name="T25" fmla="*/ 448 h 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00" h="448">
                  <a:moveTo>
                    <a:pt x="151" y="448"/>
                  </a:moveTo>
                  <a:cubicBezTo>
                    <a:pt x="135" y="448"/>
                    <a:pt x="115" y="438"/>
                    <a:pt x="107" y="424"/>
                  </a:cubicBezTo>
                  <a:cubicBezTo>
                    <a:pt x="8" y="254"/>
                    <a:pt x="8" y="254"/>
                    <a:pt x="8" y="254"/>
                  </a:cubicBezTo>
                  <a:cubicBezTo>
                    <a:pt x="0" y="239"/>
                    <a:pt x="0" y="217"/>
                    <a:pt x="8" y="203"/>
                  </a:cubicBezTo>
                  <a:cubicBezTo>
                    <a:pt x="107" y="29"/>
                    <a:pt x="107" y="29"/>
                    <a:pt x="107" y="29"/>
                  </a:cubicBezTo>
                  <a:cubicBezTo>
                    <a:pt x="115" y="15"/>
                    <a:pt x="135" y="0"/>
                    <a:pt x="151" y="0"/>
                  </a:cubicBezTo>
                  <a:cubicBezTo>
                    <a:pt x="349" y="0"/>
                    <a:pt x="349" y="0"/>
                    <a:pt x="349" y="0"/>
                  </a:cubicBezTo>
                  <a:cubicBezTo>
                    <a:pt x="365" y="0"/>
                    <a:pt x="385" y="15"/>
                    <a:pt x="393" y="29"/>
                  </a:cubicBezTo>
                  <a:cubicBezTo>
                    <a:pt x="492" y="201"/>
                    <a:pt x="492" y="201"/>
                    <a:pt x="492" y="201"/>
                  </a:cubicBezTo>
                  <a:cubicBezTo>
                    <a:pt x="500" y="215"/>
                    <a:pt x="500" y="239"/>
                    <a:pt x="492" y="253"/>
                  </a:cubicBezTo>
                  <a:cubicBezTo>
                    <a:pt x="393" y="423"/>
                    <a:pt x="393" y="423"/>
                    <a:pt x="393" y="423"/>
                  </a:cubicBezTo>
                  <a:cubicBezTo>
                    <a:pt x="385" y="437"/>
                    <a:pt x="365" y="448"/>
                    <a:pt x="349" y="448"/>
                  </a:cubicBezTo>
                  <a:lnTo>
                    <a:pt x="151" y="448"/>
                  </a:lnTo>
                  <a:close/>
                </a:path>
              </a:pathLst>
            </a:custGeom>
            <a:solidFill>
              <a:schemeClr val="accent3"/>
            </a:solidFill>
            <a:ln w="6350">
              <a:solidFill>
                <a:schemeClr val="bg1">
                  <a:lumMod val="95000"/>
                </a:schemeClr>
              </a:solidFill>
            </a:ln>
            <a:effectLst>
              <a:innerShdw blurRad="63500" dist="50800" dir="18900000">
                <a:prstClr val="black">
                  <a:alpha val="20000"/>
                </a:prstClr>
              </a:innerShdw>
            </a:effec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189"/>
            <p:cNvSpPr>
              <a:spLocks noEditPoints="1"/>
            </p:cNvSpPr>
            <p:nvPr/>
          </p:nvSpPr>
          <p:spPr bwMode="auto">
            <a:xfrm>
              <a:off x="2578199" y="709257"/>
              <a:ext cx="622300" cy="609600"/>
            </a:xfrm>
            <a:custGeom>
              <a:avLst/>
              <a:gdLst>
                <a:gd name="T0" fmla="*/ 144 w 288"/>
                <a:gd name="T1" fmla="*/ 0 h 282"/>
                <a:gd name="T2" fmla="*/ 0 w 288"/>
                <a:gd name="T3" fmla="*/ 72 h 282"/>
                <a:gd name="T4" fmla="*/ 0 w 288"/>
                <a:gd name="T5" fmla="*/ 113 h 282"/>
                <a:gd name="T6" fmla="*/ 24 w 288"/>
                <a:gd name="T7" fmla="*/ 113 h 282"/>
                <a:gd name="T8" fmla="*/ 24 w 288"/>
                <a:gd name="T9" fmla="*/ 85 h 282"/>
                <a:gd name="T10" fmla="*/ 264 w 288"/>
                <a:gd name="T11" fmla="*/ 85 h 282"/>
                <a:gd name="T12" fmla="*/ 264 w 288"/>
                <a:gd name="T13" fmla="*/ 113 h 282"/>
                <a:gd name="T14" fmla="*/ 288 w 288"/>
                <a:gd name="T15" fmla="*/ 113 h 282"/>
                <a:gd name="T16" fmla="*/ 288 w 288"/>
                <a:gd name="T17" fmla="*/ 72 h 282"/>
                <a:gd name="T18" fmla="*/ 144 w 288"/>
                <a:gd name="T19" fmla="*/ 0 h 282"/>
                <a:gd name="T20" fmla="*/ 144 w 288"/>
                <a:gd name="T21" fmla="*/ 221 h 282"/>
                <a:gd name="T22" fmla="*/ 103 w 288"/>
                <a:gd name="T23" fmla="*/ 183 h 282"/>
                <a:gd name="T24" fmla="*/ 0 w 288"/>
                <a:gd name="T25" fmla="*/ 131 h 282"/>
                <a:gd name="T26" fmla="*/ 0 w 288"/>
                <a:gd name="T27" fmla="*/ 282 h 282"/>
                <a:gd name="T28" fmla="*/ 288 w 288"/>
                <a:gd name="T29" fmla="*/ 282 h 282"/>
                <a:gd name="T30" fmla="*/ 288 w 288"/>
                <a:gd name="T31" fmla="*/ 131 h 282"/>
                <a:gd name="T32" fmla="*/ 184 w 288"/>
                <a:gd name="T33" fmla="*/ 183 h 282"/>
                <a:gd name="T34" fmla="*/ 144 w 288"/>
                <a:gd name="T35" fmla="*/ 221 h 282"/>
                <a:gd name="T36" fmla="*/ 144 w 288"/>
                <a:gd name="T37" fmla="*/ 210 h 282"/>
                <a:gd name="T38" fmla="*/ 170 w 288"/>
                <a:gd name="T39" fmla="*/ 190 h 282"/>
                <a:gd name="T40" fmla="*/ 172 w 288"/>
                <a:gd name="T41" fmla="*/ 182 h 282"/>
                <a:gd name="T42" fmla="*/ 144 w 288"/>
                <a:gd name="T43" fmla="*/ 154 h 282"/>
                <a:gd name="T44" fmla="*/ 116 w 288"/>
                <a:gd name="T45" fmla="*/ 182 h 282"/>
                <a:gd name="T46" fmla="*/ 118 w 288"/>
                <a:gd name="T47" fmla="*/ 190 h 282"/>
                <a:gd name="T48" fmla="*/ 144 w 288"/>
                <a:gd name="T49" fmla="*/ 210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88" h="282">
                  <a:moveTo>
                    <a:pt x="144" y="0"/>
                  </a:moveTo>
                  <a:cubicBezTo>
                    <a:pt x="0" y="72"/>
                    <a:pt x="0" y="72"/>
                    <a:pt x="0" y="72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24" y="113"/>
                    <a:pt x="24" y="113"/>
                    <a:pt x="24" y="113"/>
                  </a:cubicBezTo>
                  <a:cubicBezTo>
                    <a:pt x="24" y="85"/>
                    <a:pt x="24" y="85"/>
                    <a:pt x="24" y="85"/>
                  </a:cubicBezTo>
                  <a:cubicBezTo>
                    <a:pt x="264" y="85"/>
                    <a:pt x="264" y="85"/>
                    <a:pt x="264" y="85"/>
                  </a:cubicBezTo>
                  <a:cubicBezTo>
                    <a:pt x="264" y="113"/>
                    <a:pt x="264" y="113"/>
                    <a:pt x="264" y="113"/>
                  </a:cubicBezTo>
                  <a:cubicBezTo>
                    <a:pt x="288" y="113"/>
                    <a:pt x="288" y="113"/>
                    <a:pt x="288" y="113"/>
                  </a:cubicBezTo>
                  <a:cubicBezTo>
                    <a:pt x="288" y="72"/>
                    <a:pt x="288" y="72"/>
                    <a:pt x="288" y="72"/>
                  </a:cubicBezTo>
                  <a:lnTo>
                    <a:pt x="144" y="0"/>
                  </a:lnTo>
                  <a:close/>
                  <a:moveTo>
                    <a:pt x="144" y="221"/>
                  </a:moveTo>
                  <a:cubicBezTo>
                    <a:pt x="122" y="221"/>
                    <a:pt x="104" y="204"/>
                    <a:pt x="103" y="183"/>
                  </a:cubicBezTo>
                  <a:cubicBezTo>
                    <a:pt x="0" y="131"/>
                    <a:pt x="0" y="131"/>
                    <a:pt x="0" y="131"/>
                  </a:cubicBezTo>
                  <a:cubicBezTo>
                    <a:pt x="0" y="282"/>
                    <a:pt x="0" y="282"/>
                    <a:pt x="0" y="282"/>
                  </a:cubicBezTo>
                  <a:cubicBezTo>
                    <a:pt x="288" y="282"/>
                    <a:pt x="288" y="282"/>
                    <a:pt x="288" y="282"/>
                  </a:cubicBezTo>
                  <a:cubicBezTo>
                    <a:pt x="288" y="131"/>
                    <a:pt x="288" y="131"/>
                    <a:pt x="288" y="131"/>
                  </a:cubicBezTo>
                  <a:cubicBezTo>
                    <a:pt x="184" y="183"/>
                    <a:pt x="184" y="183"/>
                    <a:pt x="184" y="183"/>
                  </a:cubicBezTo>
                  <a:cubicBezTo>
                    <a:pt x="183" y="204"/>
                    <a:pt x="166" y="221"/>
                    <a:pt x="144" y="221"/>
                  </a:cubicBezTo>
                  <a:close/>
                  <a:moveTo>
                    <a:pt x="144" y="210"/>
                  </a:moveTo>
                  <a:cubicBezTo>
                    <a:pt x="156" y="210"/>
                    <a:pt x="166" y="201"/>
                    <a:pt x="170" y="190"/>
                  </a:cubicBezTo>
                  <a:cubicBezTo>
                    <a:pt x="171" y="187"/>
                    <a:pt x="172" y="185"/>
                    <a:pt x="172" y="182"/>
                  </a:cubicBezTo>
                  <a:cubicBezTo>
                    <a:pt x="172" y="166"/>
                    <a:pt x="159" y="154"/>
                    <a:pt x="144" y="154"/>
                  </a:cubicBezTo>
                  <a:cubicBezTo>
                    <a:pt x="129" y="154"/>
                    <a:pt x="116" y="166"/>
                    <a:pt x="116" y="182"/>
                  </a:cubicBezTo>
                  <a:cubicBezTo>
                    <a:pt x="116" y="185"/>
                    <a:pt x="117" y="187"/>
                    <a:pt x="118" y="190"/>
                  </a:cubicBezTo>
                  <a:cubicBezTo>
                    <a:pt x="121" y="201"/>
                    <a:pt x="132" y="210"/>
                    <a:pt x="144" y="210"/>
                  </a:cubicBez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2231176" y="2335342"/>
            <a:ext cx="1590474" cy="1426176"/>
            <a:chOff x="1043705" y="1223543"/>
            <a:chExt cx="1131066" cy="1014225"/>
          </a:xfrm>
        </p:grpSpPr>
        <p:sp>
          <p:nvSpPr>
            <p:cNvPr id="36" name="Freeform 11"/>
            <p:cNvSpPr>
              <a:spLocks/>
            </p:cNvSpPr>
            <p:nvPr/>
          </p:nvSpPr>
          <p:spPr bwMode="auto">
            <a:xfrm>
              <a:off x="1043705" y="1223543"/>
              <a:ext cx="1131066" cy="1014225"/>
            </a:xfrm>
            <a:custGeom>
              <a:avLst/>
              <a:gdLst>
                <a:gd name="T0" fmla="*/ 151 w 500"/>
                <a:gd name="T1" fmla="*/ 448 h 448"/>
                <a:gd name="T2" fmla="*/ 107 w 500"/>
                <a:gd name="T3" fmla="*/ 424 h 448"/>
                <a:gd name="T4" fmla="*/ 8 w 500"/>
                <a:gd name="T5" fmla="*/ 254 h 448"/>
                <a:gd name="T6" fmla="*/ 8 w 500"/>
                <a:gd name="T7" fmla="*/ 203 h 448"/>
                <a:gd name="T8" fmla="*/ 107 w 500"/>
                <a:gd name="T9" fmla="*/ 29 h 448"/>
                <a:gd name="T10" fmla="*/ 151 w 500"/>
                <a:gd name="T11" fmla="*/ 0 h 448"/>
                <a:gd name="T12" fmla="*/ 349 w 500"/>
                <a:gd name="T13" fmla="*/ 0 h 448"/>
                <a:gd name="T14" fmla="*/ 393 w 500"/>
                <a:gd name="T15" fmla="*/ 29 h 448"/>
                <a:gd name="T16" fmla="*/ 492 w 500"/>
                <a:gd name="T17" fmla="*/ 201 h 448"/>
                <a:gd name="T18" fmla="*/ 492 w 500"/>
                <a:gd name="T19" fmla="*/ 253 h 448"/>
                <a:gd name="T20" fmla="*/ 393 w 500"/>
                <a:gd name="T21" fmla="*/ 423 h 448"/>
                <a:gd name="T22" fmla="*/ 349 w 500"/>
                <a:gd name="T23" fmla="*/ 448 h 448"/>
                <a:gd name="T24" fmla="*/ 151 w 500"/>
                <a:gd name="T25" fmla="*/ 448 h 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00" h="448">
                  <a:moveTo>
                    <a:pt x="151" y="448"/>
                  </a:moveTo>
                  <a:cubicBezTo>
                    <a:pt x="135" y="448"/>
                    <a:pt x="115" y="438"/>
                    <a:pt x="107" y="424"/>
                  </a:cubicBezTo>
                  <a:cubicBezTo>
                    <a:pt x="8" y="254"/>
                    <a:pt x="8" y="254"/>
                    <a:pt x="8" y="254"/>
                  </a:cubicBezTo>
                  <a:cubicBezTo>
                    <a:pt x="0" y="239"/>
                    <a:pt x="0" y="217"/>
                    <a:pt x="8" y="203"/>
                  </a:cubicBezTo>
                  <a:cubicBezTo>
                    <a:pt x="107" y="29"/>
                    <a:pt x="107" y="29"/>
                    <a:pt x="107" y="29"/>
                  </a:cubicBezTo>
                  <a:cubicBezTo>
                    <a:pt x="115" y="15"/>
                    <a:pt x="135" y="0"/>
                    <a:pt x="151" y="0"/>
                  </a:cubicBezTo>
                  <a:cubicBezTo>
                    <a:pt x="349" y="0"/>
                    <a:pt x="349" y="0"/>
                    <a:pt x="349" y="0"/>
                  </a:cubicBezTo>
                  <a:cubicBezTo>
                    <a:pt x="365" y="0"/>
                    <a:pt x="385" y="15"/>
                    <a:pt x="393" y="29"/>
                  </a:cubicBezTo>
                  <a:cubicBezTo>
                    <a:pt x="492" y="201"/>
                    <a:pt x="492" y="201"/>
                    <a:pt x="492" y="201"/>
                  </a:cubicBezTo>
                  <a:cubicBezTo>
                    <a:pt x="500" y="215"/>
                    <a:pt x="500" y="239"/>
                    <a:pt x="492" y="253"/>
                  </a:cubicBezTo>
                  <a:cubicBezTo>
                    <a:pt x="393" y="423"/>
                    <a:pt x="393" y="423"/>
                    <a:pt x="393" y="423"/>
                  </a:cubicBezTo>
                  <a:cubicBezTo>
                    <a:pt x="385" y="437"/>
                    <a:pt x="365" y="448"/>
                    <a:pt x="349" y="448"/>
                  </a:cubicBezTo>
                  <a:lnTo>
                    <a:pt x="151" y="44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6350">
              <a:solidFill>
                <a:schemeClr val="bg1">
                  <a:lumMod val="95000"/>
                </a:schemeClr>
              </a:solidFill>
            </a:ln>
            <a:effectLst>
              <a:outerShdw blurRad="50800" dist="50800" dir="8580000" algn="tr" rotWithShape="0">
                <a:prstClr val="black">
                  <a:alpha val="15000"/>
                </a:prstClr>
              </a:outerShdw>
            </a:effec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227"/>
            <p:cNvSpPr>
              <a:spLocks/>
            </p:cNvSpPr>
            <p:nvPr/>
          </p:nvSpPr>
          <p:spPr bwMode="auto">
            <a:xfrm>
              <a:off x="1415982" y="1615846"/>
              <a:ext cx="317601" cy="222996"/>
            </a:xfrm>
            <a:custGeom>
              <a:avLst/>
              <a:gdLst>
                <a:gd name="T0" fmla="*/ 201 w 235"/>
                <a:gd name="T1" fmla="*/ 53 h 165"/>
                <a:gd name="T2" fmla="*/ 34 w 235"/>
                <a:gd name="T3" fmla="*/ 53 h 165"/>
                <a:gd name="T4" fmla="*/ 17 w 235"/>
                <a:gd name="T5" fmla="*/ 109 h 165"/>
                <a:gd name="T6" fmla="*/ 11 w 235"/>
                <a:gd name="T7" fmla="*/ 103 h 165"/>
                <a:gd name="T8" fmla="*/ 26 w 235"/>
                <a:gd name="T9" fmla="*/ 45 h 165"/>
                <a:gd name="T10" fmla="*/ 201 w 235"/>
                <a:gd name="T11" fmla="*/ 45 h 165"/>
                <a:gd name="T12" fmla="*/ 201 w 235"/>
                <a:gd name="T13" fmla="*/ 31 h 165"/>
                <a:gd name="T14" fmla="*/ 87 w 235"/>
                <a:gd name="T15" fmla="*/ 31 h 165"/>
                <a:gd name="T16" fmla="*/ 71 w 235"/>
                <a:gd name="T17" fmla="*/ 0 h 165"/>
                <a:gd name="T18" fmla="*/ 0 w 235"/>
                <a:gd name="T19" fmla="*/ 0 h 165"/>
                <a:gd name="T20" fmla="*/ 0 w 235"/>
                <a:gd name="T21" fmla="*/ 165 h 165"/>
                <a:gd name="T22" fmla="*/ 201 w 235"/>
                <a:gd name="T23" fmla="*/ 165 h 165"/>
                <a:gd name="T24" fmla="*/ 235 w 235"/>
                <a:gd name="T25" fmla="*/ 53 h 165"/>
                <a:gd name="T26" fmla="*/ 201 w 235"/>
                <a:gd name="T27" fmla="*/ 53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35" h="165">
                  <a:moveTo>
                    <a:pt x="201" y="53"/>
                  </a:moveTo>
                  <a:lnTo>
                    <a:pt x="34" y="53"/>
                  </a:lnTo>
                  <a:lnTo>
                    <a:pt x="17" y="109"/>
                  </a:lnTo>
                  <a:lnTo>
                    <a:pt x="11" y="103"/>
                  </a:lnTo>
                  <a:lnTo>
                    <a:pt x="26" y="45"/>
                  </a:lnTo>
                  <a:lnTo>
                    <a:pt x="201" y="45"/>
                  </a:lnTo>
                  <a:lnTo>
                    <a:pt x="201" y="31"/>
                  </a:lnTo>
                  <a:lnTo>
                    <a:pt x="87" y="31"/>
                  </a:lnTo>
                  <a:lnTo>
                    <a:pt x="71" y="0"/>
                  </a:lnTo>
                  <a:lnTo>
                    <a:pt x="0" y="0"/>
                  </a:lnTo>
                  <a:lnTo>
                    <a:pt x="0" y="165"/>
                  </a:lnTo>
                  <a:lnTo>
                    <a:pt x="201" y="165"/>
                  </a:lnTo>
                  <a:lnTo>
                    <a:pt x="235" y="53"/>
                  </a:lnTo>
                  <a:lnTo>
                    <a:pt x="201" y="53"/>
                  </a:lnTo>
                  <a:close/>
                </a:path>
              </a:pathLst>
            </a:custGeom>
            <a:noFill/>
            <a:ln>
              <a:solidFill>
                <a:schemeClr val="tx2"/>
              </a:solidFill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1704669" y="3687021"/>
            <a:ext cx="2339730" cy="2098031"/>
            <a:chOff x="1212024" y="2157613"/>
            <a:chExt cx="1663899" cy="1492015"/>
          </a:xfrm>
        </p:grpSpPr>
        <p:sp>
          <p:nvSpPr>
            <p:cNvPr id="38" name="Freeform 11"/>
            <p:cNvSpPr>
              <a:spLocks/>
            </p:cNvSpPr>
            <p:nvPr/>
          </p:nvSpPr>
          <p:spPr bwMode="auto">
            <a:xfrm>
              <a:off x="1212024" y="2157613"/>
              <a:ext cx="1663899" cy="1492015"/>
            </a:xfrm>
            <a:custGeom>
              <a:avLst/>
              <a:gdLst>
                <a:gd name="T0" fmla="*/ 151 w 500"/>
                <a:gd name="T1" fmla="*/ 448 h 448"/>
                <a:gd name="T2" fmla="*/ 107 w 500"/>
                <a:gd name="T3" fmla="*/ 424 h 448"/>
                <a:gd name="T4" fmla="*/ 8 w 500"/>
                <a:gd name="T5" fmla="*/ 254 h 448"/>
                <a:gd name="T6" fmla="*/ 8 w 500"/>
                <a:gd name="T7" fmla="*/ 203 h 448"/>
                <a:gd name="T8" fmla="*/ 107 w 500"/>
                <a:gd name="T9" fmla="*/ 29 h 448"/>
                <a:gd name="T10" fmla="*/ 151 w 500"/>
                <a:gd name="T11" fmla="*/ 0 h 448"/>
                <a:gd name="T12" fmla="*/ 349 w 500"/>
                <a:gd name="T13" fmla="*/ 0 h 448"/>
                <a:gd name="T14" fmla="*/ 393 w 500"/>
                <a:gd name="T15" fmla="*/ 29 h 448"/>
                <a:gd name="T16" fmla="*/ 492 w 500"/>
                <a:gd name="T17" fmla="*/ 201 h 448"/>
                <a:gd name="T18" fmla="*/ 492 w 500"/>
                <a:gd name="T19" fmla="*/ 253 h 448"/>
                <a:gd name="T20" fmla="*/ 393 w 500"/>
                <a:gd name="T21" fmla="*/ 423 h 448"/>
                <a:gd name="T22" fmla="*/ 349 w 500"/>
                <a:gd name="T23" fmla="*/ 448 h 448"/>
                <a:gd name="T24" fmla="*/ 151 w 500"/>
                <a:gd name="T25" fmla="*/ 448 h 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00" h="448">
                  <a:moveTo>
                    <a:pt x="151" y="448"/>
                  </a:moveTo>
                  <a:cubicBezTo>
                    <a:pt x="135" y="448"/>
                    <a:pt x="115" y="438"/>
                    <a:pt x="107" y="424"/>
                  </a:cubicBezTo>
                  <a:cubicBezTo>
                    <a:pt x="8" y="254"/>
                    <a:pt x="8" y="254"/>
                    <a:pt x="8" y="254"/>
                  </a:cubicBezTo>
                  <a:cubicBezTo>
                    <a:pt x="0" y="239"/>
                    <a:pt x="0" y="217"/>
                    <a:pt x="8" y="203"/>
                  </a:cubicBezTo>
                  <a:cubicBezTo>
                    <a:pt x="107" y="29"/>
                    <a:pt x="107" y="29"/>
                    <a:pt x="107" y="29"/>
                  </a:cubicBezTo>
                  <a:cubicBezTo>
                    <a:pt x="115" y="15"/>
                    <a:pt x="135" y="0"/>
                    <a:pt x="151" y="0"/>
                  </a:cubicBezTo>
                  <a:cubicBezTo>
                    <a:pt x="349" y="0"/>
                    <a:pt x="349" y="0"/>
                    <a:pt x="349" y="0"/>
                  </a:cubicBezTo>
                  <a:cubicBezTo>
                    <a:pt x="365" y="0"/>
                    <a:pt x="385" y="15"/>
                    <a:pt x="393" y="29"/>
                  </a:cubicBezTo>
                  <a:cubicBezTo>
                    <a:pt x="492" y="201"/>
                    <a:pt x="492" y="201"/>
                    <a:pt x="492" y="201"/>
                  </a:cubicBezTo>
                  <a:cubicBezTo>
                    <a:pt x="500" y="215"/>
                    <a:pt x="500" y="239"/>
                    <a:pt x="492" y="253"/>
                  </a:cubicBezTo>
                  <a:cubicBezTo>
                    <a:pt x="393" y="423"/>
                    <a:pt x="393" y="423"/>
                    <a:pt x="393" y="423"/>
                  </a:cubicBezTo>
                  <a:cubicBezTo>
                    <a:pt x="385" y="437"/>
                    <a:pt x="365" y="448"/>
                    <a:pt x="349" y="448"/>
                  </a:cubicBezTo>
                  <a:lnTo>
                    <a:pt x="151" y="44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6350">
              <a:solidFill>
                <a:schemeClr val="bg1">
                  <a:lumMod val="95000"/>
                </a:schemeClr>
              </a:solidFill>
            </a:ln>
            <a:effectLst>
              <a:outerShdw blurRad="50800" dist="50800" dir="8580000" algn="tr" rotWithShape="0">
                <a:prstClr val="black">
                  <a:alpha val="15000"/>
                </a:prstClr>
              </a:outerShdw>
            </a:effec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155"/>
            <p:cNvSpPr>
              <a:spLocks noEditPoints="1"/>
            </p:cNvSpPr>
            <p:nvPr/>
          </p:nvSpPr>
          <p:spPr bwMode="auto">
            <a:xfrm>
              <a:off x="1753901" y="2871408"/>
              <a:ext cx="452154" cy="263578"/>
            </a:xfrm>
            <a:custGeom>
              <a:avLst/>
              <a:gdLst>
                <a:gd name="T0" fmla="*/ 175 w 211"/>
                <a:gd name="T1" fmla="*/ 0 h 123"/>
                <a:gd name="T2" fmla="*/ 0 w 211"/>
                <a:gd name="T3" fmla="*/ 0 h 123"/>
                <a:gd name="T4" fmla="*/ 0 w 211"/>
                <a:gd name="T5" fmla="*/ 123 h 123"/>
                <a:gd name="T6" fmla="*/ 176 w 211"/>
                <a:gd name="T7" fmla="*/ 123 h 123"/>
                <a:gd name="T8" fmla="*/ 176 w 211"/>
                <a:gd name="T9" fmla="*/ 35 h 123"/>
                <a:gd name="T10" fmla="*/ 211 w 211"/>
                <a:gd name="T11" fmla="*/ 0 h 123"/>
                <a:gd name="T12" fmla="*/ 175 w 211"/>
                <a:gd name="T13" fmla="*/ 0 h 123"/>
                <a:gd name="T14" fmla="*/ 20 w 211"/>
                <a:gd name="T15" fmla="*/ 40 h 123"/>
                <a:gd name="T16" fmla="*/ 114 w 211"/>
                <a:gd name="T17" fmla="*/ 40 h 123"/>
                <a:gd name="T18" fmla="*/ 114 w 211"/>
                <a:gd name="T19" fmla="*/ 56 h 123"/>
                <a:gd name="T20" fmla="*/ 20 w 211"/>
                <a:gd name="T21" fmla="*/ 56 h 123"/>
                <a:gd name="T22" fmla="*/ 20 w 211"/>
                <a:gd name="T23" fmla="*/ 40 h 123"/>
                <a:gd name="T24" fmla="*/ 158 w 211"/>
                <a:gd name="T25" fmla="*/ 86 h 123"/>
                <a:gd name="T26" fmla="*/ 20 w 211"/>
                <a:gd name="T27" fmla="*/ 86 h 123"/>
                <a:gd name="T28" fmla="*/ 20 w 211"/>
                <a:gd name="T29" fmla="*/ 69 h 123"/>
                <a:gd name="T30" fmla="*/ 158 w 211"/>
                <a:gd name="T31" fmla="*/ 69 h 123"/>
                <a:gd name="T32" fmla="*/ 158 w 211"/>
                <a:gd name="T33" fmla="*/ 86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11" h="123">
                  <a:moveTo>
                    <a:pt x="175" y="0"/>
                  </a:moveTo>
                  <a:lnTo>
                    <a:pt x="0" y="0"/>
                  </a:lnTo>
                  <a:lnTo>
                    <a:pt x="0" y="123"/>
                  </a:lnTo>
                  <a:lnTo>
                    <a:pt x="176" y="123"/>
                  </a:lnTo>
                  <a:lnTo>
                    <a:pt x="176" y="35"/>
                  </a:lnTo>
                  <a:lnTo>
                    <a:pt x="211" y="0"/>
                  </a:lnTo>
                  <a:lnTo>
                    <a:pt x="175" y="0"/>
                  </a:lnTo>
                  <a:close/>
                  <a:moveTo>
                    <a:pt x="20" y="40"/>
                  </a:moveTo>
                  <a:lnTo>
                    <a:pt x="114" y="40"/>
                  </a:lnTo>
                  <a:lnTo>
                    <a:pt x="114" y="56"/>
                  </a:lnTo>
                  <a:lnTo>
                    <a:pt x="20" y="56"/>
                  </a:lnTo>
                  <a:lnTo>
                    <a:pt x="20" y="40"/>
                  </a:lnTo>
                  <a:close/>
                  <a:moveTo>
                    <a:pt x="158" y="86"/>
                  </a:moveTo>
                  <a:lnTo>
                    <a:pt x="20" y="86"/>
                  </a:lnTo>
                  <a:lnTo>
                    <a:pt x="20" y="69"/>
                  </a:lnTo>
                  <a:lnTo>
                    <a:pt x="158" y="69"/>
                  </a:lnTo>
                  <a:lnTo>
                    <a:pt x="158" y="86"/>
                  </a:lnTo>
                  <a:close/>
                </a:path>
              </a:pathLst>
            </a:custGeom>
            <a:noFill/>
            <a:ln>
              <a:solidFill>
                <a:srgbClr val="BDA407"/>
              </a:solidFill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2597157" y="3412166"/>
            <a:ext cx="2641790" cy="2368887"/>
            <a:chOff x="1671451" y="1912002"/>
            <a:chExt cx="2039483" cy="1828800"/>
          </a:xfrm>
        </p:grpSpPr>
        <p:sp>
          <p:nvSpPr>
            <p:cNvPr id="37" name="Freeform 11"/>
            <p:cNvSpPr>
              <a:spLocks/>
            </p:cNvSpPr>
            <p:nvPr/>
          </p:nvSpPr>
          <p:spPr bwMode="auto">
            <a:xfrm>
              <a:off x="1671451" y="1912002"/>
              <a:ext cx="2039483" cy="1828800"/>
            </a:xfrm>
            <a:custGeom>
              <a:avLst/>
              <a:gdLst>
                <a:gd name="T0" fmla="*/ 151 w 500"/>
                <a:gd name="T1" fmla="*/ 448 h 448"/>
                <a:gd name="T2" fmla="*/ 107 w 500"/>
                <a:gd name="T3" fmla="*/ 424 h 448"/>
                <a:gd name="T4" fmla="*/ 8 w 500"/>
                <a:gd name="T5" fmla="*/ 254 h 448"/>
                <a:gd name="T6" fmla="*/ 8 w 500"/>
                <a:gd name="T7" fmla="*/ 203 h 448"/>
                <a:gd name="T8" fmla="*/ 107 w 500"/>
                <a:gd name="T9" fmla="*/ 29 h 448"/>
                <a:gd name="T10" fmla="*/ 151 w 500"/>
                <a:gd name="T11" fmla="*/ 0 h 448"/>
                <a:gd name="T12" fmla="*/ 349 w 500"/>
                <a:gd name="T13" fmla="*/ 0 h 448"/>
                <a:gd name="T14" fmla="*/ 393 w 500"/>
                <a:gd name="T15" fmla="*/ 29 h 448"/>
                <a:gd name="T16" fmla="*/ 492 w 500"/>
                <a:gd name="T17" fmla="*/ 201 h 448"/>
                <a:gd name="T18" fmla="*/ 492 w 500"/>
                <a:gd name="T19" fmla="*/ 253 h 448"/>
                <a:gd name="T20" fmla="*/ 393 w 500"/>
                <a:gd name="T21" fmla="*/ 423 h 448"/>
                <a:gd name="T22" fmla="*/ 349 w 500"/>
                <a:gd name="T23" fmla="*/ 448 h 448"/>
                <a:gd name="T24" fmla="*/ 151 w 500"/>
                <a:gd name="T25" fmla="*/ 448 h 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00" h="448">
                  <a:moveTo>
                    <a:pt x="151" y="448"/>
                  </a:moveTo>
                  <a:cubicBezTo>
                    <a:pt x="135" y="448"/>
                    <a:pt x="115" y="438"/>
                    <a:pt x="107" y="424"/>
                  </a:cubicBezTo>
                  <a:cubicBezTo>
                    <a:pt x="8" y="254"/>
                    <a:pt x="8" y="254"/>
                    <a:pt x="8" y="254"/>
                  </a:cubicBezTo>
                  <a:cubicBezTo>
                    <a:pt x="0" y="239"/>
                    <a:pt x="0" y="217"/>
                    <a:pt x="8" y="203"/>
                  </a:cubicBezTo>
                  <a:cubicBezTo>
                    <a:pt x="107" y="29"/>
                    <a:pt x="107" y="29"/>
                    <a:pt x="107" y="29"/>
                  </a:cubicBezTo>
                  <a:cubicBezTo>
                    <a:pt x="115" y="15"/>
                    <a:pt x="135" y="0"/>
                    <a:pt x="151" y="0"/>
                  </a:cubicBezTo>
                  <a:cubicBezTo>
                    <a:pt x="349" y="0"/>
                    <a:pt x="349" y="0"/>
                    <a:pt x="349" y="0"/>
                  </a:cubicBezTo>
                  <a:cubicBezTo>
                    <a:pt x="365" y="0"/>
                    <a:pt x="385" y="15"/>
                    <a:pt x="393" y="29"/>
                  </a:cubicBezTo>
                  <a:cubicBezTo>
                    <a:pt x="492" y="201"/>
                    <a:pt x="492" y="201"/>
                    <a:pt x="492" y="201"/>
                  </a:cubicBezTo>
                  <a:cubicBezTo>
                    <a:pt x="500" y="215"/>
                    <a:pt x="500" y="239"/>
                    <a:pt x="492" y="253"/>
                  </a:cubicBezTo>
                  <a:cubicBezTo>
                    <a:pt x="393" y="423"/>
                    <a:pt x="393" y="423"/>
                    <a:pt x="393" y="423"/>
                  </a:cubicBezTo>
                  <a:cubicBezTo>
                    <a:pt x="385" y="437"/>
                    <a:pt x="365" y="448"/>
                    <a:pt x="349" y="448"/>
                  </a:cubicBezTo>
                  <a:lnTo>
                    <a:pt x="151" y="44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6350">
              <a:solidFill>
                <a:schemeClr val="bg1">
                  <a:lumMod val="95000"/>
                </a:schemeClr>
              </a:solidFill>
            </a:ln>
            <a:effectLst>
              <a:outerShdw blurRad="50800" dist="50800" dir="8580000" algn="tr" rotWithShape="0">
                <a:prstClr val="black">
                  <a:alpha val="15000"/>
                </a:prstClr>
              </a:outerShdw>
            </a:effec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117"/>
            <p:cNvSpPr>
              <a:spLocks/>
            </p:cNvSpPr>
            <p:nvPr/>
          </p:nvSpPr>
          <p:spPr bwMode="auto">
            <a:xfrm>
              <a:off x="2533619" y="2642908"/>
              <a:ext cx="434311" cy="501128"/>
            </a:xfrm>
            <a:custGeom>
              <a:avLst/>
              <a:gdLst>
                <a:gd name="T0" fmla="*/ 0 w 156"/>
                <a:gd name="T1" fmla="*/ 0 h 180"/>
                <a:gd name="T2" fmla="*/ 0 w 156"/>
                <a:gd name="T3" fmla="*/ 180 h 180"/>
                <a:gd name="T4" fmla="*/ 156 w 156"/>
                <a:gd name="T5" fmla="*/ 90 h 180"/>
                <a:gd name="T6" fmla="*/ 0 w 156"/>
                <a:gd name="T7" fmla="*/ 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6" h="180">
                  <a:moveTo>
                    <a:pt x="0" y="0"/>
                  </a:moveTo>
                  <a:lnTo>
                    <a:pt x="0" y="180"/>
                  </a:lnTo>
                  <a:lnTo>
                    <a:pt x="156" y="9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solidFill>
                <a:schemeClr val="accent6">
                  <a:lumMod val="75000"/>
                </a:schemeClr>
              </a:solidFill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8790563" y="2335341"/>
            <a:ext cx="2867866" cy="2571609"/>
            <a:chOff x="6462772" y="1020519"/>
            <a:chExt cx="2039483" cy="1828800"/>
          </a:xfrm>
        </p:grpSpPr>
        <p:sp>
          <p:nvSpPr>
            <p:cNvPr id="42" name="Freeform 11"/>
            <p:cNvSpPr>
              <a:spLocks/>
            </p:cNvSpPr>
            <p:nvPr/>
          </p:nvSpPr>
          <p:spPr bwMode="auto">
            <a:xfrm>
              <a:off x="6462772" y="1020519"/>
              <a:ext cx="2039483" cy="1828800"/>
            </a:xfrm>
            <a:custGeom>
              <a:avLst/>
              <a:gdLst>
                <a:gd name="T0" fmla="*/ 151 w 500"/>
                <a:gd name="T1" fmla="*/ 448 h 448"/>
                <a:gd name="T2" fmla="*/ 107 w 500"/>
                <a:gd name="T3" fmla="*/ 424 h 448"/>
                <a:gd name="T4" fmla="*/ 8 w 500"/>
                <a:gd name="T5" fmla="*/ 254 h 448"/>
                <a:gd name="T6" fmla="*/ 8 w 500"/>
                <a:gd name="T7" fmla="*/ 203 h 448"/>
                <a:gd name="T8" fmla="*/ 107 w 500"/>
                <a:gd name="T9" fmla="*/ 29 h 448"/>
                <a:gd name="T10" fmla="*/ 151 w 500"/>
                <a:gd name="T11" fmla="*/ 0 h 448"/>
                <a:gd name="T12" fmla="*/ 349 w 500"/>
                <a:gd name="T13" fmla="*/ 0 h 448"/>
                <a:gd name="T14" fmla="*/ 393 w 500"/>
                <a:gd name="T15" fmla="*/ 29 h 448"/>
                <a:gd name="T16" fmla="*/ 492 w 500"/>
                <a:gd name="T17" fmla="*/ 201 h 448"/>
                <a:gd name="T18" fmla="*/ 492 w 500"/>
                <a:gd name="T19" fmla="*/ 253 h 448"/>
                <a:gd name="T20" fmla="*/ 393 w 500"/>
                <a:gd name="T21" fmla="*/ 423 h 448"/>
                <a:gd name="T22" fmla="*/ 349 w 500"/>
                <a:gd name="T23" fmla="*/ 448 h 448"/>
                <a:gd name="T24" fmla="*/ 151 w 500"/>
                <a:gd name="T25" fmla="*/ 448 h 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00" h="448">
                  <a:moveTo>
                    <a:pt x="151" y="448"/>
                  </a:moveTo>
                  <a:cubicBezTo>
                    <a:pt x="135" y="448"/>
                    <a:pt x="115" y="438"/>
                    <a:pt x="107" y="424"/>
                  </a:cubicBezTo>
                  <a:cubicBezTo>
                    <a:pt x="8" y="254"/>
                    <a:pt x="8" y="254"/>
                    <a:pt x="8" y="254"/>
                  </a:cubicBezTo>
                  <a:cubicBezTo>
                    <a:pt x="0" y="239"/>
                    <a:pt x="0" y="217"/>
                    <a:pt x="8" y="203"/>
                  </a:cubicBezTo>
                  <a:cubicBezTo>
                    <a:pt x="107" y="29"/>
                    <a:pt x="107" y="29"/>
                    <a:pt x="107" y="29"/>
                  </a:cubicBezTo>
                  <a:cubicBezTo>
                    <a:pt x="115" y="15"/>
                    <a:pt x="135" y="0"/>
                    <a:pt x="151" y="0"/>
                  </a:cubicBezTo>
                  <a:cubicBezTo>
                    <a:pt x="349" y="0"/>
                    <a:pt x="349" y="0"/>
                    <a:pt x="349" y="0"/>
                  </a:cubicBezTo>
                  <a:cubicBezTo>
                    <a:pt x="365" y="0"/>
                    <a:pt x="385" y="15"/>
                    <a:pt x="393" y="29"/>
                  </a:cubicBezTo>
                  <a:cubicBezTo>
                    <a:pt x="492" y="201"/>
                    <a:pt x="492" y="201"/>
                    <a:pt x="492" y="201"/>
                  </a:cubicBezTo>
                  <a:cubicBezTo>
                    <a:pt x="500" y="215"/>
                    <a:pt x="500" y="239"/>
                    <a:pt x="492" y="253"/>
                  </a:cubicBezTo>
                  <a:cubicBezTo>
                    <a:pt x="393" y="423"/>
                    <a:pt x="393" y="423"/>
                    <a:pt x="393" y="423"/>
                  </a:cubicBezTo>
                  <a:cubicBezTo>
                    <a:pt x="385" y="437"/>
                    <a:pt x="365" y="448"/>
                    <a:pt x="349" y="448"/>
                  </a:cubicBezTo>
                  <a:lnTo>
                    <a:pt x="151" y="44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6350">
              <a:solidFill>
                <a:schemeClr val="bg1">
                  <a:lumMod val="95000"/>
                </a:schemeClr>
              </a:solidFill>
            </a:ln>
            <a:effectLst>
              <a:outerShdw blurRad="50800" dist="50800" dir="8580000" algn="tr" rotWithShape="0">
                <a:prstClr val="black">
                  <a:alpha val="15000"/>
                </a:prstClr>
              </a:outerShdw>
            </a:effec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240"/>
            <p:cNvSpPr>
              <a:spLocks noEditPoints="1"/>
            </p:cNvSpPr>
            <p:nvPr/>
          </p:nvSpPr>
          <p:spPr bwMode="auto">
            <a:xfrm>
              <a:off x="7222728" y="1668553"/>
              <a:ext cx="648734" cy="648734"/>
            </a:xfrm>
            <a:custGeom>
              <a:avLst/>
              <a:gdLst>
                <a:gd name="T0" fmla="*/ 264 w 270"/>
                <a:gd name="T1" fmla="*/ 226 h 270"/>
                <a:gd name="T2" fmla="*/ 215 w 270"/>
                <a:gd name="T3" fmla="*/ 178 h 270"/>
                <a:gd name="T4" fmla="*/ 195 w 270"/>
                <a:gd name="T5" fmla="*/ 178 h 270"/>
                <a:gd name="T6" fmla="*/ 174 w 270"/>
                <a:gd name="T7" fmla="*/ 157 h 270"/>
                <a:gd name="T8" fmla="*/ 166 w 270"/>
                <a:gd name="T9" fmla="*/ 36 h 270"/>
                <a:gd name="T10" fmla="*/ 36 w 270"/>
                <a:gd name="T11" fmla="*/ 36 h 270"/>
                <a:gd name="T12" fmla="*/ 36 w 270"/>
                <a:gd name="T13" fmla="*/ 166 h 270"/>
                <a:gd name="T14" fmla="*/ 157 w 270"/>
                <a:gd name="T15" fmla="*/ 174 h 270"/>
                <a:gd name="T16" fmla="*/ 178 w 270"/>
                <a:gd name="T17" fmla="*/ 195 h 270"/>
                <a:gd name="T18" fmla="*/ 178 w 270"/>
                <a:gd name="T19" fmla="*/ 215 h 270"/>
                <a:gd name="T20" fmla="*/ 227 w 270"/>
                <a:gd name="T21" fmla="*/ 264 h 270"/>
                <a:gd name="T22" fmla="*/ 256 w 270"/>
                <a:gd name="T23" fmla="*/ 256 h 270"/>
                <a:gd name="T24" fmla="*/ 264 w 270"/>
                <a:gd name="T25" fmla="*/ 226 h 270"/>
                <a:gd name="T26" fmla="*/ 50 w 270"/>
                <a:gd name="T27" fmla="*/ 152 h 270"/>
                <a:gd name="T28" fmla="*/ 50 w 270"/>
                <a:gd name="T29" fmla="*/ 49 h 270"/>
                <a:gd name="T30" fmla="*/ 153 w 270"/>
                <a:gd name="T31" fmla="*/ 49 h 270"/>
                <a:gd name="T32" fmla="*/ 153 w 270"/>
                <a:gd name="T33" fmla="*/ 152 h 270"/>
                <a:gd name="T34" fmla="*/ 50 w 270"/>
                <a:gd name="T35" fmla="*/ 152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0" h="270">
                  <a:moveTo>
                    <a:pt x="264" y="226"/>
                  </a:moveTo>
                  <a:cubicBezTo>
                    <a:pt x="215" y="178"/>
                    <a:pt x="215" y="178"/>
                    <a:pt x="215" y="178"/>
                  </a:cubicBezTo>
                  <a:cubicBezTo>
                    <a:pt x="211" y="173"/>
                    <a:pt x="203" y="174"/>
                    <a:pt x="195" y="178"/>
                  </a:cubicBezTo>
                  <a:cubicBezTo>
                    <a:pt x="174" y="157"/>
                    <a:pt x="174" y="157"/>
                    <a:pt x="174" y="157"/>
                  </a:cubicBezTo>
                  <a:cubicBezTo>
                    <a:pt x="202" y="121"/>
                    <a:pt x="199" y="69"/>
                    <a:pt x="166" y="36"/>
                  </a:cubicBezTo>
                  <a:cubicBezTo>
                    <a:pt x="130" y="0"/>
                    <a:pt x="72" y="0"/>
                    <a:pt x="36" y="36"/>
                  </a:cubicBezTo>
                  <a:cubicBezTo>
                    <a:pt x="0" y="72"/>
                    <a:pt x="0" y="130"/>
                    <a:pt x="36" y="166"/>
                  </a:cubicBezTo>
                  <a:cubicBezTo>
                    <a:pt x="69" y="199"/>
                    <a:pt x="121" y="202"/>
                    <a:pt x="157" y="174"/>
                  </a:cubicBezTo>
                  <a:cubicBezTo>
                    <a:pt x="178" y="195"/>
                    <a:pt x="178" y="195"/>
                    <a:pt x="178" y="195"/>
                  </a:cubicBezTo>
                  <a:cubicBezTo>
                    <a:pt x="174" y="203"/>
                    <a:pt x="174" y="211"/>
                    <a:pt x="178" y="215"/>
                  </a:cubicBezTo>
                  <a:cubicBezTo>
                    <a:pt x="227" y="264"/>
                    <a:pt x="227" y="264"/>
                    <a:pt x="227" y="264"/>
                  </a:cubicBezTo>
                  <a:cubicBezTo>
                    <a:pt x="233" y="270"/>
                    <a:pt x="246" y="266"/>
                    <a:pt x="256" y="256"/>
                  </a:cubicBezTo>
                  <a:cubicBezTo>
                    <a:pt x="267" y="246"/>
                    <a:pt x="270" y="233"/>
                    <a:pt x="264" y="226"/>
                  </a:cubicBezTo>
                  <a:close/>
                  <a:moveTo>
                    <a:pt x="50" y="152"/>
                  </a:moveTo>
                  <a:cubicBezTo>
                    <a:pt x="21" y="124"/>
                    <a:pt x="21" y="78"/>
                    <a:pt x="50" y="49"/>
                  </a:cubicBezTo>
                  <a:cubicBezTo>
                    <a:pt x="78" y="21"/>
                    <a:pt x="124" y="21"/>
                    <a:pt x="153" y="49"/>
                  </a:cubicBezTo>
                  <a:cubicBezTo>
                    <a:pt x="181" y="78"/>
                    <a:pt x="181" y="124"/>
                    <a:pt x="153" y="152"/>
                  </a:cubicBezTo>
                  <a:cubicBezTo>
                    <a:pt x="124" y="181"/>
                    <a:pt x="78" y="181"/>
                    <a:pt x="50" y="152"/>
                  </a:cubicBezTo>
                  <a:close/>
                </a:path>
              </a:pathLst>
            </a:custGeom>
            <a:noFill/>
            <a:ln>
              <a:solidFill>
                <a:schemeClr val="tx2"/>
              </a:solidFill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6901543" y="1546095"/>
            <a:ext cx="2339730" cy="2098031"/>
            <a:chOff x="4907782" y="635093"/>
            <a:chExt cx="1663899" cy="1492015"/>
          </a:xfrm>
        </p:grpSpPr>
        <p:sp>
          <p:nvSpPr>
            <p:cNvPr id="40" name="Freeform 11"/>
            <p:cNvSpPr>
              <a:spLocks/>
            </p:cNvSpPr>
            <p:nvPr/>
          </p:nvSpPr>
          <p:spPr bwMode="auto">
            <a:xfrm>
              <a:off x="4907782" y="635093"/>
              <a:ext cx="1663899" cy="1492015"/>
            </a:xfrm>
            <a:custGeom>
              <a:avLst/>
              <a:gdLst>
                <a:gd name="T0" fmla="*/ 151 w 500"/>
                <a:gd name="T1" fmla="*/ 448 h 448"/>
                <a:gd name="T2" fmla="*/ 107 w 500"/>
                <a:gd name="T3" fmla="*/ 424 h 448"/>
                <a:gd name="T4" fmla="*/ 8 w 500"/>
                <a:gd name="T5" fmla="*/ 254 h 448"/>
                <a:gd name="T6" fmla="*/ 8 w 500"/>
                <a:gd name="T7" fmla="*/ 203 h 448"/>
                <a:gd name="T8" fmla="*/ 107 w 500"/>
                <a:gd name="T9" fmla="*/ 29 h 448"/>
                <a:gd name="T10" fmla="*/ 151 w 500"/>
                <a:gd name="T11" fmla="*/ 0 h 448"/>
                <a:gd name="T12" fmla="*/ 349 w 500"/>
                <a:gd name="T13" fmla="*/ 0 h 448"/>
                <a:gd name="T14" fmla="*/ 393 w 500"/>
                <a:gd name="T15" fmla="*/ 29 h 448"/>
                <a:gd name="T16" fmla="*/ 492 w 500"/>
                <a:gd name="T17" fmla="*/ 201 h 448"/>
                <a:gd name="T18" fmla="*/ 492 w 500"/>
                <a:gd name="T19" fmla="*/ 253 h 448"/>
                <a:gd name="T20" fmla="*/ 393 w 500"/>
                <a:gd name="T21" fmla="*/ 423 h 448"/>
                <a:gd name="T22" fmla="*/ 349 w 500"/>
                <a:gd name="T23" fmla="*/ 448 h 448"/>
                <a:gd name="T24" fmla="*/ 151 w 500"/>
                <a:gd name="T25" fmla="*/ 448 h 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00" h="448">
                  <a:moveTo>
                    <a:pt x="151" y="448"/>
                  </a:moveTo>
                  <a:cubicBezTo>
                    <a:pt x="135" y="448"/>
                    <a:pt x="115" y="438"/>
                    <a:pt x="107" y="424"/>
                  </a:cubicBezTo>
                  <a:cubicBezTo>
                    <a:pt x="8" y="254"/>
                    <a:pt x="8" y="254"/>
                    <a:pt x="8" y="254"/>
                  </a:cubicBezTo>
                  <a:cubicBezTo>
                    <a:pt x="0" y="239"/>
                    <a:pt x="0" y="217"/>
                    <a:pt x="8" y="203"/>
                  </a:cubicBezTo>
                  <a:cubicBezTo>
                    <a:pt x="107" y="29"/>
                    <a:pt x="107" y="29"/>
                    <a:pt x="107" y="29"/>
                  </a:cubicBezTo>
                  <a:cubicBezTo>
                    <a:pt x="115" y="15"/>
                    <a:pt x="135" y="0"/>
                    <a:pt x="151" y="0"/>
                  </a:cubicBezTo>
                  <a:cubicBezTo>
                    <a:pt x="349" y="0"/>
                    <a:pt x="349" y="0"/>
                    <a:pt x="349" y="0"/>
                  </a:cubicBezTo>
                  <a:cubicBezTo>
                    <a:pt x="365" y="0"/>
                    <a:pt x="385" y="15"/>
                    <a:pt x="393" y="29"/>
                  </a:cubicBezTo>
                  <a:cubicBezTo>
                    <a:pt x="492" y="201"/>
                    <a:pt x="492" y="201"/>
                    <a:pt x="492" y="201"/>
                  </a:cubicBezTo>
                  <a:cubicBezTo>
                    <a:pt x="500" y="215"/>
                    <a:pt x="500" y="239"/>
                    <a:pt x="492" y="253"/>
                  </a:cubicBezTo>
                  <a:cubicBezTo>
                    <a:pt x="393" y="423"/>
                    <a:pt x="393" y="423"/>
                    <a:pt x="393" y="423"/>
                  </a:cubicBezTo>
                  <a:cubicBezTo>
                    <a:pt x="385" y="437"/>
                    <a:pt x="365" y="448"/>
                    <a:pt x="349" y="448"/>
                  </a:cubicBezTo>
                  <a:lnTo>
                    <a:pt x="151" y="448"/>
                  </a:lnTo>
                  <a:close/>
                </a:path>
              </a:pathLst>
            </a:custGeom>
            <a:solidFill>
              <a:schemeClr val="accent1"/>
            </a:solidFill>
            <a:ln w="6350">
              <a:solidFill>
                <a:schemeClr val="bg1">
                  <a:lumMod val="95000"/>
                </a:schemeClr>
              </a:solidFill>
            </a:ln>
            <a:effectLst>
              <a:innerShdw blurRad="63500" dist="50800" dir="18900000">
                <a:prstClr val="black">
                  <a:alpha val="19000"/>
                </a:prstClr>
              </a:innerShdw>
            </a:effec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137"/>
            <p:cNvSpPr>
              <a:spLocks noEditPoints="1"/>
            </p:cNvSpPr>
            <p:nvPr/>
          </p:nvSpPr>
          <p:spPr bwMode="auto">
            <a:xfrm>
              <a:off x="5565193" y="1105767"/>
              <a:ext cx="349075" cy="582857"/>
            </a:xfrm>
            <a:custGeom>
              <a:avLst/>
              <a:gdLst>
                <a:gd name="T0" fmla="*/ 80 w 160"/>
                <a:gd name="T1" fmla="*/ 106 h 266"/>
                <a:gd name="T2" fmla="*/ 50 w 160"/>
                <a:gd name="T3" fmla="*/ 77 h 266"/>
                <a:gd name="T4" fmla="*/ 80 w 160"/>
                <a:gd name="T5" fmla="*/ 48 h 266"/>
                <a:gd name="T6" fmla="*/ 110 w 160"/>
                <a:gd name="T7" fmla="*/ 77 h 266"/>
                <a:gd name="T8" fmla="*/ 80 w 160"/>
                <a:gd name="T9" fmla="*/ 106 h 266"/>
                <a:gd name="T10" fmla="*/ 149 w 160"/>
                <a:gd name="T11" fmla="*/ 39 h 266"/>
                <a:gd name="T12" fmla="*/ 106 w 160"/>
                <a:gd name="T13" fmla="*/ 4 h 266"/>
                <a:gd name="T14" fmla="*/ 95 w 160"/>
                <a:gd name="T15" fmla="*/ 1 h 266"/>
                <a:gd name="T16" fmla="*/ 83 w 160"/>
                <a:gd name="T17" fmla="*/ 0 h 266"/>
                <a:gd name="T18" fmla="*/ 80 w 160"/>
                <a:gd name="T19" fmla="*/ 0 h 266"/>
                <a:gd name="T20" fmla="*/ 77 w 160"/>
                <a:gd name="T21" fmla="*/ 0 h 266"/>
                <a:gd name="T22" fmla="*/ 65 w 160"/>
                <a:gd name="T23" fmla="*/ 1 h 266"/>
                <a:gd name="T24" fmla="*/ 54 w 160"/>
                <a:gd name="T25" fmla="*/ 4 h 266"/>
                <a:gd name="T26" fmla="*/ 11 w 160"/>
                <a:gd name="T27" fmla="*/ 39 h 266"/>
                <a:gd name="T28" fmla="*/ 1 w 160"/>
                <a:gd name="T29" fmla="*/ 81 h 266"/>
                <a:gd name="T30" fmla="*/ 6 w 160"/>
                <a:gd name="T31" fmla="*/ 102 h 266"/>
                <a:gd name="T32" fmla="*/ 15 w 160"/>
                <a:gd name="T33" fmla="*/ 120 h 266"/>
                <a:gd name="T34" fmla="*/ 55 w 160"/>
                <a:gd name="T35" fmla="*/ 184 h 266"/>
                <a:gd name="T36" fmla="*/ 69 w 160"/>
                <a:gd name="T37" fmla="*/ 223 h 266"/>
                <a:gd name="T38" fmla="*/ 77 w 160"/>
                <a:gd name="T39" fmla="*/ 266 h 266"/>
                <a:gd name="T40" fmla="*/ 80 w 160"/>
                <a:gd name="T41" fmla="*/ 266 h 266"/>
                <a:gd name="T42" fmla="*/ 83 w 160"/>
                <a:gd name="T43" fmla="*/ 266 h 266"/>
                <a:gd name="T44" fmla="*/ 91 w 160"/>
                <a:gd name="T45" fmla="*/ 223 h 266"/>
                <a:gd name="T46" fmla="*/ 105 w 160"/>
                <a:gd name="T47" fmla="*/ 184 h 266"/>
                <a:gd name="T48" fmla="*/ 145 w 160"/>
                <a:gd name="T49" fmla="*/ 120 h 266"/>
                <a:gd name="T50" fmla="*/ 154 w 160"/>
                <a:gd name="T51" fmla="*/ 102 h 266"/>
                <a:gd name="T52" fmla="*/ 159 w 160"/>
                <a:gd name="T53" fmla="*/ 81 h 266"/>
                <a:gd name="T54" fmla="*/ 149 w 160"/>
                <a:gd name="T55" fmla="*/ 39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60" h="266">
                  <a:moveTo>
                    <a:pt x="80" y="106"/>
                  </a:moveTo>
                  <a:cubicBezTo>
                    <a:pt x="63" y="106"/>
                    <a:pt x="50" y="93"/>
                    <a:pt x="50" y="77"/>
                  </a:cubicBezTo>
                  <a:cubicBezTo>
                    <a:pt x="50" y="61"/>
                    <a:pt x="63" y="48"/>
                    <a:pt x="80" y="48"/>
                  </a:cubicBezTo>
                  <a:cubicBezTo>
                    <a:pt x="97" y="48"/>
                    <a:pt x="110" y="61"/>
                    <a:pt x="110" y="77"/>
                  </a:cubicBezTo>
                  <a:cubicBezTo>
                    <a:pt x="110" y="93"/>
                    <a:pt x="97" y="106"/>
                    <a:pt x="80" y="106"/>
                  </a:cubicBezTo>
                  <a:close/>
                  <a:moveTo>
                    <a:pt x="149" y="39"/>
                  </a:moveTo>
                  <a:cubicBezTo>
                    <a:pt x="140" y="23"/>
                    <a:pt x="125" y="10"/>
                    <a:pt x="106" y="4"/>
                  </a:cubicBezTo>
                  <a:cubicBezTo>
                    <a:pt x="102" y="3"/>
                    <a:pt x="99" y="2"/>
                    <a:pt x="95" y="1"/>
                  </a:cubicBezTo>
                  <a:cubicBezTo>
                    <a:pt x="91" y="0"/>
                    <a:pt x="87" y="0"/>
                    <a:pt x="83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73" y="0"/>
                    <a:pt x="69" y="0"/>
                    <a:pt x="65" y="1"/>
                  </a:cubicBezTo>
                  <a:cubicBezTo>
                    <a:pt x="61" y="2"/>
                    <a:pt x="58" y="3"/>
                    <a:pt x="54" y="4"/>
                  </a:cubicBezTo>
                  <a:cubicBezTo>
                    <a:pt x="35" y="10"/>
                    <a:pt x="20" y="23"/>
                    <a:pt x="11" y="39"/>
                  </a:cubicBezTo>
                  <a:cubicBezTo>
                    <a:pt x="4" y="50"/>
                    <a:pt x="0" y="64"/>
                    <a:pt x="1" y="81"/>
                  </a:cubicBezTo>
                  <a:cubicBezTo>
                    <a:pt x="1" y="89"/>
                    <a:pt x="3" y="96"/>
                    <a:pt x="6" y="102"/>
                  </a:cubicBezTo>
                  <a:cubicBezTo>
                    <a:pt x="8" y="109"/>
                    <a:pt x="11" y="114"/>
                    <a:pt x="15" y="120"/>
                  </a:cubicBezTo>
                  <a:cubicBezTo>
                    <a:pt x="28" y="141"/>
                    <a:pt x="45" y="160"/>
                    <a:pt x="55" y="184"/>
                  </a:cubicBezTo>
                  <a:cubicBezTo>
                    <a:pt x="60" y="196"/>
                    <a:pt x="65" y="209"/>
                    <a:pt x="69" y="223"/>
                  </a:cubicBezTo>
                  <a:cubicBezTo>
                    <a:pt x="73" y="236"/>
                    <a:pt x="76" y="251"/>
                    <a:pt x="77" y="266"/>
                  </a:cubicBezTo>
                  <a:cubicBezTo>
                    <a:pt x="80" y="266"/>
                    <a:pt x="80" y="266"/>
                    <a:pt x="80" y="266"/>
                  </a:cubicBezTo>
                  <a:cubicBezTo>
                    <a:pt x="83" y="266"/>
                    <a:pt x="83" y="266"/>
                    <a:pt x="83" y="266"/>
                  </a:cubicBezTo>
                  <a:cubicBezTo>
                    <a:pt x="84" y="251"/>
                    <a:pt x="87" y="236"/>
                    <a:pt x="91" y="223"/>
                  </a:cubicBezTo>
                  <a:cubicBezTo>
                    <a:pt x="95" y="209"/>
                    <a:pt x="100" y="196"/>
                    <a:pt x="105" y="184"/>
                  </a:cubicBezTo>
                  <a:cubicBezTo>
                    <a:pt x="115" y="160"/>
                    <a:pt x="132" y="141"/>
                    <a:pt x="145" y="120"/>
                  </a:cubicBezTo>
                  <a:cubicBezTo>
                    <a:pt x="149" y="114"/>
                    <a:pt x="152" y="109"/>
                    <a:pt x="154" y="102"/>
                  </a:cubicBezTo>
                  <a:cubicBezTo>
                    <a:pt x="157" y="96"/>
                    <a:pt x="159" y="89"/>
                    <a:pt x="159" y="81"/>
                  </a:cubicBezTo>
                  <a:cubicBezTo>
                    <a:pt x="160" y="64"/>
                    <a:pt x="156" y="50"/>
                    <a:pt x="149" y="39"/>
                  </a:cubicBez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6825672" y="3309910"/>
            <a:ext cx="2339730" cy="2098031"/>
            <a:chOff x="4853826" y="1889430"/>
            <a:chExt cx="1663899" cy="1492015"/>
          </a:xfrm>
        </p:grpSpPr>
        <p:sp>
          <p:nvSpPr>
            <p:cNvPr id="39" name="Freeform 11"/>
            <p:cNvSpPr>
              <a:spLocks/>
            </p:cNvSpPr>
            <p:nvPr/>
          </p:nvSpPr>
          <p:spPr bwMode="auto">
            <a:xfrm>
              <a:off x="4853826" y="1889430"/>
              <a:ext cx="1663899" cy="1492015"/>
            </a:xfrm>
            <a:custGeom>
              <a:avLst/>
              <a:gdLst>
                <a:gd name="T0" fmla="*/ 151 w 500"/>
                <a:gd name="T1" fmla="*/ 448 h 448"/>
                <a:gd name="T2" fmla="*/ 107 w 500"/>
                <a:gd name="T3" fmla="*/ 424 h 448"/>
                <a:gd name="T4" fmla="*/ 8 w 500"/>
                <a:gd name="T5" fmla="*/ 254 h 448"/>
                <a:gd name="T6" fmla="*/ 8 w 500"/>
                <a:gd name="T7" fmla="*/ 203 h 448"/>
                <a:gd name="T8" fmla="*/ 107 w 500"/>
                <a:gd name="T9" fmla="*/ 29 h 448"/>
                <a:gd name="T10" fmla="*/ 151 w 500"/>
                <a:gd name="T11" fmla="*/ 0 h 448"/>
                <a:gd name="T12" fmla="*/ 349 w 500"/>
                <a:gd name="T13" fmla="*/ 0 h 448"/>
                <a:gd name="T14" fmla="*/ 393 w 500"/>
                <a:gd name="T15" fmla="*/ 29 h 448"/>
                <a:gd name="T16" fmla="*/ 492 w 500"/>
                <a:gd name="T17" fmla="*/ 201 h 448"/>
                <a:gd name="T18" fmla="*/ 492 w 500"/>
                <a:gd name="T19" fmla="*/ 253 h 448"/>
                <a:gd name="T20" fmla="*/ 393 w 500"/>
                <a:gd name="T21" fmla="*/ 423 h 448"/>
                <a:gd name="T22" fmla="*/ 349 w 500"/>
                <a:gd name="T23" fmla="*/ 448 h 448"/>
                <a:gd name="T24" fmla="*/ 151 w 500"/>
                <a:gd name="T25" fmla="*/ 448 h 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00" h="448">
                  <a:moveTo>
                    <a:pt x="151" y="448"/>
                  </a:moveTo>
                  <a:cubicBezTo>
                    <a:pt x="135" y="448"/>
                    <a:pt x="115" y="438"/>
                    <a:pt x="107" y="424"/>
                  </a:cubicBezTo>
                  <a:cubicBezTo>
                    <a:pt x="8" y="254"/>
                    <a:pt x="8" y="254"/>
                    <a:pt x="8" y="254"/>
                  </a:cubicBezTo>
                  <a:cubicBezTo>
                    <a:pt x="0" y="239"/>
                    <a:pt x="0" y="217"/>
                    <a:pt x="8" y="203"/>
                  </a:cubicBezTo>
                  <a:cubicBezTo>
                    <a:pt x="107" y="29"/>
                    <a:pt x="107" y="29"/>
                    <a:pt x="107" y="29"/>
                  </a:cubicBezTo>
                  <a:cubicBezTo>
                    <a:pt x="115" y="15"/>
                    <a:pt x="135" y="0"/>
                    <a:pt x="151" y="0"/>
                  </a:cubicBezTo>
                  <a:cubicBezTo>
                    <a:pt x="349" y="0"/>
                    <a:pt x="349" y="0"/>
                    <a:pt x="349" y="0"/>
                  </a:cubicBezTo>
                  <a:cubicBezTo>
                    <a:pt x="365" y="0"/>
                    <a:pt x="385" y="15"/>
                    <a:pt x="393" y="29"/>
                  </a:cubicBezTo>
                  <a:cubicBezTo>
                    <a:pt x="492" y="201"/>
                    <a:pt x="492" y="201"/>
                    <a:pt x="492" y="201"/>
                  </a:cubicBezTo>
                  <a:cubicBezTo>
                    <a:pt x="500" y="215"/>
                    <a:pt x="500" y="239"/>
                    <a:pt x="492" y="253"/>
                  </a:cubicBezTo>
                  <a:cubicBezTo>
                    <a:pt x="393" y="423"/>
                    <a:pt x="393" y="423"/>
                    <a:pt x="393" y="423"/>
                  </a:cubicBezTo>
                  <a:cubicBezTo>
                    <a:pt x="385" y="437"/>
                    <a:pt x="365" y="448"/>
                    <a:pt x="349" y="448"/>
                  </a:cubicBezTo>
                  <a:lnTo>
                    <a:pt x="151" y="448"/>
                  </a:lnTo>
                  <a:close/>
                </a:path>
              </a:pathLst>
            </a:custGeom>
            <a:solidFill>
              <a:schemeClr val="accent2"/>
            </a:solidFill>
            <a:ln w="6350">
              <a:solidFill>
                <a:schemeClr val="bg1">
                  <a:lumMod val="95000"/>
                </a:schemeClr>
              </a:solidFill>
            </a:ln>
            <a:effectLst>
              <a:innerShdw blurRad="63500" dist="50800" dir="16200000">
                <a:prstClr val="black">
                  <a:alpha val="20000"/>
                </a:prstClr>
              </a:innerShdw>
            </a:effec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230"/>
            <p:cNvSpPr>
              <a:spLocks/>
            </p:cNvSpPr>
            <p:nvPr/>
          </p:nvSpPr>
          <p:spPr bwMode="auto">
            <a:xfrm>
              <a:off x="5510180" y="2267351"/>
              <a:ext cx="497248" cy="490483"/>
            </a:xfrm>
            <a:custGeom>
              <a:avLst/>
              <a:gdLst>
                <a:gd name="T0" fmla="*/ 200 w 215"/>
                <a:gd name="T1" fmla="*/ 119 h 213"/>
                <a:gd name="T2" fmla="*/ 214 w 215"/>
                <a:gd name="T3" fmla="*/ 103 h 213"/>
                <a:gd name="T4" fmla="*/ 196 w 215"/>
                <a:gd name="T5" fmla="*/ 84 h 213"/>
                <a:gd name="T6" fmla="*/ 196 w 215"/>
                <a:gd name="T7" fmla="*/ 85 h 213"/>
                <a:gd name="T8" fmla="*/ 149 w 215"/>
                <a:gd name="T9" fmla="*/ 81 h 213"/>
                <a:gd name="T10" fmla="*/ 151 w 215"/>
                <a:gd name="T11" fmla="*/ 62 h 213"/>
                <a:gd name="T12" fmla="*/ 167 w 215"/>
                <a:gd name="T13" fmla="*/ 18 h 213"/>
                <a:gd name="T14" fmla="*/ 156 w 215"/>
                <a:gd name="T15" fmla="*/ 1 h 213"/>
                <a:gd name="T16" fmla="*/ 140 w 215"/>
                <a:gd name="T17" fmla="*/ 15 h 213"/>
                <a:gd name="T18" fmla="*/ 125 w 215"/>
                <a:gd name="T19" fmla="*/ 40 h 213"/>
                <a:gd name="T20" fmla="*/ 92 w 215"/>
                <a:gd name="T21" fmla="*/ 72 h 213"/>
                <a:gd name="T22" fmla="*/ 46 w 215"/>
                <a:gd name="T23" fmla="*/ 99 h 213"/>
                <a:gd name="T24" fmla="*/ 8 w 215"/>
                <a:gd name="T25" fmla="*/ 102 h 213"/>
                <a:gd name="T26" fmla="*/ 0 w 215"/>
                <a:gd name="T27" fmla="*/ 145 h 213"/>
                <a:gd name="T28" fmla="*/ 8 w 215"/>
                <a:gd name="T29" fmla="*/ 189 h 213"/>
                <a:gd name="T30" fmla="*/ 58 w 215"/>
                <a:gd name="T31" fmla="*/ 193 h 213"/>
                <a:gd name="T32" fmla="*/ 118 w 215"/>
                <a:gd name="T33" fmla="*/ 208 h 213"/>
                <a:gd name="T34" fmla="*/ 175 w 215"/>
                <a:gd name="T35" fmla="*/ 209 h 213"/>
                <a:gd name="T36" fmla="*/ 176 w 215"/>
                <a:gd name="T37" fmla="*/ 208 h 213"/>
                <a:gd name="T38" fmla="*/ 187 w 215"/>
                <a:gd name="T39" fmla="*/ 196 h 213"/>
                <a:gd name="T40" fmla="*/ 184 w 215"/>
                <a:gd name="T41" fmla="*/ 184 h 213"/>
                <a:gd name="T42" fmla="*/ 187 w 215"/>
                <a:gd name="T43" fmla="*/ 183 h 213"/>
                <a:gd name="T44" fmla="*/ 203 w 215"/>
                <a:gd name="T45" fmla="*/ 167 h 213"/>
                <a:gd name="T46" fmla="*/ 197 w 215"/>
                <a:gd name="T47" fmla="*/ 152 h 213"/>
                <a:gd name="T48" fmla="*/ 214 w 215"/>
                <a:gd name="T49" fmla="*/ 137 h 213"/>
                <a:gd name="T50" fmla="*/ 200 w 215"/>
                <a:gd name="T51" fmla="*/ 119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15" h="213">
                  <a:moveTo>
                    <a:pt x="200" y="119"/>
                  </a:moveTo>
                  <a:cubicBezTo>
                    <a:pt x="208" y="118"/>
                    <a:pt x="214" y="113"/>
                    <a:pt x="214" y="103"/>
                  </a:cubicBezTo>
                  <a:cubicBezTo>
                    <a:pt x="214" y="92"/>
                    <a:pt x="206" y="85"/>
                    <a:pt x="196" y="84"/>
                  </a:cubicBezTo>
                  <a:cubicBezTo>
                    <a:pt x="196" y="85"/>
                    <a:pt x="196" y="85"/>
                    <a:pt x="196" y="85"/>
                  </a:cubicBezTo>
                  <a:cubicBezTo>
                    <a:pt x="183" y="83"/>
                    <a:pt x="162" y="82"/>
                    <a:pt x="149" y="81"/>
                  </a:cubicBezTo>
                  <a:cubicBezTo>
                    <a:pt x="147" y="73"/>
                    <a:pt x="148" y="70"/>
                    <a:pt x="151" y="62"/>
                  </a:cubicBezTo>
                  <a:cubicBezTo>
                    <a:pt x="163" y="49"/>
                    <a:pt x="169" y="36"/>
                    <a:pt x="167" y="18"/>
                  </a:cubicBezTo>
                  <a:cubicBezTo>
                    <a:pt x="167" y="12"/>
                    <a:pt x="161" y="2"/>
                    <a:pt x="156" y="1"/>
                  </a:cubicBezTo>
                  <a:cubicBezTo>
                    <a:pt x="148" y="0"/>
                    <a:pt x="146" y="6"/>
                    <a:pt x="140" y="15"/>
                  </a:cubicBezTo>
                  <a:cubicBezTo>
                    <a:pt x="134" y="25"/>
                    <a:pt x="132" y="28"/>
                    <a:pt x="125" y="40"/>
                  </a:cubicBezTo>
                  <a:cubicBezTo>
                    <a:pt x="118" y="51"/>
                    <a:pt x="117" y="54"/>
                    <a:pt x="92" y="72"/>
                  </a:cubicBezTo>
                  <a:cubicBezTo>
                    <a:pt x="69" y="88"/>
                    <a:pt x="72" y="94"/>
                    <a:pt x="46" y="99"/>
                  </a:cubicBezTo>
                  <a:cubicBezTo>
                    <a:pt x="41" y="99"/>
                    <a:pt x="27" y="102"/>
                    <a:pt x="8" y="102"/>
                  </a:cubicBezTo>
                  <a:cubicBezTo>
                    <a:pt x="4" y="102"/>
                    <a:pt x="0" y="112"/>
                    <a:pt x="0" y="145"/>
                  </a:cubicBezTo>
                  <a:cubicBezTo>
                    <a:pt x="0" y="179"/>
                    <a:pt x="4" y="189"/>
                    <a:pt x="8" y="189"/>
                  </a:cubicBezTo>
                  <a:cubicBezTo>
                    <a:pt x="29" y="189"/>
                    <a:pt x="46" y="190"/>
                    <a:pt x="58" y="193"/>
                  </a:cubicBezTo>
                  <a:cubicBezTo>
                    <a:pt x="76" y="201"/>
                    <a:pt x="100" y="206"/>
                    <a:pt x="118" y="208"/>
                  </a:cubicBezTo>
                  <a:cubicBezTo>
                    <a:pt x="151" y="213"/>
                    <a:pt x="165" y="211"/>
                    <a:pt x="175" y="209"/>
                  </a:cubicBezTo>
                  <a:cubicBezTo>
                    <a:pt x="176" y="208"/>
                    <a:pt x="176" y="208"/>
                    <a:pt x="176" y="208"/>
                  </a:cubicBezTo>
                  <a:cubicBezTo>
                    <a:pt x="181" y="207"/>
                    <a:pt x="185" y="203"/>
                    <a:pt x="187" y="196"/>
                  </a:cubicBezTo>
                  <a:cubicBezTo>
                    <a:pt x="189" y="190"/>
                    <a:pt x="188" y="186"/>
                    <a:pt x="184" y="184"/>
                  </a:cubicBezTo>
                  <a:cubicBezTo>
                    <a:pt x="187" y="183"/>
                    <a:pt x="187" y="183"/>
                    <a:pt x="187" y="183"/>
                  </a:cubicBezTo>
                  <a:cubicBezTo>
                    <a:pt x="196" y="182"/>
                    <a:pt x="202" y="177"/>
                    <a:pt x="203" y="167"/>
                  </a:cubicBezTo>
                  <a:cubicBezTo>
                    <a:pt x="204" y="159"/>
                    <a:pt x="202" y="154"/>
                    <a:pt x="197" y="152"/>
                  </a:cubicBezTo>
                  <a:cubicBezTo>
                    <a:pt x="206" y="152"/>
                    <a:pt x="213" y="148"/>
                    <a:pt x="214" y="137"/>
                  </a:cubicBezTo>
                  <a:cubicBezTo>
                    <a:pt x="215" y="127"/>
                    <a:pt x="209" y="120"/>
                    <a:pt x="200" y="119"/>
                  </a:cubicBez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3952333" y="2100523"/>
            <a:ext cx="4082319" cy="3660608"/>
            <a:chOff x="2785139" y="581076"/>
            <a:chExt cx="3437578" cy="3082470"/>
          </a:xfrm>
        </p:grpSpPr>
        <p:sp>
          <p:nvSpPr>
            <p:cNvPr id="31" name="Freeform 11"/>
            <p:cNvSpPr>
              <a:spLocks/>
            </p:cNvSpPr>
            <p:nvPr/>
          </p:nvSpPr>
          <p:spPr bwMode="auto">
            <a:xfrm>
              <a:off x="2785139" y="581076"/>
              <a:ext cx="3437578" cy="3082470"/>
            </a:xfrm>
            <a:custGeom>
              <a:avLst/>
              <a:gdLst>
                <a:gd name="T0" fmla="*/ 151 w 500"/>
                <a:gd name="T1" fmla="*/ 448 h 448"/>
                <a:gd name="T2" fmla="*/ 107 w 500"/>
                <a:gd name="T3" fmla="*/ 424 h 448"/>
                <a:gd name="T4" fmla="*/ 8 w 500"/>
                <a:gd name="T5" fmla="*/ 254 h 448"/>
                <a:gd name="T6" fmla="*/ 8 w 500"/>
                <a:gd name="T7" fmla="*/ 203 h 448"/>
                <a:gd name="T8" fmla="*/ 107 w 500"/>
                <a:gd name="T9" fmla="*/ 29 h 448"/>
                <a:gd name="T10" fmla="*/ 151 w 500"/>
                <a:gd name="T11" fmla="*/ 0 h 448"/>
                <a:gd name="T12" fmla="*/ 349 w 500"/>
                <a:gd name="T13" fmla="*/ 0 h 448"/>
                <a:gd name="T14" fmla="*/ 393 w 500"/>
                <a:gd name="T15" fmla="*/ 29 h 448"/>
                <a:gd name="T16" fmla="*/ 492 w 500"/>
                <a:gd name="T17" fmla="*/ 201 h 448"/>
                <a:gd name="T18" fmla="*/ 492 w 500"/>
                <a:gd name="T19" fmla="*/ 253 h 448"/>
                <a:gd name="T20" fmla="*/ 393 w 500"/>
                <a:gd name="T21" fmla="*/ 423 h 448"/>
                <a:gd name="T22" fmla="*/ 349 w 500"/>
                <a:gd name="T23" fmla="*/ 448 h 448"/>
                <a:gd name="T24" fmla="*/ 151 w 500"/>
                <a:gd name="T25" fmla="*/ 448 h 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00" h="448">
                  <a:moveTo>
                    <a:pt x="151" y="448"/>
                  </a:moveTo>
                  <a:cubicBezTo>
                    <a:pt x="135" y="448"/>
                    <a:pt x="115" y="438"/>
                    <a:pt x="107" y="424"/>
                  </a:cubicBezTo>
                  <a:cubicBezTo>
                    <a:pt x="8" y="254"/>
                    <a:pt x="8" y="254"/>
                    <a:pt x="8" y="254"/>
                  </a:cubicBezTo>
                  <a:cubicBezTo>
                    <a:pt x="0" y="239"/>
                    <a:pt x="0" y="217"/>
                    <a:pt x="8" y="203"/>
                  </a:cubicBezTo>
                  <a:cubicBezTo>
                    <a:pt x="107" y="29"/>
                    <a:pt x="107" y="29"/>
                    <a:pt x="107" y="29"/>
                  </a:cubicBezTo>
                  <a:cubicBezTo>
                    <a:pt x="115" y="15"/>
                    <a:pt x="135" y="0"/>
                    <a:pt x="151" y="0"/>
                  </a:cubicBezTo>
                  <a:cubicBezTo>
                    <a:pt x="349" y="0"/>
                    <a:pt x="349" y="0"/>
                    <a:pt x="349" y="0"/>
                  </a:cubicBezTo>
                  <a:cubicBezTo>
                    <a:pt x="365" y="0"/>
                    <a:pt x="385" y="15"/>
                    <a:pt x="393" y="29"/>
                  </a:cubicBezTo>
                  <a:cubicBezTo>
                    <a:pt x="492" y="201"/>
                    <a:pt x="492" y="201"/>
                    <a:pt x="492" y="201"/>
                  </a:cubicBezTo>
                  <a:cubicBezTo>
                    <a:pt x="500" y="215"/>
                    <a:pt x="500" y="239"/>
                    <a:pt x="492" y="253"/>
                  </a:cubicBezTo>
                  <a:cubicBezTo>
                    <a:pt x="393" y="423"/>
                    <a:pt x="393" y="423"/>
                    <a:pt x="393" y="423"/>
                  </a:cubicBezTo>
                  <a:cubicBezTo>
                    <a:pt x="385" y="437"/>
                    <a:pt x="365" y="448"/>
                    <a:pt x="349" y="448"/>
                  </a:cubicBezTo>
                  <a:lnTo>
                    <a:pt x="151" y="44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6350">
              <a:noFill/>
            </a:ln>
            <a:effectLst>
              <a:outerShdw blurRad="63500" sx="102000" sy="102000" algn="ctr" rotWithShape="0">
                <a:prstClr val="black">
                  <a:alpha val="18000"/>
                </a:prstClr>
              </a:outerShdw>
            </a:effec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14"/>
            <p:cNvSpPr>
              <a:spLocks noEditPoints="1"/>
            </p:cNvSpPr>
            <p:nvPr/>
          </p:nvSpPr>
          <p:spPr bwMode="auto">
            <a:xfrm>
              <a:off x="4027262" y="1235781"/>
              <a:ext cx="953331" cy="1843108"/>
            </a:xfrm>
            <a:custGeom>
              <a:avLst/>
              <a:gdLst>
                <a:gd name="T0" fmla="*/ 132 w 132"/>
                <a:gd name="T1" fmla="*/ 33 h 256"/>
                <a:gd name="T2" fmla="*/ 127 w 132"/>
                <a:gd name="T3" fmla="*/ 11 h 256"/>
                <a:gd name="T4" fmla="*/ 112 w 132"/>
                <a:gd name="T5" fmla="*/ 4 h 256"/>
                <a:gd name="T6" fmla="*/ 83 w 132"/>
                <a:gd name="T7" fmla="*/ 1 h 256"/>
                <a:gd name="T8" fmla="*/ 65 w 132"/>
                <a:gd name="T9" fmla="*/ 0 h 256"/>
                <a:gd name="T10" fmla="*/ 51 w 132"/>
                <a:gd name="T11" fmla="*/ 0 h 256"/>
                <a:gd name="T12" fmla="*/ 48 w 132"/>
                <a:gd name="T13" fmla="*/ 0 h 256"/>
                <a:gd name="T14" fmla="*/ 27 w 132"/>
                <a:gd name="T15" fmla="*/ 2 h 256"/>
                <a:gd name="T16" fmla="*/ 25 w 132"/>
                <a:gd name="T17" fmla="*/ 2 h 256"/>
                <a:gd name="T18" fmla="*/ 23 w 132"/>
                <a:gd name="T19" fmla="*/ 3 h 256"/>
                <a:gd name="T20" fmla="*/ 23 w 132"/>
                <a:gd name="T21" fmla="*/ 3 h 256"/>
                <a:gd name="T22" fmla="*/ 14 w 132"/>
                <a:gd name="T23" fmla="*/ 5 h 256"/>
                <a:gd name="T24" fmla="*/ 3 w 132"/>
                <a:gd name="T25" fmla="*/ 13 h 256"/>
                <a:gd name="T26" fmla="*/ 0 w 132"/>
                <a:gd name="T27" fmla="*/ 25 h 256"/>
                <a:gd name="T28" fmla="*/ 0 w 132"/>
                <a:gd name="T29" fmla="*/ 26 h 256"/>
                <a:gd name="T30" fmla="*/ 0 w 132"/>
                <a:gd name="T31" fmla="*/ 208 h 256"/>
                <a:gd name="T32" fmla="*/ 1 w 132"/>
                <a:gd name="T33" fmla="*/ 225 h 256"/>
                <a:gd name="T34" fmla="*/ 7 w 132"/>
                <a:gd name="T35" fmla="*/ 246 h 256"/>
                <a:gd name="T36" fmla="*/ 20 w 132"/>
                <a:gd name="T37" fmla="*/ 253 h 256"/>
                <a:gd name="T38" fmla="*/ 22 w 132"/>
                <a:gd name="T39" fmla="*/ 253 h 256"/>
                <a:gd name="T40" fmla="*/ 43 w 132"/>
                <a:gd name="T41" fmla="*/ 255 h 256"/>
                <a:gd name="T42" fmla="*/ 46 w 132"/>
                <a:gd name="T43" fmla="*/ 255 h 256"/>
                <a:gd name="T44" fmla="*/ 64 w 132"/>
                <a:gd name="T45" fmla="*/ 256 h 256"/>
                <a:gd name="T46" fmla="*/ 81 w 132"/>
                <a:gd name="T47" fmla="*/ 256 h 256"/>
                <a:gd name="T48" fmla="*/ 122 w 132"/>
                <a:gd name="T49" fmla="*/ 248 h 256"/>
                <a:gd name="T50" fmla="*/ 131 w 132"/>
                <a:gd name="T51" fmla="*/ 232 h 256"/>
                <a:gd name="T52" fmla="*/ 131 w 132"/>
                <a:gd name="T53" fmla="*/ 232 h 256"/>
                <a:gd name="T54" fmla="*/ 132 w 132"/>
                <a:gd name="T55" fmla="*/ 211 h 256"/>
                <a:gd name="T56" fmla="*/ 132 w 132"/>
                <a:gd name="T57" fmla="*/ 33 h 256"/>
                <a:gd name="T58" fmla="*/ 66 w 132"/>
                <a:gd name="T59" fmla="*/ 243 h 256"/>
                <a:gd name="T60" fmla="*/ 59 w 132"/>
                <a:gd name="T61" fmla="*/ 236 h 256"/>
                <a:gd name="T62" fmla="*/ 66 w 132"/>
                <a:gd name="T63" fmla="*/ 229 h 256"/>
                <a:gd name="T64" fmla="*/ 73 w 132"/>
                <a:gd name="T65" fmla="*/ 236 h 256"/>
                <a:gd name="T66" fmla="*/ 66 w 132"/>
                <a:gd name="T67" fmla="*/ 243 h 256"/>
                <a:gd name="T68" fmla="*/ 121 w 132"/>
                <a:gd name="T69" fmla="*/ 206 h 256"/>
                <a:gd name="T70" fmla="*/ 11 w 132"/>
                <a:gd name="T71" fmla="*/ 206 h 256"/>
                <a:gd name="T72" fmla="*/ 11 w 132"/>
                <a:gd name="T73" fmla="*/ 30 h 256"/>
                <a:gd name="T74" fmla="*/ 121 w 132"/>
                <a:gd name="T75" fmla="*/ 30 h 256"/>
                <a:gd name="T76" fmla="*/ 121 w 132"/>
                <a:gd name="T77" fmla="*/ 206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32" h="256">
                  <a:moveTo>
                    <a:pt x="132" y="33"/>
                  </a:moveTo>
                  <a:cubicBezTo>
                    <a:pt x="132" y="33"/>
                    <a:pt x="131" y="16"/>
                    <a:pt x="127" y="11"/>
                  </a:cubicBezTo>
                  <a:cubicBezTo>
                    <a:pt x="122" y="6"/>
                    <a:pt x="116" y="5"/>
                    <a:pt x="112" y="4"/>
                  </a:cubicBezTo>
                  <a:cubicBezTo>
                    <a:pt x="107" y="3"/>
                    <a:pt x="98" y="1"/>
                    <a:pt x="83" y="1"/>
                  </a:cubicBezTo>
                  <a:cubicBezTo>
                    <a:pt x="76" y="0"/>
                    <a:pt x="71" y="0"/>
                    <a:pt x="65" y="0"/>
                  </a:cubicBezTo>
                  <a:cubicBezTo>
                    <a:pt x="61" y="0"/>
                    <a:pt x="56" y="0"/>
                    <a:pt x="51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38" y="1"/>
                    <a:pt x="30" y="1"/>
                    <a:pt x="27" y="2"/>
                  </a:cubicBezTo>
                  <a:cubicBezTo>
                    <a:pt x="26" y="2"/>
                    <a:pt x="25" y="2"/>
                    <a:pt x="25" y="2"/>
                  </a:cubicBezTo>
                  <a:cubicBezTo>
                    <a:pt x="25" y="2"/>
                    <a:pt x="24" y="2"/>
                    <a:pt x="23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2" y="3"/>
                    <a:pt x="17" y="4"/>
                    <a:pt x="14" y="5"/>
                  </a:cubicBezTo>
                  <a:cubicBezTo>
                    <a:pt x="9" y="7"/>
                    <a:pt x="6" y="9"/>
                    <a:pt x="3" y="13"/>
                  </a:cubicBezTo>
                  <a:cubicBezTo>
                    <a:pt x="1" y="17"/>
                    <a:pt x="1" y="23"/>
                    <a:pt x="0" y="25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208"/>
                    <a:pt x="0" y="208"/>
                    <a:pt x="0" y="208"/>
                  </a:cubicBezTo>
                  <a:cubicBezTo>
                    <a:pt x="1" y="225"/>
                    <a:pt x="1" y="225"/>
                    <a:pt x="1" y="225"/>
                  </a:cubicBezTo>
                  <a:cubicBezTo>
                    <a:pt x="1" y="225"/>
                    <a:pt x="4" y="242"/>
                    <a:pt x="7" y="246"/>
                  </a:cubicBezTo>
                  <a:cubicBezTo>
                    <a:pt x="10" y="249"/>
                    <a:pt x="14" y="251"/>
                    <a:pt x="20" y="253"/>
                  </a:cubicBezTo>
                  <a:cubicBezTo>
                    <a:pt x="21" y="253"/>
                    <a:pt x="22" y="253"/>
                    <a:pt x="22" y="253"/>
                  </a:cubicBezTo>
                  <a:cubicBezTo>
                    <a:pt x="27" y="254"/>
                    <a:pt x="30" y="255"/>
                    <a:pt x="43" y="255"/>
                  </a:cubicBezTo>
                  <a:cubicBezTo>
                    <a:pt x="44" y="255"/>
                    <a:pt x="45" y="255"/>
                    <a:pt x="46" y="255"/>
                  </a:cubicBezTo>
                  <a:cubicBezTo>
                    <a:pt x="52" y="256"/>
                    <a:pt x="57" y="256"/>
                    <a:pt x="64" y="256"/>
                  </a:cubicBezTo>
                  <a:cubicBezTo>
                    <a:pt x="69" y="256"/>
                    <a:pt x="75" y="256"/>
                    <a:pt x="81" y="256"/>
                  </a:cubicBezTo>
                  <a:cubicBezTo>
                    <a:pt x="104" y="254"/>
                    <a:pt x="115" y="253"/>
                    <a:pt x="122" y="248"/>
                  </a:cubicBezTo>
                  <a:cubicBezTo>
                    <a:pt x="128" y="244"/>
                    <a:pt x="130" y="237"/>
                    <a:pt x="131" y="232"/>
                  </a:cubicBezTo>
                  <a:cubicBezTo>
                    <a:pt x="131" y="232"/>
                    <a:pt x="131" y="232"/>
                    <a:pt x="131" y="232"/>
                  </a:cubicBezTo>
                  <a:cubicBezTo>
                    <a:pt x="132" y="226"/>
                    <a:pt x="132" y="211"/>
                    <a:pt x="132" y="211"/>
                  </a:cubicBezTo>
                  <a:lnTo>
                    <a:pt x="132" y="33"/>
                  </a:lnTo>
                  <a:close/>
                  <a:moveTo>
                    <a:pt x="66" y="243"/>
                  </a:moveTo>
                  <a:cubicBezTo>
                    <a:pt x="62" y="243"/>
                    <a:pt x="59" y="240"/>
                    <a:pt x="59" y="236"/>
                  </a:cubicBezTo>
                  <a:cubicBezTo>
                    <a:pt x="59" y="232"/>
                    <a:pt x="62" y="229"/>
                    <a:pt x="66" y="229"/>
                  </a:cubicBezTo>
                  <a:cubicBezTo>
                    <a:pt x="70" y="229"/>
                    <a:pt x="73" y="232"/>
                    <a:pt x="73" y="236"/>
                  </a:cubicBezTo>
                  <a:cubicBezTo>
                    <a:pt x="73" y="240"/>
                    <a:pt x="70" y="243"/>
                    <a:pt x="66" y="243"/>
                  </a:cubicBezTo>
                  <a:close/>
                  <a:moveTo>
                    <a:pt x="121" y="206"/>
                  </a:moveTo>
                  <a:cubicBezTo>
                    <a:pt x="11" y="206"/>
                    <a:pt x="11" y="206"/>
                    <a:pt x="11" y="206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121" y="30"/>
                    <a:pt x="121" y="30"/>
                    <a:pt x="121" y="30"/>
                  </a:cubicBezTo>
                  <a:lnTo>
                    <a:pt x="121" y="206"/>
                  </a:lnTo>
                  <a:close/>
                </a:path>
              </a:pathLst>
            </a:custGeom>
            <a:noFill/>
            <a:ln>
              <a:solidFill>
                <a:srgbClr val="C00000"/>
              </a:solidFill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8741499" y="4140577"/>
            <a:ext cx="1590474" cy="1426176"/>
            <a:chOff x="6216267" y="2480159"/>
            <a:chExt cx="1131066" cy="1014225"/>
          </a:xfrm>
        </p:grpSpPr>
        <p:sp>
          <p:nvSpPr>
            <p:cNvPr id="41" name="Freeform 11"/>
            <p:cNvSpPr>
              <a:spLocks/>
            </p:cNvSpPr>
            <p:nvPr/>
          </p:nvSpPr>
          <p:spPr bwMode="auto">
            <a:xfrm>
              <a:off x="6216267" y="2480159"/>
              <a:ext cx="1131066" cy="1014225"/>
            </a:xfrm>
            <a:custGeom>
              <a:avLst/>
              <a:gdLst>
                <a:gd name="T0" fmla="*/ 151 w 500"/>
                <a:gd name="T1" fmla="*/ 448 h 448"/>
                <a:gd name="T2" fmla="*/ 107 w 500"/>
                <a:gd name="T3" fmla="*/ 424 h 448"/>
                <a:gd name="T4" fmla="*/ 8 w 500"/>
                <a:gd name="T5" fmla="*/ 254 h 448"/>
                <a:gd name="T6" fmla="*/ 8 w 500"/>
                <a:gd name="T7" fmla="*/ 203 h 448"/>
                <a:gd name="T8" fmla="*/ 107 w 500"/>
                <a:gd name="T9" fmla="*/ 29 h 448"/>
                <a:gd name="T10" fmla="*/ 151 w 500"/>
                <a:gd name="T11" fmla="*/ 0 h 448"/>
                <a:gd name="T12" fmla="*/ 349 w 500"/>
                <a:gd name="T13" fmla="*/ 0 h 448"/>
                <a:gd name="T14" fmla="*/ 393 w 500"/>
                <a:gd name="T15" fmla="*/ 29 h 448"/>
                <a:gd name="T16" fmla="*/ 492 w 500"/>
                <a:gd name="T17" fmla="*/ 201 h 448"/>
                <a:gd name="T18" fmla="*/ 492 w 500"/>
                <a:gd name="T19" fmla="*/ 253 h 448"/>
                <a:gd name="T20" fmla="*/ 393 w 500"/>
                <a:gd name="T21" fmla="*/ 423 h 448"/>
                <a:gd name="T22" fmla="*/ 349 w 500"/>
                <a:gd name="T23" fmla="*/ 448 h 448"/>
                <a:gd name="T24" fmla="*/ 151 w 500"/>
                <a:gd name="T25" fmla="*/ 448 h 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00" h="448">
                  <a:moveTo>
                    <a:pt x="151" y="448"/>
                  </a:moveTo>
                  <a:cubicBezTo>
                    <a:pt x="135" y="448"/>
                    <a:pt x="115" y="438"/>
                    <a:pt x="107" y="424"/>
                  </a:cubicBezTo>
                  <a:cubicBezTo>
                    <a:pt x="8" y="254"/>
                    <a:pt x="8" y="254"/>
                    <a:pt x="8" y="254"/>
                  </a:cubicBezTo>
                  <a:cubicBezTo>
                    <a:pt x="0" y="239"/>
                    <a:pt x="0" y="217"/>
                    <a:pt x="8" y="203"/>
                  </a:cubicBezTo>
                  <a:cubicBezTo>
                    <a:pt x="107" y="29"/>
                    <a:pt x="107" y="29"/>
                    <a:pt x="107" y="29"/>
                  </a:cubicBezTo>
                  <a:cubicBezTo>
                    <a:pt x="115" y="15"/>
                    <a:pt x="135" y="0"/>
                    <a:pt x="151" y="0"/>
                  </a:cubicBezTo>
                  <a:cubicBezTo>
                    <a:pt x="349" y="0"/>
                    <a:pt x="349" y="0"/>
                    <a:pt x="349" y="0"/>
                  </a:cubicBezTo>
                  <a:cubicBezTo>
                    <a:pt x="365" y="0"/>
                    <a:pt x="385" y="15"/>
                    <a:pt x="393" y="29"/>
                  </a:cubicBezTo>
                  <a:cubicBezTo>
                    <a:pt x="492" y="201"/>
                    <a:pt x="492" y="201"/>
                    <a:pt x="492" y="201"/>
                  </a:cubicBezTo>
                  <a:cubicBezTo>
                    <a:pt x="500" y="215"/>
                    <a:pt x="500" y="239"/>
                    <a:pt x="492" y="253"/>
                  </a:cubicBezTo>
                  <a:cubicBezTo>
                    <a:pt x="393" y="423"/>
                    <a:pt x="393" y="423"/>
                    <a:pt x="393" y="423"/>
                  </a:cubicBezTo>
                  <a:cubicBezTo>
                    <a:pt x="385" y="437"/>
                    <a:pt x="365" y="448"/>
                    <a:pt x="349" y="448"/>
                  </a:cubicBezTo>
                  <a:lnTo>
                    <a:pt x="151" y="44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6350">
              <a:solidFill>
                <a:schemeClr val="bg1">
                  <a:lumMod val="95000"/>
                </a:schemeClr>
              </a:solidFill>
            </a:ln>
            <a:effectLst>
              <a:outerShdw blurRad="50800" dist="50800" dir="8580000" algn="tr" rotWithShape="0">
                <a:prstClr val="black">
                  <a:alpha val="15000"/>
                </a:prstClr>
              </a:outerShdw>
            </a:effec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47" name="Group 46"/>
            <p:cNvGrpSpPr/>
            <p:nvPr/>
          </p:nvGrpSpPr>
          <p:grpSpPr>
            <a:xfrm>
              <a:off x="6605679" y="2717857"/>
              <a:ext cx="391509" cy="404472"/>
              <a:chOff x="6415088" y="1643856"/>
              <a:chExt cx="239713" cy="247650"/>
            </a:xfrm>
            <a:noFill/>
          </p:grpSpPr>
          <p:sp>
            <p:nvSpPr>
              <p:cNvPr id="48" name="Freeform 149"/>
              <p:cNvSpPr>
                <a:spLocks noEditPoints="1"/>
              </p:cNvSpPr>
              <p:nvPr/>
            </p:nvSpPr>
            <p:spPr bwMode="auto">
              <a:xfrm>
                <a:off x="6451600" y="1643856"/>
                <a:ext cx="166688" cy="165100"/>
              </a:xfrm>
              <a:custGeom>
                <a:avLst/>
                <a:gdLst>
                  <a:gd name="T0" fmla="*/ 77 w 154"/>
                  <a:gd name="T1" fmla="*/ 0 h 154"/>
                  <a:gd name="T2" fmla="*/ 0 w 154"/>
                  <a:gd name="T3" fmla="*/ 77 h 154"/>
                  <a:gd name="T4" fmla="*/ 77 w 154"/>
                  <a:gd name="T5" fmla="*/ 154 h 154"/>
                  <a:gd name="T6" fmla="*/ 154 w 154"/>
                  <a:gd name="T7" fmla="*/ 77 h 154"/>
                  <a:gd name="T8" fmla="*/ 77 w 154"/>
                  <a:gd name="T9" fmla="*/ 0 h 154"/>
                  <a:gd name="T10" fmla="*/ 81 w 154"/>
                  <a:gd name="T11" fmla="*/ 138 h 154"/>
                  <a:gd name="T12" fmla="*/ 26 w 154"/>
                  <a:gd name="T13" fmla="*/ 100 h 154"/>
                  <a:gd name="T14" fmla="*/ 136 w 154"/>
                  <a:gd name="T15" fmla="*/ 100 h 154"/>
                  <a:gd name="T16" fmla="*/ 81 w 154"/>
                  <a:gd name="T17" fmla="*/ 138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4" h="154">
                    <a:moveTo>
                      <a:pt x="77" y="0"/>
                    </a:moveTo>
                    <a:cubicBezTo>
                      <a:pt x="34" y="0"/>
                      <a:pt x="0" y="34"/>
                      <a:pt x="0" y="77"/>
                    </a:cubicBezTo>
                    <a:cubicBezTo>
                      <a:pt x="0" y="119"/>
                      <a:pt x="34" y="154"/>
                      <a:pt x="77" y="154"/>
                    </a:cubicBezTo>
                    <a:cubicBezTo>
                      <a:pt x="120" y="154"/>
                      <a:pt x="154" y="119"/>
                      <a:pt x="154" y="77"/>
                    </a:cubicBezTo>
                    <a:cubicBezTo>
                      <a:pt x="154" y="34"/>
                      <a:pt x="120" y="0"/>
                      <a:pt x="77" y="0"/>
                    </a:cubicBezTo>
                    <a:close/>
                    <a:moveTo>
                      <a:pt x="81" y="138"/>
                    </a:moveTo>
                    <a:cubicBezTo>
                      <a:pt x="58" y="138"/>
                      <a:pt x="38" y="123"/>
                      <a:pt x="26" y="100"/>
                    </a:cubicBezTo>
                    <a:cubicBezTo>
                      <a:pt x="136" y="100"/>
                      <a:pt x="136" y="100"/>
                      <a:pt x="136" y="100"/>
                    </a:cubicBezTo>
                    <a:cubicBezTo>
                      <a:pt x="124" y="123"/>
                      <a:pt x="104" y="138"/>
                      <a:pt x="81" y="138"/>
                    </a:cubicBezTo>
                    <a:close/>
                  </a:path>
                </a:pathLst>
              </a:custGeom>
              <a:grpFill/>
              <a:ln w="9525">
                <a:solidFill>
                  <a:schemeClr val="accent3">
                    <a:lumMod val="7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" name="Freeform 150"/>
              <p:cNvSpPr>
                <a:spLocks/>
              </p:cNvSpPr>
              <p:nvPr/>
            </p:nvSpPr>
            <p:spPr bwMode="auto">
              <a:xfrm>
                <a:off x="6415088" y="1820068"/>
                <a:ext cx="239713" cy="71438"/>
              </a:xfrm>
              <a:custGeom>
                <a:avLst/>
                <a:gdLst>
                  <a:gd name="T0" fmla="*/ 158 w 222"/>
                  <a:gd name="T1" fmla="*/ 0 h 66"/>
                  <a:gd name="T2" fmla="*/ 111 w 222"/>
                  <a:gd name="T3" fmla="*/ 11 h 66"/>
                  <a:gd name="T4" fmla="*/ 64 w 222"/>
                  <a:gd name="T5" fmla="*/ 0 h 66"/>
                  <a:gd name="T6" fmla="*/ 0 w 222"/>
                  <a:gd name="T7" fmla="*/ 66 h 66"/>
                  <a:gd name="T8" fmla="*/ 222 w 222"/>
                  <a:gd name="T9" fmla="*/ 66 h 66"/>
                  <a:gd name="T10" fmla="*/ 158 w 222"/>
                  <a:gd name="T11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2" h="66">
                    <a:moveTo>
                      <a:pt x="158" y="0"/>
                    </a:moveTo>
                    <a:cubicBezTo>
                      <a:pt x="144" y="7"/>
                      <a:pt x="128" y="11"/>
                      <a:pt x="111" y="11"/>
                    </a:cubicBezTo>
                    <a:cubicBezTo>
                      <a:pt x="94" y="11"/>
                      <a:pt x="78" y="7"/>
                      <a:pt x="64" y="0"/>
                    </a:cubicBezTo>
                    <a:cubicBezTo>
                      <a:pt x="34" y="8"/>
                      <a:pt x="11" y="26"/>
                      <a:pt x="0" y="66"/>
                    </a:cubicBezTo>
                    <a:cubicBezTo>
                      <a:pt x="222" y="66"/>
                      <a:pt x="222" y="66"/>
                      <a:pt x="222" y="66"/>
                    </a:cubicBezTo>
                    <a:cubicBezTo>
                      <a:pt x="211" y="26"/>
                      <a:pt x="188" y="8"/>
                      <a:pt x="158" y="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accent3">
                    <a:lumMod val="75000"/>
                  </a:schemeClr>
                </a:solidFill>
                <a:round/>
                <a:headEnd/>
                <a:tailEnd/>
              </a:ln>
              <a:extLst/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50" name="矩形 10"/>
          <p:cNvSpPr>
            <a:spLocks noChangeArrowheads="1"/>
          </p:cNvSpPr>
          <p:nvPr/>
        </p:nvSpPr>
        <p:spPr bwMode="auto">
          <a:xfrm>
            <a:off x="735302" y="6138806"/>
            <a:ext cx="11383124" cy="62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grpSp>
        <p:nvGrpSpPr>
          <p:cNvPr id="51" name="组合 50"/>
          <p:cNvGrpSpPr/>
          <p:nvPr/>
        </p:nvGrpSpPr>
        <p:grpSpPr>
          <a:xfrm>
            <a:off x="0" y="141068"/>
            <a:ext cx="12858750" cy="555354"/>
            <a:chOff x="170694" y="177982"/>
            <a:chExt cx="3936003" cy="781165"/>
          </a:xfrm>
        </p:grpSpPr>
        <p:sp>
          <p:nvSpPr>
            <p:cNvPr id="56" name="等腰三角形 55"/>
            <p:cNvSpPr/>
            <p:nvPr/>
          </p:nvSpPr>
          <p:spPr>
            <a:xfrm>
              <a:off x="1233863" y="177982"/>
              <a:ext cx="355284" cy="356514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7" name="等腰三角形 56"/>
            <p:cNvSpPr/>
            <p:nvPr/>
          </p:nvSpPr>
          <p:spPr>
            <a:xfrm flipV="1">
              <a:off x="200258" y="602633"/>
              <a:ext cx="355284" cy="356514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8" name="矩形 57"/>
            <p:cNvSpPr/>
            <p:nvPr/>
          </p:nvSpPr>
          <p:spPr>
            <a:xfrm>
              <a:off x="170694" y="261768"/>
              <a:ext cx="3936003" cy="61198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9" name="平行四边形 58"/>
            <p:cNvSpPr/>
            <p:nvPr/>
          </p:nvSpPr>
          <p:spPr>
            <a:xfrm>
              <a:off x="376965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60" name="TextBox 48"/>
          <p:cNvSpPr txBox="1"/>
          <p:nvPr/>
        </p:nvSpPr>
        <p:spPr>
          <a:xfrm>
            <a:off x="1083150" y="164853"/>
            <a:ext cx="2537913" cy="422790"/>
          </a:xfrm>
          <a:prstGeom prst="rect">
            <a:avLst/>
          </a:prstGeom>
          <a:noFill/>
        </p:spPr>
        <p:txBody>
          <a:bodyPr wrap="square" lIns="96441" tIns="48219" rIns="96441" bIns="48219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1625519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8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48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98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48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980"/>
                            </p:stCondLst>
                            <p:childTnLst>
                              <p:par>
                                <p:cTn id="3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480"/>
                            </p:stCondLst>
                            <p:childTnLst>
                              <p:par>
                                <p:cTn id="4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98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480"/>
                            </p:stCondLst>
                            <p:childTnLst>
                              <p:par>
                                <p:cTn id="5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98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480"/>
                            </p:stCondLst>
                            <p:childTnLst>
                              <p:par>
                                <p:cTn id="6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980"/>
                            </p:stCondLst>
                            <p:childTnLst>
                              <p:par>
                                <p:cTn id="7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480"/>
                            </p:stCondLst>
                            <p:childTnLst>
                              <p:par>
                                <p:cTn id="7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6980"/>
                            </p:stCondLst>
                            <p:childTnLst>
                              <p:par>
                                <p:cTn id="8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480"/>
                            </p:stCondLst>
                            <p:childTnLst>
                              <p:par>
                                <p:cTn id="9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3" grpId="0" animBg="1"/>
      <p:bldP spid="46" grpId="0" animBg="1"/>
      <p:bldP spid="50" grpId="0"/>
      <p:bldP spid="60" grpId="0"/>
      <p:bldP spid="60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1040"/>
          <a:stretch/>
        </p:blipFill>
        <p:spPr>
          <a:xfrm>
            <a:off x="5277247" y="0"/>
            <a:ext cx="7581150" cy="7232650"/>
          </a:xfrm>
          <a:prstGeom prst="rect">
            <a:avLst/>
          </a:prstGeom>
        </p:spPr>
      </p:pic>
      <p:sp>
        <p:nvSpPr>
          <p:cNvPr id="3" name="TextBox 4"/>
          <p:cNvSpPr txBox="1"/>
          <p:nvPr/>
        </p:nvSpPr>
        <p:spPr>
          <a:xfrm>
            <a:off x="3693071" y="4408413"/>
            <a:ext cx="18226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accent1"/>
                </a:solidFill>
                <a:latin typeface="Agency FB" panose="020B0503020202020204" pitchFamily="34" charset="0"/>
              </a:rPr>
              <a:t>PART ONE</a:t>
            </a:r>
            <a:endParaRPr lang="zh-CN" altLang="en-US" sz="2400" dirty="0">
              <a:solidFill>
                <a:schemeClr val="accent1"/>
              </a:solidFill>
              <a:latin typeface="Agency FB" panose="020B0503020202020204" pitchFamily="34" charset="0"/>
            </a:endParaRPr>
          </a:p>
        </p:txBody>
      </p:sp>
      <p:sp>
        <p:nvSpPr>
          <p:cNvPr id="4" name="TextBox 5"/>
          <p:cNvSpPr txBox="1"/>
          <p:nvPr/>
        </p:nvSpPr>
        <p:spPr>
          <a:xfrm>
            <a:off x="3693071" y="4917139"/>
            <a:ext cx="47590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109"/>
              </a:lnSpc>
            </a:pPr>
            <a:r>
              <a:rPr lang="en-US" altLang="zh-CN" sz="1600" dirty="0">
                <a:solidFill>
                  <a:schemeClr val="accent1"/>
                </a:solidFill>
                <a:latin typeface="Agency FB" panose="020B0503020202020204" pitchFamily="34" charset="0"/>
              </a:rPr>
              <a:t>ADD YOUR TEXT HERE ADD YOUR TEXT HERE</a:t>
            </a:r>
            <a:r>
              <a:rPr lang="zh-CN" altLang="en-US" sz="1600" dirty="0">
                <a:solidFill>
                  <a:schemeClr val="accent1"/>
                </a:solidFill>
                <a:latin typeface="Agency FB" panose="020B0503020202020204" pitchFamily="34" charset="0"/>
              </a:rPr>
              <a:t> </a:t>
            </a:r>
            <a:r>
              <a:rPr lang="en-US" altLang="zh-CN" sz="1600" dirty="0">
                <a:solidFill>
                  <a:schemeClr val="accent1"/>
                </a:solidFill>
                <a:latin typeface="Agency FB" panose="020B0503020202020204" pitchFamily="34" charset="0"/>
              </a:rPr>
              <a:t>ADD YOUR TEXT HERE</a:t>
            </a:r>
            <a:endParaRPr lang="zh-CN" altLang="en-US" sz="1600" dirty="0">
              <a:solidFill>
                <a:schemeClr val="accent1"/>
              </a:solidFill>
              <a:latin typeface="Agency FB" panose="020B0503020202020204" pitchFamily="34" charset="0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2680515" y="4509669"/>
            <a:ext cx="980711" cy="980711"/>
            <a:chOff x="4067944" y="555526"/>
            <a:chExt cx="697433" cy="697433"/>
          </a:xfrm>
        </p:grpSpPr>
        <p:sp>
          <p:nvSpPr>
            <p:cNvPr id="6" name="TextBox 7"/>
            <p:cNvSpPr txBox="1"/>
            <p:nvPr/>
          </p:nvSpPr>
          <p:spPr>
            <a:xfrm>
              <a:off x="4164632" y="627243"/>
              <a:ext cx="504056" cy="41586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dirty="0" smtClean="0">
                  <a:solidFill>
                    <a:schemeClr val="accent1"/>
                  </a:solidFill>
                  <a:latin typeface="Agency FB" panose="020B0503020202020204" pitchFamily="34" charset="0"/>
                </a:rPr>
                <a:t>03</a:t>
              </a:r>
              <a:endParaRPr lang="zh-CN" altLang="en-US" sz="3200" dirty="0">
                <a:solidFill>
                  <a:schemeClr val="accent1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4067944" y="555526"/>
              <a:ext cx="697433" cy="697433"/>
            </a:xfrm>
            <a:prstGeom prst="rect">
              <a:avLst/>
            </a:prstGeom>
            <a:noFill/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31776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Isosceles Triangle 91"/>
          <p:cNvSpPr/>
          <p:nvPr/>
        </p:nvSpPr>
        <p:spPr>
          <a:xfrm rot="3600000" flipH="1">
            <a:off x="7621512" y="2994319"/>
            <a:ext cx="423984" cy="365505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3" name="Donut 92"/>
          <p:cNvSpPr/>
          <p:nvPr/>
        </p:nvSpPr>
        <p:spPr>
          <a:xfrm flipH="1">
            <a:off x="6870472" y="2366842"/>
            <a:ext cx="1254056" cy="1254056"/>
          </a:xfrm>
          <a:prstGeom prst="donut">
            <a:avLst>
              <a:gd name="adj" fmla="val 19079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94" name="Group 93"/>
          <p:cNvGrpSpPr/>
          <p:nvPr/>
        </p:nvGrpSpPr>
        <p:grpSpPr>
          <a:xfrm flipH="1">
            <a:off x="7569243" y="2634112"/>
            <a:ext cx="1530373" cy="457171"/>
            <a:chOff x="1793077" y="1401592"/>
            <a:chExt cx="1371600" cy="409740"/>
          </a:xfrm>
        </p:grpSpPr>
        <p:sp>
          <p:nvSpPr>
            <p:cNvPr id="95" name="Round Same Side Corner Rectangle 94"/>
            <p:cNvSpPr/>
            <p:nvPr/>
          </p:nvSpPr>
          <p:spPr>
            <a:xfrm rot="16200000">
              <a:off x="2305045" y="951700"/>
              <a:ext cx="347664" cy="1371600"/>
            </a:xfrm>
            <a:prstGeom prst="round2Same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6" name="Text Placeholder 3"/>
            <p:cNvSpPr txBox="1">
              <a:spLocks/>
            </p:cNvSpPr>
            <p:nvPr/>
          </p:nvSpPr>
          <p:spPr>
            <a:xfrm>
              <a:off x="1831295" y="1401592"/>
              <a:ext cx="323257" cy="397217"/>
            </a:xfrm>
            <a:prstGeom prst="rect">
              <a:avLst/>
            </a:prstGeom>
          </p:spPr>
          <p:txBody>
            <a:bodyPr wrap="non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6537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ar-SY" sz="2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</a:t>
              </a:r>
              <a:r>
                <a:rPr lang="en-US" sz="2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</a:t>
              </a:r>
            </a:p>
          </p:txBody>
        </p:sp>
      </p:grpSp>
      <p:sp>
        <p:nvSpPr>
          <p:cNvPr id="99" name="Isosceles Triangle 98"/>
          <p:cNvSpPr/>
          <p:nvPr/>
        </p:nvSpPr>
        <p:spPr>
          <a:xfrm rot="3600000" flipH="1">
            <a:off x="7668036" y="4693486"/>
            <a:ext cx="423984" cy="365505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0" name="Donut 99"/>
          <p:cNvSpPr/>
          <p:nvPr/>
        </p:nvSpPr>
        <p:spPr>
          <a:xfrm flipH="1">
            <a:off x="6916995" y="4066009"/>
            <a:ext cx="1254056" cy="1254056"/>
          </a:xfrm>
          <a:prstGeom prst="donut">
            <a:avLst>
              <a:gd name="adj" fmla="val 19079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01" name="Group 100"/>
          <p:cNvGrpSpPr/>
          <p:nvPr/>
        </p:nvGrpSpPr>
        <p:grpSpPr>
          <a:xfrm flipH="1">
            <a:off x="7615769" y="4325972"/>
            <a:ext cx="1530373" cy="468034"/>
            <a:chOff x="1793075" y="1395041"/>
            <a:chExt cx="1371600" cy="419474"/>
          </a:xfrm>
        </p:grpSpPr>
        <p:sp>
          <p:nvSpPr>
            <p:cNvPr id="102" name="Round Same Side Corner Rectangle 101"/>
            <p:cNvSpPr/>
            <p:nvPr/>
          </p:nvSpPr>
          <p:spPr>
            <a:xfrm rot="16200000">
              <a:off x="2305043" y="954883"/>
              <a:ext cx="347664" cy="1371600"/>
            </a:xfrm>
            <a:prstGeom prst="round2Same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3" name="Text Placeholder 3"/>
            <p:cNvSpPr txBox="1">
              <a:spLocks/>
            </p:cNvSpPr>
            <p:nvPr/>
          </p:nvSpPr>
          <p:spPr>
            <a:xfrm>
              <a:off x="1831295" y="1395041"/>
              <a:ext cx="323257" cy="397215"/>
            </a:xfrm>
            <a:prstGeom prst="rect">
              <a:avLst/>
            </a:prstGeom>
          </p:spPr>
          <p:txBody>
            <a:bodyPr wrap="non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6537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ar-SY" sz="2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</a:t>
              </a:r>
              <a:r>
                <a:rPr lang="en-US" sz="2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4</a:t>
              </a:r>
            </a:p>
          </p:txBody>
        </p:sp>
      </p:grpSp>
      <p:cxnSp>
        <p:nvCxnSpPr>
          <p:cNvPr id="109" name="Straight Connector 108"/>
          <p:cNvCxnSpPr/>
          <p:nvPr/>
        </p:nvCxnSpPr>
        <p:spPr>
          <a:xfrm>
            <a:off x="5725982" y="2121024"/>
            <a:ext cx="1209622" cy="627027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/>
          <p:cNvCxnSpPr/>
          <p:nvPr/>
        </p:nvCxnSpPr>
        <p:spPr>
          <a:xfrm rot="10800000" flipV="1">
            <a:off x="5725982" y="3239687"/>
            <a:ext cx="1209622" cy="627029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Connector 111"/>
          <p:cNvCxnSpPr/>
          <p:nvPr/>
        </p:nvCxnSpPr>
        <p:spPr>
          <a:xfrm rot="10800000" flipV="1">
            <a:off x="5725982" y="4847626"/>
            <a:ext cx="1209622" cy="627029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Connector 112"/>
          <p:cNvCxnSpPr/>
          <p:nvPr/>
        </p:nvCxnSpPr>
        <p:spPr>
          <a:xfrm>
            <a:off x="5725982" y="3913239"/>
            <a:ext cx="1209622" cy="627027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Isosceles Triangle 114"/>
          <p:cNvSpPr/>
          <p:nvPr/>
        </p:nvSpPr>
        <p:spPr>
          <a:xfrm rot="18000000">
            <a:off x="4588175" y="2121473"/>
            <a:ext cx="423984" cy="365505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6" name="Donut 115"/>
          <p:cNvSpPr/>
          <p:nvPr/>
        </p:nvSpPr>
        <p:spPr>
          <a:xfrm>
            <a:off x="4509147" y="1493995"/>
            <a:ext cx="1254056" cy="1254056"/>
          </a:xfrm>
          <a:prstGeom prst="donut">
            <a:avLst>
              <a:gd name="adj" fmla="val 19079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17" name="Group 54"/>
          <p:cNvGrpSpPr/>
          <p:nvPr/>
        </p:nvGrpSpPr>
        <p:grpSpPr>
          <a:xfrm>
            <a:off x="3534061" y="1739370"/>
            <a:ext cx="1530373" cy="482625"/>
            <a:chOff x="1793078" y="1381963"/>
            <a:chExt cx="1371600" cy="432551"/>
          </a:xfrm>
        </p:grpSpPr>
        <p:sp>
          <p:nvSpPr>
            <p:cNvPr id="118" name="Round Same Side Corner Rectangle 117"/>
            <p:cNvSpPr/>
            <p:nvPr/>
          </p:nvSpPr>
          <p:spPr>
            <a:xfrm rot="16200000">
              <a:off x="2305046" y="954882"/>
              <a:ext cx="347664" cy="1371600"/>
            </a:xfrm>
            <a:prstGeom prst="round2Same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9" name="Text Placeholder 3"/>
            <p:cNvSpPr txBox="1">
              <a:spLocks/>
            </p:cNvSpPr>
            <p:nvPr/>
          </p:nvSpPr>
          <p:spPr>
            <a:xfrm>
              <a:off x="1834217" y="1381963"/>
              <a:ext cx="339060" cy="397215"/>
            </a:xfrm>
            <a:prstGeom prst="rect">
              <a:avLst/>
            </a:prstGeom>
          </p:spPr>
          <p:txBody>
            <a:bodyPr wrap="non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6537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ar-SY" sz="2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01</a:t>
              </a:r>
              <a:endParaRPr 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22" name="Isosceles Triangle 121"/>
          <p:cNvSpPr/>
          <p:nvPr/>
        </p:nvSpPr>
        <p:spPr>
          <a:xfrm rot="18000000">
            <a:off x="4588175" y="3867165"/>
            <a:ext cx="423984" cy="365505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3" name="Donut 122"/>
          <p:cNvSpPr/>
          <p:nvPr/>
        </p:nvSpPr>
        <p:spPr>
          <a:xfrm>
            <a:off x="4509147" y="3239687"/>
            <a:ext cx="1254056" cy="1254056"/>
          </a:xfrm>
          <a:prstGeom prst="donut">
            <a:avLst>
              <a:gd name="adj" fmla="val 19079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24" name="Group 79"/>
          <p:cNvGrpSpPr/>
          <p:nvPr/>
        </p:nvGrpSpPr>
        <p:grpSpPr>
          <a:xfrm>
            <a:off x="3534063" y="3499650"/>
            <a:ext cx="1530373" cy="468034"/>
            <a:chOff x="1793079" y="1395041"/>
            <a:chExt cx="1371600" cy="419474"/>
          </a:xfrm>
        </p:grpSpPr>
        <p:sp>
          <p:nvSpPr>
            <p:cNvPr id="125" name="Round Same Side Corner Rectangle 124"/>
            <p:cNvSpPr/>
            <p:nvPr/>
          </p:nvSpPr>
          <p:spPr>
            <a:xfrm rot="16200000">
              <a:off x="2305047" y="954883"/>
              <a:ext cx="347664" cy="1371600"/>
            </a:xfrm>
            <a:prstGeom prst="round2Same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6" name="Text Placeholder 3"/>
            <p:cNvSpPr txBox="1">
              <a:spLocks/>
            </p:cNvSpPr>
            <p:nvPr/>
          </p:nvSpPr>
          <p:spPr>
            <a:xfrm>
              <a:off x="1852937" y="1395041"/>
              <a:ext cx="323257" cy="397215"/>
            </a:xfrm>
            <a:prstGeom prst="rect">
              <a:avLst/>
            </a:prstGeom>
          </p:spPr>
          <p:txBody>
            <a:bodyPr wrap="non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6537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ar-SY" sz="2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</a:t>
              </a:r>
              <a:r>
                <a:rPr lang="en-US" sz="2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3</a:t>
              </a:r>
            </a:p>
          </p:txBody>
        </p:sp>
      </p:grpSp>
      <p:sp>
        <p:nvSpPr>
          <p:cNvPr id="129" name="Isosceles Triangle 128"/>
          <p:cNvSpPr/>
          <p:nvPr/>
        </p:nvSpPr>
        <p:spPr>
          <a:xfrm rot="18000000">
            <a:off x="4588175" y="5612854"/>
            <a:ext cx="423984" cy="365505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0" name="Donut 129"/>
          <p:cNvSpPr/>
          <p:nvPr/>
        </p:nvSpPr>
        <p:spPr>
          <a:xfrm>
            <a:off x="4509147" y="4985377"/>
            <a:ext cx="1254056" cy="1254056"/>
          </a:xfrm>
          <a:prstGeom prst="donut">
            <a:avLst>
              <a:gd name="adj" fmla="val 19079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31" name="Group 86"/>
          <p:cNvGrpSpPr/>
          <p:nvPr/>
        </p:nvGrpSpPr>
        <p:grpSpPr>
          <a:xfrm>
            <a:off x="3534063" y="5245340"/>
            <a:ext cx="1530373" cy="468034"/>
            <a:chOff x="1793079" y="1395041"/>
            <a:chExt cx="1371600" cy="419474"/>
          </a:xfrm>
        </p:grpSpPr>
        <p:sp>
          <p:nvSpPr>
            <p:cNvPr id="132" name="Round Same Side Corner Rectangle 131"/>
            <p:cNvSpPr/>
            <p:nvPr/>
          </p:nvSpPr>
          <p:spPr>
            <a:xfrm rot="16200000">
              <a:off x="2305047" y="954883"/>
              <a:ext cx="347664" cy="1371600"/>
            </a:xfrm>
            <a:prstGeom prst="round2Same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3" name="Text Placeholder 3"/>
            <p:cNvSpPr txBox="1">
              <a:spLocks/>
            </p:cNvSpPr>
            <p:nvPr/>
          </p:nvSpPr>
          <p:spPr>
            <a:xfrm>
              <a:off x="1852937" y="1395041"/>
              <a:ext cx="323257" cy="397215"/>
            </a:xfrm>
            <a:prstGeom prst="rect">
              <a:avLst/>
            </a:prstGeom>
          </p:spPr>
          <p:txBody>
            <a:bodyPr wrap="non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6537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ar-SY" sz="2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</a:t>
              </a:r>
              <a:r>
                <a:rPr lang="en-US" sz="2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</a:t>
              </a:r>
            </a:p>
          </p:txBody>
        </p:sp>
      </p:grpSp>
      <p:sp>
        <p:nvSpPr>
          <p:cNvPr id="45" name="TextBox 23"/>
          <p:cNvSpPr txBox="1"/>
          <p:nvPr/>
        </p:nvSpPr>
        <p:spPr>
          <a:xfrm>
            <a:off x="1535827" y="5235261"/>
            <a:ext cx="2003276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TextBox 24"/>
          <p:cNvSpPr txBox="1"/>
          <p:nvPr/>
        </p:nvSpPr>
        <p:spPr>
          <a:xfrm>
            <a:off x="2097682" y="4985377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Box 23"/>
          <p:cNvSpPr txBox="1"/>
          <p:nvPr/>
        </p:nvSpPr>
        <p:spPr>
          <a:xfrm>
            <a:off x="1568912" y="3800154"/>
            <a:ext cx="2003276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Box 24"/>
          <p:cNvSpPr txBox="1"/>
          <p:nvPr/>
        </p:nvSpPr>
        <p:spPr>
          <a:xfrm>
            <a:off x="2130767" y="3550269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TextBox 23"/>
          <p:cNvSpPr txBox="1"/>
          <p:nvPr/>
        </p:nvSpPr>
        <p:spPr>
          <a:xfrm>
            <a:off x="1568912" y="2014324"/>
            <a:ext cx="2003276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TextBox 24"/>
          <p:cNvSpPr txBox="1"/>
          <p:nvPr/>
        </p:nvSpPr>
        <p:spPr>
          <a:xfrm>
            <a:off x="2130767" y="1764440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Box 23"/>
          <p:cNvSpPr txBox="1"/>
          <p:nvPr/>
        </p:nvSpPr>
        <p:spPr>
          <a:xfrm>
            <a:off x="9220590" y="2874861"/>
            <a:ext cx="2003276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TextBox 24"/>
          <p:cNvSpPr txBox="1"/>
          <p:nvPr/>
        </p:nvSpPr>
        <p:spPr>
          <a:xfrm>
            <a:off x="9220589" y="2624976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23"/>
          <p:cNvSpPr txBox="1"/>
          <p:nvPr/>
        </p:nvSpPr>
        <p:spPr>
          <a:xfrm>
            <a:off x="9220590" y="4669748"/>
            <a:ext cx="2003276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Box 24"/>
          <p:cNvSpPr txBox="1"/>
          <p:nvPr/>
        </p:nvSpPr>
        <p:spPr>
          <a:xfrm>
            <a:off x="9220589" y="4419863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0" y="141068"/>
            <a:ext cx="12858750" cy="555354"/>
            <a:chOff x="170694" y="177982"/>
            <a:chExt cx="3936003" cy="781165"/>
          </a:xfrm>
        </p:grpSpPr>
        <p:sp>
          <p:nvSpPr>
            <p:cNvPr id="42" name="等腰三角形 41"/>
            <p:cNvSpPr/>
            <p:nvPr/>
          </p:nvSpPr>
          <p:spPr>
            <a:xfrm>
              <a:off x="1233863" y="177982"/>
              <a:ext cx="355284" cy="356514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3" name="等腰三角形 42"/>
            <p:cNvSpPr/>
            <p:nvPr/>
          </p:nvSpPr>
          <p:spPr>
            <a:xfrm flipV="1">
              <a:off x="200258" y="602633"/>
              <a:ext cx="355284" cy="356514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>
              <a:off x="170694" y="261768"/>
              <a:ext cx="3936003" cy="61198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5" name="平行四边形 54"/>
            <p:cNvSpPr/>
            <p:nvPr/>
          </p:nvSpPr>
          <p:spPr>
            <a:xfrm>
              <a:off x="376965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56" name="TextBox 48"/>
          <p:cNvSpPr txBox="1"/>
          <p:nvPr/>
        </p:nvSpPr>
        <p:spPr>
          <a:xfrm>
            <a:off x="1083150" y="164853"/>
            <a:ext cx="2537913" cy="422790"/>
          </a:xfrm>
          <a:prstGeom prst="rect">
            <a:avLst/>
          </a:prstGeom>
          <a:noFill/>
        </p:spPr>
        <p:txBody>
          <a:bodyPr wrap="square" lIns="96441" tIns="48219" rIns="96441" bIns="48219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1124964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8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480"/>
                            </p:stCondLst>
                            <p:childTnLst>
                              <p:par>
                                <p:cTn id="1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98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30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480"/>
                            </p:stCondLst>
                            <p:childTnLst>
                              <p:par>
                                <p:cTn id="3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980"/>
                            </p:stCondLst>
                            <p:childTnLst>
                              <p:par>
                                <p:cTn id="41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480"/>
                            </p:stCondLst>
                            <p:childTnLst>
                              <p:par>
                                <p:cTn id="4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98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6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480"/>
                            </p:stCondLst>
                            <p:childTnLst>
                              <p:par>
                                <p:cTn id="5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980"/>
                            </p:stCondLst>
                            <p:childTnLst>
                              <p:par>
                                <p:cTn id="67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9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480"/>
                            </p:stCondLst>
                            <p:childTnLst>
                              <p:par>
                                <p:cTn id="7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98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82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6480"/>
                            </p:stCondLst>
                            <p:childTnLst>
                              <p:par>
                                <p:cTn id="8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6980"/>
                            </p:stCondLst>
                            <p:childTnLst>
                              <p:par>
                                <p:cTn id="93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5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7480"/>
                            </p:stCondLst>
                            <p:childTnLst>
                              <p:par>
                                <p:cTn id="9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7980"/>
                            </p:stCondLst>
                            <p:childTnLst>
                              <p:par>
                                <p:cTn id="10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8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8480"/>
                            </p:stCondLst>
                            <p:childTnLst>
                              <p:par>
                                <p:cTn id="1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1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8980"/>
                            </p:stCondLst>
                            <p:childTnLst>
                              <p:par>
                                <p:cTn id="11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1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9480"/>
                            </p:stCondLst>
                            <p:childTnLst>
                              <p:par>
                                <p:cTn id="12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9980"/>
                            </p:stCondLst>
                            <p:childTnLst>
                              <p:par>
                                <p:cTn id="1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34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10480"/>
                            </p:stCondLst>
                            <p:childTnLst>
                              <p:par>
                                <p:cTn id="13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8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2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4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 animBg="1"/>
      <p:bldP spid="93" grpId="0" animBg="1"/>
      <p:bldP spid="99" grpId="0" animBg="1"/>
      <p:bldP spid="100" grpId="0" animBg="1"/>
      <p:bldP spid="115" grpId="0" animBg="1"/>
      <p:bldP spid="116" grpId="0" animBg="1"/>
      <p:bldP spid="122" grpId="0" animBg="1"/>
      <p:bldP spid="123" grpId="0" animBg="1"/>
      <p:bldP spid="129" grpId="0" animBg="1"/>
      <p:bldP spid="130" grpId="0" animBg="1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6" grpId="0"/>
      <p:bldP spid="56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2"/>
          <p:cNvGrpSpPr>
            <a:grpSpLocks/>
          </p:cNvGrpSpPr>
          <p:nvPr/>
        </p:nvGrpSpPr>
        <p:grpSpPr bwMode="auto">
          <a:xfrm>
            <a:off x="713993" y="3536272"/>
            <a:ext cx="3623746" cy="618380"/>
            <a:chOff x="-1032447" y="0"/>
            <a:chExt cx="2967616" cy="506624"/>
          </a:xfrm>
          <a:solidFill>
            <a:schemeClr val="accent1"/>
          </a:solidFill>
        </p:grpSpPr>
        <p:sp>
          <p:nvSpPr>
            <p:cNvPr id="5" name="圆角矩形 33"/>
            <p:cNvSpPr>
              <a:spLocks noChangeArrowheads="1"/>
            </p:cNvSpPr>
            <p:nvPr/>
          </p:nvSpPr>
          <p:spPr bwMode="auto">
            <a:xfrm>
              <a:off x="-1032447" y="73989"/>
              <a:ext cx="2967616" cy="432635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6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等腰三角形 34"/>
            <p:cNvSpPr>
              <a:spLocks noChangeArrowheads="1"/>
            </p:cNvSpPr>
            <p:nvPr/>
          </p:nvSpPr>
          <p:spPr bwMode="auto">
            <a:xfrm>
              <a:off x="902659" y="0"/>
              <a:ext cx="129852" cy="9522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6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7" name="椭圆 35"/>
          <p:cNvSpPr>
            <a:spLocks noChangeArrowheads="1"/>
          </p:cNvSpPr>
          <p:nvPr/>
        </p:nvSpPr>
        <p:spPr bwMode="auto">
          <a:xfrm>
            <a:off x="2507798" y="1931196"/>
            <a:ext cx="1294916" cy="129491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="ctr"/>
          <a:lstStyle/>
          <a:p>
            <a:pPr algn="ctr">
              <a:lnSpc>
                <a:spcPct val="120000"/>
              </a:lnSpc>
            </a:pPr>
            <a:endParaRPr lang="zh-CN" altLang="zh-CN" sz="14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8" name="组合 36"/>
          <p:cNvGrpSpPr>
            <a:grpSpLocks/>
          </p:cNvGrpSpPr>
          <p:nvPr/>
        </p:nvGrpSpPr>
        <p:grpSpPr bwMode="auto">
          <a:xfrm flipV="1">
            <a:off x="4196228" y="3627380"/>
            <a:ext cx="2363028" cy="618381"/>
            <a:chOff x="0" y="0"/>
            <a:chExt cx="1935168" cy="506624"/>
          </a:xfrm>
          <a:solidFill>
            <a:schemeClr val="accent2"/>
          </a:solidFill>
        </p:grpSpPr>
        <p:sp>
          <p:nvSpPr>
            <p:cNvPr id="9" name="圆角矩形 37"/>
            <p:cNvSpPr>
              <a:spLocks noChangeArrowheads="1"/>
            </p:cNvSpPr>
            <p:nvPr/>
          </p:nvSpPr>
          <p:spPr bwMode="auto">
            <a:xfrm>
              <a:off x="0" y="73989"/>
              <a:ext cx="1935168" cy="432635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等腰三角形 38"/>
            <p:cNvSpPr>
              <a:spLocks noChangeArrowheads="1"/>
            </p:cNvSpPr>
            <p:nvPr/>
          </p:nvSpPr>
          <p:spPr bwMode="auto">
            <a:xfrm>
              <a:off x="902659" y="0"/>
              <a:ext cx="129852" cy="9522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1" name="椭圆 39"/>
          <p:cNvSpPr>
            <a:spLocks noChangeArrowheads="1"/>
          </p:cNvSpPr>
          <p:nvPr/>
        </p:nvSpPr>
        <p:spPr bwMode="auto">
          <a:xfrm>
            <a:off x="4808792" y="4657803"/>
            <a:ext cx="1294916" cy="129491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="ctr"/>
          <a:lstStyle/>
          <a:p>
            <a:pPr algn="ctr">
              <a:lnSpc>
                <a:spcPct val="120000"/>
              </a:lnSpc>
            </a:pPr>
            <a:endParaRPr lang="zh-CN" altLang="zh-CN" sz="14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2" name="组合 40"/>
          <p:cNvGrpSpPr>
            <a:grpSpLocks/>
          </p:cNvGrpSpPr>
          <p:nvPr/>
        </p:nvGrpSpPr>
        <p:grpSpPr bwMode="auto">
          <a:xfrm>
            <a:off x="6421623" y="3536272"/>
            <a:ext cx="2364965" cy="618380"/>
            <a:chOff x="0" y="0"/>
            <a:chExt cx="1935168" cy="506624"/>
          </a:xfrm>
          <a:solidFill>
            <a:schemeClr val="accent3"/>
          </a:solidFill>
        </p:grpSpPr>
        <p:sp>
          <p:nvSpPr>
            <p:cNvPr id="13" name="圆角矩形 41"/>
            <p:cNvSpPr>
              <a:spLocks noChangeArrowheads="1"/>
            </p:cNvSpPr>
            <p:nvPr/>
          </p:nvSpPr>
          <p:spPr bwMode="auto">
            <a:xfrm>
              <a:off x="0" y="73989"/>
              <a:ext cx="1935168" cy="432635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4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等腰三角形 42"/>
            <p:cNvSpPr>
              <a:spLocks noChangeArrowheads="1"/>
            </p:cNvSpPr>
            <p:nvPr/>
          </p:nvSpPr>
          <p:spPr bwMode="auto">
            <a:xfrm>
              <a:off x="902659" y="0"/>
              <a:ext cx="129852" cy="9522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4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5" name="椭圆 43"/>
          <p:cNvSpPr>
            <a:spLocks noChangeArrowheads="1"/>
          </p:cNvSpPr>
          <p:nvPr/>
        </p:nvSpPr>
        <p:spPr bwMode="auto">
          <a:xfrm>
            <a:off x="6956645" y="1931196"/>
            <a:ext cx="1294916" cy="129491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="ctr"/>
          <a:lstStyle/>
          <a:p>
            <a:pPr algn="ctr">
              <a:lnSpc>
                <a:spcPct val="120000"/>
              </a:lnSpc>
            </a:pPr>
            <a:endParaRPr lang="zh-CN" altLang="zh-CN" sz="14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椭圆 45"/>
          <p:cNvSpPr>
            <a:spLocks noChangeArrowheads="1"/>
          </p:cNvSpPr>
          <p:nvPr/>
        </p:nvSpPr>
        <p:spPr bwMode="auto">
          <a:xfrm>
            <a:off x="9178163" y="4657803"/>
            <a:ext cx="1294916" cy="129491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anchor="ctr"/>
          <a:lstStyle/>
          <a:p>
            <a:pPr algn="ctr">
              <a:lnSpc>
                <a:spcPct val="120000"/>
              </a:lnSpc>
            </a:pPr>
            <a:endParaRPr lang="zh-CN" altLang="zh-CN" sz="14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46"/>
          <p:cNvSpPr>
            <a:spLocks noChangeArrowheads="1"/>
          </p:cNvSpPr>
          <p:nvPr/>
        </p:nvSpPr>
        <p:spPr bwMode="auto">
          <a:xfrm>
            <a:off x="2102772" y="4904336"/>
            <a:ext cx="2104972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Box 47"/>
          <p:cNvSpPr>
            <a:spLocks noChangeArrowheads="1"/>
          </p:cNvSpPr>
          <p:nvPr/>
        </p:nvSpPr>
        <p:spPr bwMode="auto">
          <a:xfrm>
            <a:off x="2426382" y="4636408"/>
            <a:ext cx="1459687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50"/>
          <p:cNvSpPr>
            <a:spLocks noChangeArrowheads="1"/>
          </p:cNvSpPr>
          <p:nvPr/>
        </p:nvSpPr>
        <p:spPr bwMode="auto">
          <a:xfrm>
            <a:off x="2413777" y="3778584"/>
            <a:ext cx="1459687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输入文本内容</a:t>
            </a:r>
          </a:p>
        </p:txBody>
      </p:sp>
      <p:sp>
        <p:nvSpPr>
          <p:cNvPr id="20" name="TextBox 51"/>
          <p:cNvSpPr>
            <a:spLocks noChangeArrowheads="1"/>
          </p:cNvSpPr>
          <p:nvPr/>
        </p:nvSpPr>
        <p:spPr bwMode="auto">
          <a:xfrm>
            <a:off x="4635294" y="3778584"/>
            <a:ext cx="1459687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输入文本内容</a:t>
            </a:r>
          </a:p>
        </p:txBody>
      </p:sp>
      <p:sp>
        <p:nvSpPr>
          <p:cNvPr id="21" name="TextBox 52"/>
          <p:cNvSpPr>
            <a:spLocks noChangeArrowheads="1"/>
          </p:cNvSpPr>
          <p:nvPr/>
        </p:nvSpPr>
        <p:spPr bwMode="auto">
          <a:xfrm>
            <a:off x="6959550" y="3778584"/>
            <a:ext cx="1457749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输入文本内容</a:t>
            </a:r>
          </a:p>
        </p:txBody>
      </p:sp>
      <p:grpSp>
        <p:nvGrpSpPr>
          <p:cNvPr id="22" name="组合 53"/>
          <p:cNvGrpSpPr>
            <a:grpSpLocks/>
          </p:cNvGrpSpPr>
          <p:nvPr/>
        </p:nvGrpSpPr>
        <p:grpSpPr bwMode="auto">
          <a:xfrm flipV="1">
            <a:off x="8643137" y="3627378"/>
            <a:ext cx="3501620" cy="618382"/>
            <a:chOff x="-1" y="0"/>
            <a:chExt cx="2865253" cy="506625"/>
          </a:xfrm>
          <a:solidFill>
            <a:schemeClr val="accent4"/>
          </a:solidFill>
        </p:grpSpPr>
        <p:sp>
          <p:nvSpPr>
            <p:cNvPr id="23" name="圆角矩形 54"/>
            <p:cNvSpPr>
              <a:spLocks noChangeArrowheads="1"/>
            </p:cNvSpPr>
            <p:nvPr/>
          </p:nvSpPr>
          <p:spPr bwMode="auto">
            <a:xfrm>
              <a:off x="-1" y="73990"/>
              <a:ext cx="2865253" cy="432635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等腰三角形 55"/>
            <p:cNvSpPr>
              <a:spLocks noChangeArrowheads="1"/>
            </p:cNvSpPr>
            <p:nvPr/>
          </p:nvSpPr>
          <p:spPr bwMode="auto">
            <a:xfrm>
              <a:off x="902659" y="0"/>
              <a:ext cx="129852" cy="9522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5" name="TextBox 56"/>
          <p:cNvSpPr>
            <a:spLocks noChangeArrowheads="1"/>
          </p:cNvSpPr>
          <p:nvPr/>
        </p:nvSpPr>
        <p:spPr bwMode="auto">
          <a:xfrm>
            <a:off x="9002724" y="3778584"/>
            <a:ext cx="1459688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输入文本内容</a:t>
            </a:r>
          </a:p>
        </p:txBody>
      </p:sp>
      <p:sp>
        <p:nvSpPr>
          <p:cNvPr id="26" name="TextBox 57"/>
          <p:cNvSpPr>
            <a:spLocks noChangeArrowheads="1"/>
          </p:cNvSpPr>
          <p:nvPr/>
        </p:nvSpPr>
        <p:spPr bwMode="auto">
          <a:xfrm>
            <a:off x="4403764" y="2177729"/>
            <a:ext cx="2104972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Box 58"/>
          <p:cNvSpPr>
            <a:spLocks noChangeArrowheads="1"/>
          </p:cNvSpPr>
          <p:nvPr/>
        </p:nvSpPr>
        <p:spPr bwMode="auto">
          <a:xfrm>
            <a:off x="4727376" y="1918635"/>
            <a:ext cx="1457749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59"/>
          <p:cNvSpPr>
            <a:spLocks noChangeArrowheads="1"/>
          </p:cNvSpPr>
          <p:nvPr/>
        </p:nvSpPr>
        <p:spPr bwMode="auto">
          <a:xfrm>
            <a:off x="6551618" y="4904336"/>
            <a:ext cx="2104972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62"/>
          <p:cNvSpPr>
            <a:spLocks noChangeArrowheads="1"/>
          </p:cNvSpPr>
          <p:nvPr/>
        </p:nvSpPr>
        <p:spPr bwMode="auto">
          <a:xfrm>
            <a:off x="6873292" y="4649979"/>
            <a:ext cx="1459687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63"/>
          <p:cNvSpPr>
            <a:spLocks noChangeArrowheads="1"/>
          </p:cNvSpPr>
          <p:nvPr/>
        </p:nvSpPr>
        <p:spPr bwMode="auto">
          <a:xfrm>
            <a:off x="8693657" y="2177729"/>
            <a:ext cx="2104972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66"/>
          <p:cNvSpPr>
            <a:spLocks noChangeArrowheads="1"/>
          </p:cNvSpPr>
          <p:nvPr/>
        </p:nvSpPr>
        <p:spPr bwMode="auto">
          <a:xfrm>
            <a:off x="9015330" y="1918635"/>
            <a:ext cx="1459688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67"/>
          <p:cNvSpPr>
            <a:spLocks noChangeArrowheads="1"/>
          </p:cNvSpPr>
          <p:nvPr/>
        </p:nvSpPr>
        <p:spPr bwMode="auto">
          <a:xfrm>
            <a:off x="2774160" y="2338100"/>
            <a:ext cx="762194" cy="517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33" name="TextBox 68"/>
          <p:cNvSpPr>
            <a:spLocks noChangeArrowheads="1"/>
          </p:cNvSpPr>
          <p:nvPr/>
        </p:nvSpPr>
        <p:spPr bwMode="auto">
          <a:xfrm>
            <a:off x="7223116" y="2338100"/>
            <a:ext cx="760039" cy="517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34" name="TextBox 70"/>
          <p:cNvSpPr>
            <a:spLocks noChangeArrowheads="1"/>
          </p:cNvSpPr>
          <p:nvPr/>
        </p:nvSpPr>
        <p:spPr bwMode="auto">
          <a:xfrm>
            <a:off x="5075155" y="5064707"/>
            <a:ext cx="762194" cy="517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35" name="TextBox 72"/>
          <p:cNvSpPr>
            <a:spLocks noChangeArrowheads="1"/>
          </p:cNvSpPr>
          <p:nvPr/>
        </p:nvSpPr>
        <p:spPr bwMode="auto">
          <a:xfrm>
            <a:off x="9444525" y="5064707"/>
            <a:ext cx="762194" cy="517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grpSp>
        <p:nvGrpSpPr>
          <p:cNvPr id="36" name="组合 35"/>
          <p:cNvGrpSpPr/>
          <p:nvPr/>
        </p:nvGrpSpPr>
        <p:grpSpPr>
          <a:xfrm>
            <a:off x="0" y="141068"/>
            <a:ext cx="12858750" cy="555354"/>
            <a:chOff x="170694" y="177982"/>
            <a:chExt cx="3936003" cy="781165"/>
          </a:xfrm>
        </p:grpSpPr>
        <p:sp>
          <p:nvSpPr>
            <p:cNvPr id="37" name="等腰三角形 36"/>
            <p:cNvSpPr/>
            <p:nvPr/>
          </p:nvSpPr>
          <p:spPr>
            <a:xfrm>
              <a:off x="1233863" y="177982"/>
              <a:ext cx="355284" cy="356514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8" name="等腰三角形 37"/>
            <p:cNvSpPr/>
            <p:nvPr/>
          </p:nvSpPr>
          <p:spPr>
            <a:xfrm flipV="1">
              <a:off x="200258" y="602633"/>
              <a:ext cx="355284" cy="356514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170694" y="261768"/>
              <a:ext cx="3936003" cy="61198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0" name="平行四边形 39"/>
            <p:cNvSpPr/>
            <p:nvPr/>
          </p:nvSpPr>
          <p:spPr>
            <a:xfrm>
              <a:off x="376965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41" name="TextBox 48"/>
          <p:cNvSpPr txBox="1"/>
          <p:nvPr/>
        </p:nvSpPr>
        <p:spPr>
          <a:xfrm>
            <a:off x="1083150" y="164853"/>
            <a:ext cx="2537913" cy="422790"/>
          </a:xfrm>
          <a:prstGeom prst="rect">
            <a:avLst/>
          </a:prstGeom>
          <a:noFill/>
        </p:spPr>
        <p:txBody>
          <a:bodyPr wrap="square" lIns="96441" tIns="48219" rIns="96441" bIns="48219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514242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8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48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3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8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78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2" dur="6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6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7" dur="6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6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2" dur="6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6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7" dur="6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6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38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5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60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680"/>
                            </p:stCondLst>
                            <p:childTnLst>
                              <p:par>
                                <p:cTn id="6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4" dur="6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9" dur="6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6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6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4" dur="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9" dur="6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6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280"/>
                            </p:stCondLst>
                            <p:childTnLst>
                              <p:par>
                                <p:cTn id="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87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92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3580"/>
                            </p:stCondLst>
                            <p:childTnLst>
                              <p:par>
                                <p:cTn id="9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6" dur="6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6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6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1" dur="6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6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6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6" dur="6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1" dur="6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4180"/>
                            </p:stCondLst>
                            <p:childTnLst>
                              <p:par>
                                <p:cTn id="1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19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24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4480"/>
                            </p:stCondLst>
                            <p:childTnLst>
                              <p:par>
                                <p:cTn id="12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8" dur="6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6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6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33" dur="6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38" dur="6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9" dur="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43" dur="6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6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6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 autoUpdateAnimBg="0"/>
      <p:bldP spid="11" grpId="0" bldLvl="0" animBg="1" autoUpdateAnimBg="0"/>
      <p:bldP spid="15" grpId="0" bldLvl="0" animBg="1" autoUpdateAnimBg="0"/>
      <p:bldP spid="16" grpId="0" bldLvl="0" animBg="1" autoUpdateAnimBg="0"/>
      <p:bldP spid="17" grpId="0" bldLvl="0" autoUpdateAnimBg="0"/>
      <p:bldP spid="18" grpId="0" bldLvl="0" autoUpdateAnimBg="0"/>
      <p:bldP spid="19" grpId="0" bldLvl="0" autoUpdateAnimBg="0"/>
      <p:bldP spid="20" grpId="0" bldLvl="0" autoUpdateAnimBg="0"/>
      <p:bldP spid="21" grpId="0" bldLvl="0" autoUpdateAnimBg="0"/>
      <p:bldP spid="25" grpId="0" bldLvl="0" autoUpdateAnimBg="0"/>
      <p:bldP spid="26" grpId="0" bldLvl="0" autoUpdateAnimBg="0"/>
      <p:bldP spid="27" grpId="0" bldLvl="0" autoUpdateAnimBg="0"/>
      <p:bldP spid="28" grpId="0" bldLvl="0" autoUpdateAnimBg="0"/>
      <p:bldP spid="29" grpId="0" bldLvl="0" autoUpdateAnimBg="0"/>
      <p:bldP spid="30" grpId="0" bldLvl="0" autoUpdateAnimBg="0"/>
      <p:bldP spid="31" grpId="0" bldLvl="0" autoUpdateAnimBg="0"/>
      <p:bldP spid="32" grpId="0" bldLvl="0" autoUpdateAnimBg="0"/>
      <p:bldP spid="33" grpId="0" bldLvl="0" autoUpdateAnimBg="0"/>
      <p:bldP spid="34" grpId="0" bldLvl="0" autoUpdateAnimBg="0"/>
      <p:bldP spid="35" grpId="0" bldLvl="0" autoUpdateAnimBg="0"/>
      <p:bldP spid="41" grpId="0"/>
      <p:bldP spid="41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6036" y="0"/>
            <a:ext cx="9592714" cy="7232650"/>
          </a:xfrm>
          <a:prstGeom prst="rect">
            <a:avLst/>
          </a:prstGeom>
        </p:spPr>
      </p:pic>
      <p:sp>
        <p:nvSpPr>
          <p:cNvPr id="138" name="Pentagon 25"/>
          <p:cNvSpPr/>
          <p:nvPr/>
        </p:nvSpPr>
        <p:spPr>
          <a:xfrm>
            <a:off x="486354" y="2485219"/>
            <a:ext cx="640667" cy="383982"/>
          </a:xfrm>
          <a:prstGeom prst="homePlate">
            <a:avLst/>
          </a:prstGeom>
          <a:solidFill>
            <a:schemeClr val="accent1"/>
          </a:solidFill>
          <a:ln w="28575">
            <a:noFill/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0" tIns="48216" rIns="96430" bIns="48216" rtlCol="0" anchor="ctr"/>
          <a:lstStyle/>
          <a:p>
            <a:pPr algn="ctr">
              <a:lnSpc>
                <a:spcPct val="120000"/>
              </a:lnSpc>
            </a:pPr>
            <a:r>
              <a:rPr lang="en-US" sz="210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en-GB" sz="2109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9" name="Rectangle 26"/>
          <p:cNvSpPr/>
          <p:nvPr/>
        </p:nvSpPr>
        <p:spPr>
          <a:xfrm>
            <a:off x="1182899" y="2488083"/>
            <a:ext cx="3710890" cy="540572"/>
          </a:xfrm>
          <a:prstGeom prst="rect">
            <a:avLst/>
          </a:prstGeom>
        </p:spPr>
        <p:txBody>
          <a:bodyPr wrap="square" lIns="96430" tIns="48216" rIns="96430" bIns="48216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0" name="Pentagon 33"/>
          <p:cNvSpPr/>
          <p:nvPr/>
        </p:nvSpPr>
        <p:spPr>
          <a:xfrm>
            <a:off x="486354" y="3424335"/>
            <a:ext cx="640667" cy="383982"/>
          </a:xfrm>
          <a:prstGeom prst="homePlate">
            <a:avLst/>
          </a:prstGeom>
          <a:solidFill>
            <a:schemeClr val="accent2"/>
          </a:solidFill>
          <a:ln w="28575">
            <a:noFill/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0" tIns="48216" rIns="96430" bIns="48216" rtlCol="0" anchor="ctr"/>
          <a:lstStyle/>
          <a:p>
            <a:pPr algn="ctr">
              <a:lnSpc>
                <a:spcPct val="120000"/>
              </a:lnSpc>
            </a:pPr>
            <a:r>
              <a:rPr lang="en-US" sz="210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en-GB" sz="2109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1" name="Rectangle 34"/>
          <p:cNvSpPr/>
          <p:nvPr/>
        </p:nvSpPr>
        <p:spPr>
          <a:xfrm>
            <a:off x="1182899" y="3427199"/>
            <a:ext cx="3280085" cy="540572"/>
          </a:xfrm>
          <a:prstGeom prst="rect">
            <a:avLst/>
          </a:prstGeom>
        </p:spPr>
        <p:txBody>
          <a:bodyPr wrap="square" lIns="96430" tIns="48216" rIns="96430" bIns="48216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2" name="Pentagon 36"/>
          <p:cNvSpPr/>
          <p:nvPr/>
        </p:nvSpPr>
        <p:spPr>
          <a:xfrm>
            <a:off x="486354" y="4350133"/>
            <a:ext cx="640667" cy="383982"/>
          </a:xfrm>
          <a:prstGeom prst="homePlate">
            <a:avLst/>
          </a:prstGeom>
          <a:solidFill>
            <a:schemeClr val="accent3"/>
          </a:solidFill>
          <a:ln w="28575">
            <a:noFill/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0" tIns="48216" rIns="96430" bIns="48216" rtlCol="0" anchor="ctr"/>
          <a:lstStyle/>
          <a:p>
            <a:pPr algn="ctr">
              <a:lnSpc>
                <a:spcPct val="120000"/>
              </a:lnSpc>
            </a:pPr>
            <a:r>
              <a:rPr lang="en-US" sz="210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  <a:endParaRPr lang="en-GB" sz="2109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3" name="Rectangle 37"/>
          <p:cNvSpPr/>
          <p:nvPr/>
        </p:nvSpPr>
        <p:spPr>
          <a:xfrm>
            <a:off x="1182901" y="4352995"/>
            <a:ext cx="3124389" cy="540572"/>
          </a:xfrm>
          <a:prstGeom prst="rect">
            <a:avLst/>
          </a:prstGeom>
        </p:spPr>
        <p:txBody>
          <a:bodyPr wrap="square" lIns="96430" tIns="48216" rIns="96430" bIns="48216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4" name="Pentagon 39"/>
          <p:cNvSpPr/>
          <p:nvPr/>
        </p:nvSpPr>
        <p:spPr>
          <a:xfrm>
            <a:off x="486354" y="5318792"/>
            <a:ext cx="640667" cy="383982"/>
          </a:xfrm>
          <a:prstGeom prst="homePlate">
            <a:avLst/>
          </a:prstGeom>
          <a:solidFill>
            <a:schemeClr val="accent4"/>
          </a:solidFill>
          <a:ln w="28575">
            <a:noFill/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0" tIns="48216" rIns="96430" bIns="48216" rtlCol="0" anchor="ctr"/>
          <a:lstStyle/>
          <a:p>
            <a:pPr algn="ctr">
              <a:lnSpc>
                <a:spcPct val="120000"/>
              </a:lnSpc>
            </a:pPr>
            <a:r>
              <a:rPr lang="en-US" sz="210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  <a:endParaRPr lang="en-GB" sz="2109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5" name="Rectangle 40"/>
          <p:cNvSpPr/>
          <p:nvPr/>
        </p:nvSpPr>
        <p:spPr>
          <a:xfrm>
            <a:off x="1182902" y="5321655"/>
            <a:ext cx="2582178" cy="688305"/>
          </a:xfrm>
          <a:prstGeom prst="rect">
            <a:avLst/>
          </a:prstGeom>
        </p:spPr>
        <p:txBody>
          <a:bodyPr wrap="square" lIns="96430" tIns="48216" rIns="96430" bIns="48216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46" name="Group 3"/>
          <p:cNvGrpSpPr/>
          <p:nvPr/>
        </p:nvGrpSpPr>
        <p:grpSpPr>
          <a:xfrm>
            <a:off x="4845286" y="2914267"/>
            <a:ext cx="2222506" cy="964301"/>
            <a:chOff x="5621315" y="2514600"/>
            <a:chExt cx="2107496" cy="914400"/>
          </a:xfrm>
          <a:solidFill>
            <a:schemeClr val="bg1"/>
          </a:solidFill>
        </p:grpSpPr>
        <p:sp>
          <p:nvSpPr>
            <p:cNvPr id="147" name="Parallelogram 14"/>
            <p:cNvSpPr/>
            <p:nvPr/>
          </p:nvSpPr>
          <p:spPr>
            <a:xfrm>
              <a:off x="5621315" y="2514600"/>
              <a:ext cx="2107496" cy="914400"/>
            </a:xfrm>
            <a:prstGeom prst="parallelogram">
              <a:avLst>
                <a:gd name="adj" fmla="val 52419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8" name="AutoShape 59"/>
            <p:cNvSpPr/>
            <p:nvPr/>
          </p:nvSpPr>
          <p:spPr bwMode="auto">
            <a:xfrm>
              <a:off x="6442494" y="2777487"/>
              <a:ext cx="465138" cy="464344"/>
            </a:xfrm>
            <a:custGeom>
              <a:avLst/>
              <a:gdLst>
                <a:gd name="T0" fmla="+- 0 10794 23"/>
                <a:gd name="T1" fmla="*/ T0 w 21543"/>
                <a:gd name="T2" fmla="*/ 10800 h 21600"/>
                <a:gd name="T3" fmla="+- 0 10794 23"/>
                <a:gd name="T4" fmla="*/ T3 w 21543"/>
                <a:gd name="T5" fmla="*/ 10800 h 21600"/>
                <a:gd name="T6" fmla="+- 0 10794 23"/>
                <a:gd name="T7" fmla="*/ T6 w 21543"/>
                <a:gd name="T8" fmla="*/ 10800 h 21600"/>
                <a:gd name="T9" fmla="+- 0 10794 23"/>
                <a:gd name="T10" fmla="*/ T9 w 2154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43" h="21600">
                  <a:moveTo>
                    <a:pt x="16976" y="19986"/>
                  </a:moveTo>
                  <a:lnTo>
                    <a:pt x="11226" y="17680"/>
                  </a:lnTo>
                  <a:cubicBezTo>
                    <a:pt x="11088" y="17626"/>
                    <a:pt x="10946" y="17608"/>
                    <a:pt x="10806" y="17600"/>
                  </a:cubicBezTo>
                  <a:lnTo>
                    <a:pt x="19660" y="3837"/>
                  </a:lnTo>
                  <a:cubicBezTo>
                    <a:pt x="19660" y="3837"/>
                    <a:pt x="16976" y="19986"/>
                    <a:pt x="16976" y="19986"/>
                  </a:cubicBezTo>
                  <a:close/>
                  <a:moveTo>
                    <a:pt x="6859" y="16244"/>
                  </a:moveTo>
                  <a:cubicBezTo>
                    <a:pt x="6858" y="16242"/>
                    <a:pt x="6855" y="16240"/>
                    <a:pt x="6854" y="16238"/>
                  </a:cubicBezTo>
                  <a:lnTo>
                    <a:pt x="19606" y="2552"/>
                  </a:lnTo>
                  <a:lnTo>
                    <a:pt x="8735" y="19536"/>
                  </a:lnTo>
                  <a:cubicBezTo>
                    <a:pt x="8735" y="19536"/>
                    <a:pt x="6859" y="16244"/>
                    <a:pt x="6859" y="16244"/>
                  </a:cubicBezTo>
                  <a:close/>
                  <a:moveTo>
                    <a:pt x="2111" y="14024"/>
                  </a:moveTo>
                  <a:lnTo>
                    <a:pt x="17712" y="3595"/>
                  </a:lnTo>
                  <a:lnTo>
                    <a:pt x="6369" y="15770"/>
                  </a:lnTo>
                  <a:cubicBezTo>
                    <a:pt x="6309" y="15734"/>
                    <a:pt x="6256" y="15687"/>
                    <a:pt x="6190" y="15660"/>
                  </a:cubicBezTo>
                  <a:cubicBezTo>
                    <a:pt x="6190" y="15660"/>
                    <a:pt x="2111" y="14024"/>
                    <a:pt x="2111" y="14024"/>
                  </a:cubicBezTo>
                  <a:close/>
                  <a:moveTo>
                    <a:pt x="21234" y="108"/>
                  </a:moveTo>
                  <a:cubicBezTo>
                    <a:pt x="21123" y="35"/>
                    <a:pt x="20996" y="0"/>
                    <a:pt x="20868" y="0"/>
                  </a:cubicBezTo>
                  <a:cubicBezTo>
                    <a:pt x="20738" y="0"/>
                    <a:pt x="20608" y="36"/>
                    <a:pt x="20495" y="113"/>
                  </a:cubicBezTo>
                  <a:lnTo>
                    <a:pt x="299" y="13613"/>
                  </a:lnTo>
                  <a:cubicBezTo>
                    <a:pt x="91" y="13751"/>
                    <a:pt x="-23" y="13995"/>
                    <a:pt x="3" y="14244"/>
                  </a:cubicBezTo>
                  <a:cubicBezTo>
                    <a:pt x="28" y="14494"/>
                    <a:pt x="190" y="14708"/>
                    <a:pt x="422" y="14801"/>
                  </a:cubicBezTo>
                  <a:lnTo>
                    <a:pt x="5689" y="16914"/>
                  </a:lnTo>
                  <a:lnTo>
                    <a:pt x="8166" y="21259"/>
                  </a:lnTo>
                  <a:cubicBezTo>
                    <a:pt x="8284" y="21468"/>
                    <a:pt x="8505" y="21597"/>
                    <a:pt x="8743" y="21599"/>
                  </a:cubicBezTo>
                  <a:lnTo>
                    <a:pt x="8751" y="21599"/>
                  </a:lnTo>
                  <a:cubicBezTo>
                    <a:pt x="8987" y="21599"/>
                    <a:pt x="9206" y="21474"/>
                    <a:pt x="9328" y="21271"/>
                  </a:cubicBezTo>
                  <a:lnTo>
                    <a:pt x="10726" y="18934"/>
                  </a:lnTo>
                  <a:lnTo>
                    <a:pt x="17253" y="21551"/>
                  </a:lnTo>
                  <a:cubicBezTo>
                    <a:pt x="17332" y="21584"/>
                    <a:pt x="17418" y="21599"/>
                    <a:pt x="17502" y="21599"/>
                  </a:cubicBezTo>
                  <a:cubicBezTo>
                    <a:pt x="17617" y="21599"/>
                    <a:pt x="17731" y="21571"/>
                    <a:pt x="17832" y="21512"/>
                  </a:cubicBezTo>
                  <a:cubicBezTo>
                    <a:pt x="18010" y="21412"/>
                    <a:pt x="18133" y="21238"/>
                    <a:pt x="18167" y="21035"/>
                  </a:cubicBezTo>
                  <a:lnTo>
                    <a:pt x="21533" y="785"/>
                  </a:lnTo>
                  <a:cubicBezTo>
                    <a:pt x="21576" y="520"/>
                    <a:pt x="21459" y="254"/>
                    <a:pt x="21234" y="108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6787" tIns="26787" rIns="26787" bIns="26787" anchor="ctr"/>
            <a:lstStyle/>
            <a:p>
              <a:pPr algn="ctr" defTabSz="241060" hangingPunct="0">
                <a:lnSpc>
                  <a:spcPct val="120000"/>
                </a:lnSpc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9" name="Group 1"/>
          <p:cNvGrpSpPr/>
          <p:nvPr/>
        </p:nvGrpSpPr>
        <p:grpSpPr>
          <a:xfrm>
            <a:off x="5415574" y="1644262"/>
            <a:ext cx="2222506" cy="964301"/>
            <a:chOff x="6162090" y="1310315"/>
            <a:chExt cx="2107496" cy="914400"/>
          </a:xfrm>
          <a:solidFill>
            <a:schemeClr val="bg1"/>
          </a:solidFill>
        </p:grpSpPr>
        <p:sp>
          <p:nvSpPr>
            <p:cNvPr id="150" name="Parallelogram 13"/>
            <p:cNvSpPr/>
            <p:nvPr/>
          </p:nvSpPr>
          <p:spPr>
            <a:xfrm>
              <a:off x="6162090" y="1310315"/>
              <a:ext cx="2107496" cy="914400"/>
            </a:xfrm>
            <a:prstGeom prst="parallelogram">
              <a:avLst>
                <a:gd name="adj" fmla="val 52419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51" name="Group 42"/>
            <p:cNvGrpSpPr/>
            <p:nvPr/>
          </p:nvGrpSpPr>
          <p:grpSpPr>
            <a:xfrm>
              <a:off x="6983269" y="1549630"/>
              <a:ext cx="465138" cy="435769"/>
              <a:chOff x="5368132" y="3540125"/>
              <a:chExt cx="465138" cy="435769"/>
            </a:xfrm>
            <a:grpFill/>
          </p:grpSpPr>
          <p:sp>
            <p:nvSpPr>
              <p:cNvPr id="152" name="AutoShape 110"/>
              <p:cNvSpPr/>
              <p:nvPr/>
            </p:nvSpPr>
            <p:spPr bwMode="auto">
              <a:xfrm>
                <a:off x="5426869" y="3598069"/>
                <a:ext cx="347663" cy="2325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699" y="20255"/>
                    </a:moveTo>
                    <a:lnTo>
                      <a:pt x="899" y="20255"/>
                    </a:lnTo>
                    <a:lnTo>
                      <a:pt x="899" y="1350"/>
                    </a:lnTo>
                    <a:lnTo>
                      <a:pt x="20699" y="1350"/>
                    </a:lnTo>
                    <a:cubicBezTo>
                      <a:pt x="20699" y="1350"/>
                      <a:pt x="20699" y="20255"/>
                      <a:pt x="20699" y="20255"/>
                    </a:cubicBezTo>
                    <a:close/>
                    <a:moveTo>
                      <a:pt x="20699" y="0"/>
                    </a:moveTo>
                    <a:lnTo>
                      <a:pt x="899" y="5"/>
                    </a:lnTo>
                    <a:cubicBezTo>
                      <a:pt x="402" y="5"/>
                      <a:pt x="0" y="603"/>
                      <a:pt x="0" y="1350"/>
                    </a:cubicBezTo>
                    <a:lnTo>
                      <a:pt x="0" y="20249"/>
                    </a:lnTo>
                    <a:cubicBezTo>
                      <a:pt x="0" y="20996"/>
                      <a:pt x="402" y="21599"/>
                      <a:pt x="899" y="21599"/>
                    </a:cubicBezTo>
                    <a:lnTo>
                      <a:pt x="20699" y="21599"/>
                    </a:lnTo>
                    <a:cubicBezTo>
                      <a:pt x="21197" y="21599"/>
                      <a:pt x="21600" y="20996"/>
                      <a:pt x="21600" y="20249"/>
                    </a:cubicBezTo>
                    <a:lnTo>
                      <a:pt x="21600" y="1350"/>
                    </a:lnTo>
                    <a:cubicBezTo>
                      <a:pt x="21600" y="603"/>
                      <a:pt x="21197" y="0"/>
                      <a:pt x="20699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1060" hangingPunct="0">
                  <a:lnSpc>
                    <a:spcPct val="120000"/>
                  </a:lnSpc>
                </a:pPr>
                <a:endParaRPr lang="en-US" sz="1547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3" name="AutoShape 111"/>
              <p:cNvSpPr/>
              <p:nvPr/>
            </p:nvSpPr>
            <p:spPr bwMode="auto">
              <a:xfrm>
                <a:off x="5368132" y="3540125"/>
                <a:ext cx="465138" cy="4357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6562"/>
                    </a:moveTo>
                    <a:cubicBezTo>
                      <a:pt x="20249" y="16959"/>
                      <a:pt x="19946" y="17282"/>
                      <a:pt x="19575" y="17282"/>
                    </a:cubicBezTo>
                    <a:lnTo>
                      <a:pt x="13499" y="17282"/>
                    </a:lnTo>
                    <a:lnTo>
                      <a:pt x="8099" y="17282"/>
                    </a:lnTo>
                    <a:lnTo>
                      <a:pt x="2024" y="17282"/>
                    </a:lnTo>
                    <a:cubicBezTo>
                      <a:pt x="1651" y="17282"/>
                      <a:pt x="1349" y="16959"/>
                      <a:pt x="1349" y="16562"/>
                    </a:cubicBezTo>
                    <a:lnTo>
                      <a:pt x="1349" y="2160"/>
                    </a:lnTo>
                    <a:cubicBezTo>
                      <a:pt x="1349" y="1762"/>
                      <a:pt x="1651" y="1440"/>
                      <a:pt x="2024" y="1440"/>
                    </a:cubicBezTo>
                    <a:lnTo>
                      <a:pt x="19575" y="1440"/>
                    </a:lnTo>
                    <a:cubicBezTo>
                      <a:pt x="19946" y="1440"/>
                      <a:pt x="20249" y="1762"/>
                      <a:pt x="20249" y="2160"/>
                    </a:cubicBezTo>
                    <a:cubicBezTo>
                      <a:pt x="20249" y="2160"/>
                      <a:pt x="20249" y="16562"/>
                      <a:pt x="20249" y="16562"/>
                    </a:cubicBezTo>
                    <a:close/>
                    <a:moveTo>
                      <a:pt x="19575" y="0"/>
                    </a:moveTo>
                    <a:lnTo>
                      <a:pt x="2024" y="0"/>
                    </a:lnTo>
                    <a:cubicBezTo>
                      <a:pt x="905" y="0"/>
                      <a:pt x="0" y="966"/>
                      <a:pt x="0" y="2160"/>
                    </a:cubicBezTo>
                    <a:lnTo>
                      <a:pt x="0" y="16562"/>
                    </a:lnTo>
                    <a:cubicBezTo>
                      <a:pt x="0" y="17753"/>
                      <a:pt x="903" y="18718"/>
                      <a:pt x="2018" y="18721"/>
                    </a:cubicBezTo>
                    <a:lnTo>
                      <a:pt x="8774" y="18721"/>
                    </a:lnTo>
                    <a:lnTo>
                      <a:pt x="8774" y="19597"/>
                    </a:lnTo>
                    <a:lnTo>
                      <a:pt x="4561" y="20181"/>
                    </a:lnTo>
                    <a:cubicBezTo>
                      <a:pt x="4260" y="20262"/>
                      <a:pt x="4049" y="20549"/>
                      <a:pt x="4049" y="20879"/>
                    </a:cubicBezTo>
                    <a:cubicBezTo>
                      <a:pt x="4049" y="21277"/>
                      <a:pt x="4351" y="21599"/>
                      <a:pt x="4724" y="21599"/>
                    </a:cubicBezTo>
                    <a:lnTo>
                      <a:pt x="16874" y="21599"/>
                    </a:lnTo>
                    <a:cubicBezTo>
                      <a:pt x="17248" y="21599"/>
                      <a:pt x="17549" y="21277"/>
                      <a:pt x="17549" y="20879"/>
                    </a:cubicBezTo>
                    <a:cubicBezTo>
                      <a:pt x="17549" y="20549"/>
                      <a:pt x="17339" y="20262"/>
                      <a:pt x="17038" y="20181"/>
                    </a:cubicBezTo>
                    <a:lnTo>
                      <a:pt x="12824" y="19597"/>
                    </a:lnTo>
                    <a:lnTo>
                      <a:pt x="12824" y="18721"/>
                    </a:lnTo>
                    <a:lnTo>
                      <a:pt x="19581" y="18721"/>
                    </a:lnTo>
                    <a:cubicBezTo>
                      <a:pt x="20696" y="18718"/>
                      <a:pt x="21600" y="17753"/>
                      <a:pt x="21600" y="16562"/>
                    </a:cubicBezTo>
                    <a:lnTo>
                      <a:pt x="21600" y="2160"/>
                    </a:lnTo>
                    <a:cubicBezTo>
                      <a:pt x="21600" y="966"/>
                      <a:pt x="20692" y="0"/>
                      <a:pt x="19575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1060" hangingPunct="0">
                  <a:lnSpc>
                    <a:spcPct val="120000"/>
                  </a:lnSpc>
                </a:pPr>
                <a:endParaRPr lang="en-US" sz="1547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54" name="Group 5"/>
          <p:cNvGrpSpPr/>
          <p:nvPr/>
        </p:nvGrpSpPr>
        <p:grpSpPr>
          <a:xfrm>
            <a:off x="3614285" y="5454278"/>
            <a:ext cx="2222506" cy="964301"/>
            <a:chOff x="4454013" y="4923170"/>
            <a:chExt cx="2107496" cy="914400"/>
          </a:xfrm>
          <a:solidFill>
            <a:schemeClr val="bg1"/>
          </a:solidFill>
        </p:grpSpPr>
        <p:sp>
          <p:nvSpPr>
            <p:cNvPr id="155" name="Parallelogram 16"/>
            <p:cNvSpPr/>
            <p:nvPr/>
          </p:nvSpPr>
          <p:spPr>
            <a:xfrm>
              <a:off x="4454013" y="4923170"/>
              <a:ext cx="2107496" cy="914400"/>
            </a:xfrm>
            <a:prstGeom prst="parallelogram">
              <a:avLst>
                <a:gd name="adj" fmla="val 52419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56" name="Group 45"/>
            <p:cNvGrpSpPr/>
            <p:nvPr/>
          </p:nvGrpSpPr>
          <p:grpSpPr>
            <a:xfrm>
              <a:off x="5348217" y="5147801"/>
              <a:ext cx="319088" cy="465138"/>
              <a:chOff x="3582988" y="3510757"/>
              <a:chExt cx="319088" cy="465138"/>
            </a:xfrm>
            <a:grpFill/>
          </p:grpSpPr>
          <p:sp>
            <p:nvSpPr>
              <p:cNvPr id="157" name="AutoShape 113"/>
              <p:cNvSpPr/>
              <p:nvPr/>
            </p:nvSpPr>
            <p:spPr bwMode="auto">
              <a:xfrm>
                <a:off x="3582988" y="3510757"/>
                <a:ext cx="319088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1060" hangingPunct="0">
                  <a:lnSpc>
                    <a:spcPct val="120000"/>
                  </a:lnSpc>
                </a:pPr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8" name="AutoShape 114"/>
              <p:cNvSpPr/>
              <p:nvPr/>
            </p:nvSpPr>
            <p:spPr bwMode="auto">
              <a:xfrm>
                <a:off x="3655219" y="3583782"/>
                <a:ext cx="94456" cy="944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1060" hangingPunct="0">
                  <a:lnSpc>
                    <a:spcPct val="120000"/>
                  </a:lnSpc>
                </a:pPr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59" name="Group 4"/>
          <p:cNvGrpSpPr/>
          <p:nvPr/>
        </p:nvGrpSpPr>
        <p:grpSpPr>
          <a:xfrm>
            <a:off x="4234624" y="4184272"/>
            <a:ext cx="2222506" cy="964301"/>
            <a:chOff x="5042252" y="3718885"/>
            <a:chExt cx="2107496" cy="914400"/>
          </a:xfrm>
          <a:solidFill>
            <a:schemeClr val="bg1"/>
          </a:solidFill>
        </p:grpSpPr>
        <p:sp>
          <p:nvSpPr>
            <p:cNvPr id="160" name="Parallelogram 15"/>
            <p:cNvSpPr/>
            <p:nvPr/>
          </p:nvSpPr>
          <p:spPr>
            <a:xfrm>
              <a:off x="5042252" y="3718885"/>
              <a:ext cx="2107496" cy="914400"/>
            </a:xfrm>
            <a:prstGeom prst="parallelogram">
              <a:avLst>
                <a:gd name="adj" fmla="val 52419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61" name="Group 48"/>
            <p:cNvGrpSpPr/>
            <p:nvPr/>
          </p:nvGrpSpPr>
          <p:grpSpPr>
            <a:xfrm>
              <a:off x="5863431" y="3980425"/>
              <a:ext cx="465138" cy="391319"/>
              <a:chOff x="5368132" y="2625725"/>
              <a:chExt cx="465138" cy="391319"/>
            </a:xfrm>
            <a:grpFill/>
          </p:grpSpPr>
          <p:sp>
            <p:nvSpPr>
              <p:cNvPr id="162" name="AutoShape 120"/>
              <p:cNvSpPr/>
              <p:nvPr/>
            </p:nvSpPr>
            <p:spPr bwMode="auto">
              <a:xfrm>
                <a:off x="5484813" y="2727325"/>
                <a:ext cx="231775" cy="231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48" y="16070"/>
                    </a:moveTo>
                    <a:cubicBezTo>
                      <a:pt x="14037" y="19468"/>
                      <a:pt x="8925" y="19859"/>
                      <a:pt x="5529" y="16948"/>
                    </a:cubicBezTo>
                    <a:cubicBezTo>
                      <a:pt x="2130" y="14038"/>
                      <a:pt x="1740" y="8924"/>
                      <a:pt x="4651" y="5527"/>
                    </a:cubicBezTo>
                    <a:cubicBezTo>
                      <a:pt x="7559" y="2131"/>
                      <a:pt x="12674" y="1740"/>
                      <a:pt x="16070" y="4650"/>
                    </a:cubicBezTo>
                    <a:cubicBezTo>
                      <a:pt x="19466" y="7560"/>
                      <a:pt x="19859" y="12673"/>
                      <a:pt x="16948" y="16070"/>
                    </a:cubicBezTo>
                    <a:moveTo>
                      <a:pt x="10800" y="0"/>
                    </a:moveTo>
                    <a:cubicBezTo>
                      <a:pt x="4833" y="0"/>
                      <a:pt x="0" y="4834"/>
                      <a:pt x="0" y="10800"/>
                    </a:cubicBezTo>
                    <a:cubicBezTo>
                      <a:pt x="0" y="16765"/>
                      <a:pt x="4833" y="21599"/>
                      <a:pt x="10800" y="21599"/>
                    </a:cubicBezTo>
                    <a:cubicBezTo>
                      <a:pt x="16764" y="21599"/>
                      <a:pt x="21600" y="16765"/>
                      <a:pt x="21600" y="10800"/>
                    </a:cubicBezTo>
                    <a:cubicBezTo>
                      <a:pt x="21600" y="483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1060" hangingPunct="0">
                  <a:lnSpc>
                    <a:spcPct val="120000"/>
                  </a:lnSpc>
                </a:pPr>
                <a:endParaRPr lang="en-US" sz="1547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63" name="AutoShape 121"/>
              <p:cNvSpPr/>
              <p:nvPr/>
            </p:nvSpPr>
            <p:spPr bwMode="auto">
              <a:xfrm>
                <a:off x="5542757" y="2785269"/>
                <a:ext cx="65088" cy="650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200" y="0"/>
                    </a:moveTo>
                    <a:cubicBezTo>
                      <a:pt x="8596" y="0"/>
                      <a:pt x="0" y="8596"/>
                      <a:pt x="0" y="19195"/>
                    </a:cubicBezTo>
                    <a:lnTo>
                      <a:pt x="0" y="19199"/>
                    </a:lnTo>
                    <a:cubicBezTo>
                      <a:pt x="0" y="20524"/>
                      <a:pt x="1068" y="21599"/>
                      <a:pt x="2400" y="21599"/>
                    </a:cubicBezTo>
                    <a:cubicBezTo>
                      <a:pt x="3721" y="21599"/>
                      <a:pt x="4800" y="20524"/>
                      <a:pt x="4800" y="19199"/>
                    </a:cubicBezTo>
                    <a:lnTo>
                      <a:pt x="4800" y="19195"/>
                    </a:lnTo>
                    <a:cubicBezTo>
                      <a:pt x="4800" y="11247"/>
                      <a:pt x="11240" y="4799"/>
                      <a:pt x="19200" y="4799"/>
                    </a:cubicBezTo>
                    <a:cubicBezTo>
                      <a:pt x="20521" y="4799"/>
                      <a:pt x="21600" y="3724"/>
                      <a:pt x="21600" y="2399"/>
                    </a:cubicBezTo>
                    <a:cubicBezTo>
                      <a:pt x="21600" y="1075"/>
                      <a:pt x="20521" y="0"/>
                      <a:pt x="192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1060" hangingPunct="0">
                  <a:lnSpc>
                    <a:spcPct val="120000"/>
                  </a:lnSpc>
                </a:pPr>
                <a:endParaRPr lang="en-US" sz="1547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64" name="AutoShape 122"/>
              <p:cNvSpPr/>
              <p:nvPr/>
            </p:nvSpPr>
            <p:spPr bwMode="auto">
              <a:xfrm>
                <a:off x="5368132" y="2625725"/>
                <a:ext cx="465138" cy="39131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199"/>
                    </a:moveTo>
                    <a:cubicBezTo>
                      <a:pt x="20249" y="19642"/>
                      <a:pt x="19948" y="19999"/>
                      <a:pt x="19575" y="19999"/>
                    </a:cubicBezTo>
                    <a:lnTo>
                      <a:pt x="2024" y="19999"/>
                    </a:lnTo>
                    <a:cubicBezTo>
                      <a:pt x="1651" y="19999"/>
                      <a:pt x="1349" y="19642"/>
                      <a:pt x="1349" y="19199"/>
                    </a:cubicBezTo>
                    <a:lnTo>
                      <a:pt x="1349" y="7200"/>
                    </a:lnTo>
                    <a:cubicBezTo>
                      <a:pt x="1349" y="6809"/>
                      <a:pt x="1588" y="6475"/>
                      <a:pt x="1914" y="6411"/>
                    </a:cubicBezTo>
                    <a:lnTo>
                      <a:pt x="5588" y="5684"/>
                    </a:lnTo>
                    <a:lnTo>
                      <a:pt x="6797" y="2103"/>
                    </a:lnTo>
                    <a:cubicBezTo>
                      <a:pt x="6900" y="1799"/>
                      <a:pt x="7148" y="1600"/>
                      <a:pt x="7424" y="1600"/>
                    </a:cubicBezTo>
                    <a:lnTo>
                      <a:pt x="14174" y="1600"/>
                    </a:lnTo>
                    <a:cubicBezTo>
                      <a:pt x="14450" y="1600"/>
                      <a:pt x="14698" y="1799"/>
                      <a:pt x="14801" y="2103"/>
                    </a:cubicBezTo>
                    <a:lnTo>
                      <a:pt x="16010" y="5684"/>
                    </a:lnTo>
                    <a:lnTo>
                      <a:pt x="19685" y="6411"/>
                    </a:lnTo>
                    <a:cubicBezTo>
                      <a:pt x="20011" y="6475"/>
                      <a:pt x="20249" y="6809"/>
                      <a:pt x="20249" y="7200"/>
                    </a:cubicBezTo>
                    <a:cubicBezTo>
                      <a:pt x="20249" y="7200"/>
                      <a:pt x="20249" y="19199"/>
                      <a:pt x="20249" y="19199"/>
                    </a:cubicBezTo>
                    <a:close/>
                    <a:moveTo>
                      <a:pt x="19907" y="4832"/>
                    </a:moveTo>
                    <a:lnTo>
                      <a:pt x="16981" y="4254"/>
                    </a:lnTo>
                    <a:lnTo>
                      <a:pt x="16054" y="1507"/>
                    </a:lnTo>
                    <a:cubicBezTo>
                      <a:pt x="15745" y="591"/>
                      <a:pt x="15006" y="0"/>
                      <a:pt x="14174" y="0"/>
                    </a:cubicBezTo>
                    <a:lnTo>
                      <a:pt x="7424" y="0"/>
                    </a:lnTo>
                    <a:cubicBezTo>
                      <a:pt x="6593" y="0"/>
                      <a:pt x="5854" y="591"/>
                      <a:pt x="5543" y="1509"/>
                    </a:cubicBezTo>
                    <a:lnTo>
                      <a:pt x="4618" y="4254"/>
                    </a:lnTo>
                    <a:lnTo>
                      <a:pt x="1692" y="4832"/>
                    </a:lnTo>
                    <a:cubicBezTo>
                      <a:pt x="711" y="5025"/>
                      <a:pt x="0" y="6020"/>
                      <a:pt x="0" y="7200"/>
                    </a:cubicBezTo>
                    <a:lnTo>
                      <a:pt x="0" y="19199"/>
                    </a:lnTo>
                    <a:cubicBezTo>
                      <a:pt x="0" y="20523"/>
                      <a:pt x="908" y="21600"/>
                      <a:pt x="2024" y="21600"/>
                    </a:cubicBezTo>
                    <a:lnTo>
                      <a:pt x="19575" y="21600"/>
                    </a:lnTo>
                    <a:cubicBezTo>
                      <a:pt x="20691" y="21600"/>
                      <a:pt x="21600" y="20523"/>
                      <a:pt x="21600" y="19199"/>
                    </a:cubicBezTo>
                    <a:lnTo>
                      <a:pt x="21600" y="7200"/>
                    </a:lnTo>
                    <a:cubicBezTo>
                      <a:pt x="21600" y="6020"/>
                      <a:pt x="20888" y="5025"/>
                      <a:pt x="19907" y="483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1060" hangingPunct="0">
                  <a:lnSpc>
                    <a:spcPct val="120000"/>
                  </a:lnSpc>
                </a:pPr>
                <a:endParaRPr lang="en-US" sz="1547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30" name="组合 29"/>
          <p:cNvGrpSpPr/>
          <p:nvPr/>
        </p:nvGrpSpPr>
        <p:grpSpPr>
          <a:xfrm>
            <a:off x="0" y="141068"/>
            <a:ext cx="12858750" cy="555354"/>
            <a:chOff x="170694" y="177982"/>
            <a:chExt cx="3936003" cy="781165"/>
          </a:xfrm>
        </p:grpSpPr>
        <p:sp>
          <p:nvSpPr>
            <p:cNvPr id="31" name="等腰三角形 30"/>
            <p:cNvSpPr/>
            <p:nvPr/>
          </p:nvSpPr>
          <p:spPr>
            <a:xfrm>
              <a:off x="1233863" y="177982"/>
              <a:ext cx="355284" cy="356514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2" name="等腰三角形 31"/>
            <p:cNvSpPr/>
            <p:nvPr/>
          </p:nvSpPr>
          <p:spPr>
            <a:xfrm flipV="1">
              <a:off x="200258" y="602633"/>
              <a:ext cx="355284" cy="356514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170694" y="261768"/>
              <a:ext cx="3936003" cy="61198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4" name="平行四边形 33"/>
            <p:cNvSpPr/>
            <p:nvPr/>
          </p:nvSpPr>
          <p:spPr>
            <a:xfrm>
              <a:off x="376965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35" name="TextBox 48"/>
          <p:cNvSpPr txBox="1"/>
          <p:nvPr/>
        </p:nvSpPr>
        <p:spPr>
          <a:xfrm>
            <a:off x="1083150" y="164853"/>
            <a:ext cx="2537913" cy="422790"/>
          </a:xfrm>
          <a:prstGeom prst="rect">
            <a:avLst/>
          </a:prstGeom>
          <a:noFill/>
        </p:spPr>
        <p:txBody>
          <a:bodyPr wrap="square" lIns="96441" tIns="48219" rIns="96441" bIns="48219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1227426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8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480"/>
                            </p:stCondLst>
                            <p:childTnLst>
                              <p:par>
                                <p:cTn id="19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980"/>
                            </p:stCondLst>
                            <p:childTnLst>
                              <p:par>
                                <p:cTn id="24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480"/>
                            </p:stCondLst>
                            <p:childTnLst>
                              <p:par>
                                <p:cTn id="29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980"/>
                            </p:stCondLst>
                            <p:childTnLst>
                              <p:par>
                                <p:cTn id="34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500"/>
                            </p:stCondLst>
                            <p:childTnLst>
                              <p:par>
                                <p:cTn id="5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500"/>
                            </p:stCondLst>
                            <p:childTnLst>
                              <p:par>
                                <p:cTn id="6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0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500"/>
                            </p:stCondLst>
                            <p:childTnLst>
                              <p:par>
                                <p:cTn id="7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40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" grpId="0" animBg="1"/>
      <p:bldP spid="139" grpId="0"/>
      <p:bldP spid="140" grpId="0" animBg="1"/>
      <p:bldP spid="141" grpId="0"/>
      <p:bldP spid="142" grpId="0" animBg="1"/>
      <p:bldP spid="143" grpId="0"/>
      <p:bldP spid="144" grpId="0" animBg="1"/>
      <p:bldP spid="145" grpId="0"/>
      <p:bldP spid="35" grpId="0"/>
      <p:bldP spid="35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6"/>
          <p:cNvGrpSpPr>
            <a:grpSpLocks/>
          </p:cNvGrpSpPr>
          <p:nvPr/>
        </p:nvGrpSpPr>
        <p:grpSpPr bwMode="auto">
          <a:xfrm>
            <a:off x="1329626" y="1680313"/>
            <a:ext cx="5438189" cy="4573882"/>
            <a:chOff x="720" y="839"/>
            <a:chExt cx="3740" cy="3146"/>
          </a:xfrm>
          <a:solidFill>
            <a:schemeClr val="accent2"/>
          </a:solidFill>
        </p:grpSpPr>
        <p:sp>
          <p:nvSpPr>
            <p:cNvPr id="8" name="Freeform 67"/>
            <p:cNvSpPr>
              <a:spLocks/>
            </p:cNvSpPr>
            <p:nvPr/>
          </p:nvSpPr>
          <p:spPr bwMode="gray">
            <a:xfrm>
              <a:off x="720" y="1296"/>
              <a:ext cx="1495" cy="1136"/>
            </a:xfrm>
            <a:custGeom>
              <a:avLst/>
              <a:gdLst>
                <a:gd name="T0" fmla="*/ 3 w 2990"/>
                <a:gd name="T1" fmla="*/ 357 h 2273"/>
                <a:gd name="T2" fmla="*/ 23 w 2990"/>
                <a:gd name="T3" fmla="*/ 365 h 2273"/>
                <a:gd name="T4" fmla="*/ 29 w 2990"/>
                <a:gd name="T5" fmla="*/ 390 h 2273"/>
                <a:gd name="T6" fmla="*/ 28 w 2990"/>
                <a:gd name="T7" fmla="*/ 419 h 2273"/>
                <a:gd name="T8" fmla="*/ 18 w 2990"/>
                <a:gd name="T9" fmla="*/ 419 h 2273"/>
                <a:gd name="T10" fmla="*/ 0 w 2990"/>
                <a:gd name="T11" fmla="*/ 429 h 2273"/>
                <a:gd name="T12" fmla="*/ 31 w 2990"/>
                <a:gd name="T13" fmla="*/ 438 h 2273"/>
                <a:gd name="T14" fmla="*/ 47 w 2990"/>
                <a:gd name="T15" fmla="*/ 456 h 2273"/>
                <a:gd name="T16" fmla="*/ 49 w 2990"/>
                <a:gd name="T17" fmla="*/ 490 h 2273"/>
                <a:gd name="T18" fmla="*/ 71 w 2990"/>
                <a:gd name="T19" fmla="*/ 507 h 2273"/>
                <a:gd name="T20" fmla="*/ 109 w 2990"/>
                <a:gd name="T21" fmla="*/ 521 h 2273"/>
                <a:gd name="T22" fmla="*/ 152 w 2990"/>
                <a:gd name="T23" fmla="*/ 516 h 2273"/>
                <a:gd name="T24" fmla="*/ 185 w 2990"/>
                <a:gd name="T25" fmla="*/ 542 h 2273"/>
                <a:gd name="T26" fmla="*/ 259 w 2990"/>
                <a:gd name="T27" fmla="*/ 549 h 2273"/>
                <a:gd name="T28" fmla="*/ 414 w 2990"/>
                <a:gd name="T29" fmla="*/ 546 h 2273"/>
                <a:gd name="T30" fmla="*/ 539 w 2990"/>
                <a:gd name="T31" fmla="*/ 549 h 2273"/>
                <a:gd name="T32" fmla="*/ 585 w 2990"/>
                <a:gd name="T33" fmla="*/ 458 h 2273"/>
                <a:gd name="T34" fmla="*/ 714 w 2990"/>
                <a:gd name="T35" fmla="*/ 339 h 2273"/>
                <a:gd name="T36" fmla="*/ 743 w 2990"/>
                <a:gd name="T37" fmla="*/ 295 h 2273"/>
                <a:gd name="T38" fmla="*/ 727 w 2990"/>
                <a:gd name="T39" fmla="*/ 263 h 2273"/>
                <a:gd name="T40" fmla="*/ 716 w 2990"/>
                <a:gd name="T41" fmla="*/ 233 h 2273"/>
                <a:gd name="T42" fmla="*/ 678 w 2990"/>
                <a:gd name="T43" fmla="*/ 213 h 2273"/>
                <a:gd name="T44" fmla="*/ 631 w 2990"/>
                <a:gd name="T45" fmla="*/ 198 h 2273"/>
                <a:gd name="T46" fmla="*/ 592 w 2990"/>
                <a:gd name="T47" fmla="*/ 185 h 2273"/>
                <a:gd name="T48" fmla="*/ 578 w 2990"/>
                <a:gd name="T49" fmla="*/ 170 h 2273"/>
                <a:gd name="T50" fmla="*/ 594 w 2990"/>
                <a:gd name="T51" fmla="*/ 148 h 2273"/>
                <a:gd name="T52" fmla="*/ 598 w 2990"/>
                <a:gd name="T53" fmla="*/ 114 h 2273"/>
                <a:gd name="T54" fmla="*/ 580 w 2990"/>
                <a:gd name="T55" fmla="*/ 75 h 2273"/>
                <a:gd name="T56" fmla="*/ 562 w 2990"/>
                <a:gd name="T57" fmla="*/ 63 h 2273"/>
                <a:gd name="T58" fmla="*/ 540 w 2990"/>
                <a:gd name="T59" fmla="*/ 55 h 2273"/>
                <a:gd name="T60" fmla="*/ 520 w 2990"/>
                <a:gd name="T61" fmla="*/ 29 h 2273"/>
                <a:gd name="T62" fmla="*/ 517 w 2990"/>
                <a:gd name="T63" fmla="*/ 8 h 2273"/>
                <a:gd name="T64" fmla="*/ 492 w 2990"/>
                <a:gd name="T65" fmla="*/ 0 h 2273"/>
                <a:gd name="T66" fmla="*/ 479 w 2990"/>
                <a:gd name="T67" fmla="*/ 21 h 2273"/>
                <a:gd name="T68" fmla="*/ 449 w 2990"/>
                <a:gd name="T69" fmla="*/ 35 h 2273"/>
                <a:gd name="T70" fmla="*/ 438 w 2990"/>
                <a:gd name="T71" fmla="*/ 79 h 2273"/>
                <a:gd name="T72" fmla="*/ 411 w 2990"/>
                <a:gd name="T73" fmla="*/ 85 h 2273"/>
                <a:gd name="T74" fmla="*/ 384 w 2990"/>
                <a:gd name="T75" fmla="*/ 75 h 2273"/>
                <a:gd name="T76" fmla="*/ 363 w 2990"/>
                <a:gd name="T77" fmla="*/ 71 h 2273"/>
                <a:gd name="T78" fmla="*/ 334 w 2990"/>
                <a:gd name="T79" fmla="*/ 122 h 2273"/>
                <a:gd name="T80" fmla="*/ 344 w 2990"/>
                <a:gd name="T81" fmla="*/ 140 h 2273"/>
                <a:gd name="T82" fmla="*/ 322 w 2990"/>
                <a:gd name="T83" fmla="*/ 144 h 2273"/>
                <a:gd name="T84" fmla="*/ 295 w 2990"/>
                <a:gd name="T85" fmla="*/ 136 h 2273"/>
                <a:gd name="T86" fmla="*/ 257 w 2990"/>
                <a:gd name="T87" fmla="*/ 138 h 2273"/>
                <a:gd name="T88" fmla="*/ 266 w 2990"/>
                <a:gd name="T89" fmla="*/ 148 h 2273"/>
                <a:gd name="T90" fmla="*/ 262 w 2990"/>
                <a:gd name="T91" fmla="*/ 173 h 2273"/>
                <a:gd name="T92" fmla="*/ 263 w 2990"/>
                <a:gd name="T93" fmla="*/ 220 h 2273"/>
                <a:gd name="T94" fmla="*/ 241 w 2990"/>
                <a:gd name="T95" fmla="*/ 242 h 2273"/>
                <a:gd name="T96" fmla="*/ 230 w 2990"/>
                <a:gd name="T97" fmla="*/ 267 h 2273"/>
                <a:gd name="T98" fmla="*/ 177 w 2990"/>
                <a:gd name="T99" fmla="*/ 281 h 2273"/>
                <a:gd name="T100" fmla="*/ 147 w 2990"/>
                <a:gd name="T101" fmla="*/ 286 h 2273"/>
                <a:gd name="T102" fmla="*/ 114 w 2990"/>
                <a:gd name="T103" fmla="*/ 294 h 2273"/>
                <a:gd name="T104" fmla="*/ 80 w 2990"/>
                <a:gd name="T105" fmla="*/ 302 h 2273"/>
                <a:gd name="T106" fmla="*/ 80 w 2990"/>
                <a:gd name="T107" fmla="*/ 289 h 2273"/>
                <a:gd name="T108" fmla="*/ 55 w 2990"/>
                <a:gd name="T109" fmla="*/ 291 h 2273"/>
                <a:gd name="T110" fmla="*/ 29 w 2990"/>
                <a:gd name="T111" fmla="*/ 297 h 2273"/>
                <a:gd name="T112" fmla="*/ 10 w 2990"/>
                <a:gd name="T113" fmla="*/ 318 h 2273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990"/>
                <a:gd name="T172" fmla="*/ 0 h 2273"/>
                <a:gd name="T173" fmla="*/ 2990 w 2990"/>
                <a:gd name="T174" fmla="*/ 2273 h 2273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990" h="2273">
                  <a:moveTo>
                    <a:pt x="29" y="1289"/>
                  </a:moveTo>
                  <a:lnTo>
                    <a:pt x="4" y="1329"/>
                  </a:lnTo>
                  <a:lnTo>
                    <a:pt x="12" y="1378"/>
                  </a:lnTo>
                  <a:lnTo>
                    <a:pt x="12" y="1382"/>
                  </a:lnTo>
                  <a:lnTo>
                    <a:pt x="10" y="1395"/>
                  </a:lnTo>
                  <a:lnTo>
                    <a:pt x="10" y="1411"/>
                  </a:lnTo>
                  <a:lnTo>
                    <a:pt x="10" y="1429"/>
                  </a:lnTo>
                  <a:lnTo>
                    <a:pt x="14" y="1443"/>
                  </a:lnTo>
                  <a:lnTo>
                    <a:pt x="20" y="1451"/>
                  </a:lnTo>
                  <a:lnTo>
                    <a:pt x="31" y="1453"/>
                  </a:lnTo>
                  <a:lnTo>
                    <a:pt x="43" y="1451"/>
                  </a:lnTo>
                  <a:lnTo>
                    <a:pt x="55" y="1449"/>
                  </a:lnTo>
                  <a:lnTo>
                    <a:pt x="73" y="1451"/>
                  </a:lnTo>
                  <a:lnTo>
                    <a:pt x="94" y="1462"/>
                  </a:lnTo>
                  <a:lnTo>
                    <a:pt x="116" y="1480"/>
                  </a:lnTo>
                  <a:lnTo>
                    <a:pt x="132" y="1502"/>
                  </a:lnTo>
                  <a:lnTo>
                    <a:pt x="136" y="1514"/>
                  </a:lnTo>
                  <a:lnTo>
                    <a:pt x="132" y="1525"/>
                  </a:lnTo>
                  <a:lnTo>
                    <a:pt x="126" y="1537"/>
                  </a:lnTo>
                  <a:lnTo>
                    <a:pt x="120" y="1549"/>
                  </a:lnTo>
                  <a:lnTo>
                    <a:pt x="116" y="1561"/>
                  </a:lnTo>
                  <a:lnTo>
                    <a:pt x="116" y="1577"/>
                  </a:lnTo>
                  <a:lnTo>
                    <a:pt x="114" y="1596"/>
                  </a:lnTo>
                  <a:lnTo>
                    <a:pt x="110" y="1618"/>
                  </a:lnTo>
                  <a:lnTo>
                    <a:pt x="108" y="1640"/>
                  </a:lnTo>
                  <a:lnTo>
                    <a:pt x="108" y="1657"/>
                  </a:lnTo>
                  <a:lnTo>
                    <a:pt x="112" y="1669"/>
                  </a:lnTo>
                  <a:lnTo>
                    <a:pt x="114" y="1679"/>
                  </a:lnTo>
                  <a:lnTo>
                    <a:pt x="114" y="1691"/>
                  </a:lnTo>
                  <a:lnTo>
                    <a:pt x="106" y="1699"/>
                  </a:lnTo>
                  <a:lnTo>
                    <a:pt x="96" y="1703"/>
                  </a:lnTo>
                  <a:lnTo>
                    <a:pt x="89" y="1701"/>
                  </a:lnTo>
                  <a:lnTo>
                    <a:pt x="83" y="1695"/>
                  </a:lnTo>
                  <a:lnTo>
                    <a:pt x="77" y="1687"/>
                  </a:lnTo>
                  <a:lnTo>
                    <a:pt x="69" y="1679"/>
                  </a:lnTo>
                  <a:lnTo>
                    <a:pt x="63" y="1673"/>
                  </a:lnTo>
                  <a:lnTo>
                    <a:pt x="53" y="1675"/>
                  </a:lnTo>
                  <a:lnTo>
                    <a:pt x="41" y="1685"/>
                  </a:lnTo>
                  <a:lnTo>
                    <a:pt x="26" y="1699"/>
                  </a:lnTo>
                  <a:lnTo>
                    <a:pt x="12" y="1708"/>
                  </a:lnTo>
                  <a:lnTo>
                    <a:pt x="4" y="1712"/>
                  </a:lnTo>
                  <a:lnTo>
                    <a:pt x="0" y="1716"/>
                  </a:lnTo>
                  <a:lnTo>
                    <a:pt x="6" y="1720"/>
                  </a:lnTo>
                  <a:lnTo>
                    <a:pt x="20" y="1724"/>
                  </a:lnTo>
                  <a:lnTo>
                    <a:pt x="41" y="1728"/>
                  </a:lnTo>
                  <a:lnTo>
                    <a:pt x="65" y="1734"/>
                  </a:lnTo>
                  <a:lnTo>
                    <a:pt x="89" y="1740"/>
                  </a:lnTo>
                  <a:lnTo>
                    <a:pt x="110" y="1746"/>
                  </a:lnTo>
                  <a:lnTo>
                    <a:pt x="126" y="1754"/>
                  </a:lnTo>
                  <a:lnTo>
                    <a:pt x="136" y="1764"/>
                  </a:lnTo>
                  <a:lnTo>
                    <a:pt x="140" y="1771"/>
                  </a:lnTo>
                  <a:lnTo>
                    <a:pt x="150" y="1779"/>
                  </a:lnTo>
                  <a:lnTo>
                    <a:pt x="159" y="1785"/>
                  </a:lnTo>
                  <a:lnTo>
                    <a:pt x="169" y="1795"/>
                  </a:lnTo>
                  <a:lnTo>
                    <a:pt x="177" y="1807"/>
                  </a:lnTo>
                  <a:lnTo>
                    <a:pt x="185" y="1825"/>
                  </a:lnTo>
                  <a:lnTo>
                    <a:pt x="187" y="1848"/>
                  </a:lnTo>
                  <a:lnTo>
                    <a:pt x="185" y="1870"/>
                  </a:lnTo>
                  <a:lnTo>
                    <a:pt x="179" y="1888"/>
                  </a:lnTo>
                  <a:lnTo>
                    <a:pt x="175" y="1905"/>
                  </a:lnTo>
                  <a:lnTo>
                    <a:pt x="177" y="1921"/>
                  </a:lnTo>
                  <a:lnTo>
                    <a:pt x="185" y="1941"/>
                  </a:lnTo>
                  <a:lnTo>
                    <a:pt x="195" y="1960"/>
                  </a:lnTo>
                  <a:lnTo>
                    <a:pt x="207" y="1978"/>
                  </a:lnTo>
                  <a:lnTo>
                    <a:pt x="218" y="1986"/>
                  </a:lnTo>
                  <a:lnTo>
                    <a:pt x="232" y="1990"/>
                  </a:lnTo>
                  <a:lnTo>
                    <a:pt x="246" y="1994"/>
                  </a:lnTo>
                  <a:lnTo>
                    <a:pt x="260" y="2002"/>
                  </a:lnTo>
                  <a:lnTo>
                    <a:pt x="270" y="2014"/>
                  </a:lnTo>
                  <a:lnTo>
                    <a:pt x="281" y="2029"/>
                  </a:lnTo>
                  <a:lnTo>
                    <a:pt x="299" y="2045"/>
                  </a:lnTo>
                  <a:lnTo>
                    <a:pt x="327" y="2057"/>
                  </a:lnTo>
                  <a:lnTo>
                    <a:pt x="352" y="2067"/>
                  </a:lnTo>
                  <a:lnTo>
                    <a:pt x="378" y="2076"/>
                  </a:lnTo>
                  <a:lnTo>
                    <a:pt x="402" y="2082"/>
                  </a:lnTo>
                  <a:lnTo>
                    <a:pt x="421" y="2086"/>
                  </a:lnTo>
                  <a:lnTo>
                    <a:pt x="435" y="2084"/>
                  </a:lnTo>
                  <a:lnTo>
                    <a:pt x="457" y="2078"/>
                  </a:lnTo>
                  <a:lnTo>
                    <a:pt x="484" y="2073"/>
                  </a:lnTo>
                  <a:lnTo>
                    <a:pt x="514" y="2065"/>
                  </a:lnTo>
                  <a:lnTo>
                    <a:pt x="543" y="2059"/>
                  </a:lnTo>
                  <a:lnTo>
                    <a:pt x="569" y="2057"/>
                  </a:lnTo>
                  <a:lnTo>
                    <a:pt x="589" y="2057"/>
                  </a:lnTo>
                  <a:lnTo>
                    <a:pt x="608" y="2065"/>
                  </a:lnTo>
                  <a:lnTo>
                    <a:pt x="626" y="2078"/>
                  </a:lnTo>
                  <a:lnTo>
                    <a:pt x="642" y="2096"/>
                  </a:lnTo>
                  <a:lnTo>
                    <a:pt x="661" y="2116"/>
                  </a:lnTo>
                  <a:lnTo>
                    <a:pt x="687" y="2134"/>
                  </a:lnTo>
                  <a:lnTo>
                    <a:pt x="711" y="2149"/>
                  </a:lnTo>
                  <a:lnTo>
                    <a:pt x="726" y="2161"/>
                  </a:lnTo>
                  <a:lnTo>
                    <a:pt x="738" y="2171"/>
                  </a:lnTo>
                  <a:lnTo>
                    <a:pt x="742" y="2177"/>
                  </a:lnTo>
                  <a:lnTo>
                    <a:pt x="744" y="2179"/>
                  </a:lnTo>
                  <a:lnTo>
                    <a:pt x="856" y="2218"/>
                  </a:lnTo>
                  <a:lnTo>
                    <a:pt x="892" y="2242"/>
                  </a:lnTo>
                  <a:lnTo>
                    <a:pt x="949" y="2236"/>
                  </a:lnTo>
                  <a:lnTo>
                    <a:pt x="986" y="2191"/>
                  </a:lnTo>
                  <a:lnTo>
                    <a:pt x="1035" y="2199"/>
                  </a:lnTo>
                  <a:lnTo>
                    <a:pt x="1152" y="2222"/>
                  </a:lnTo>
                  <a:lnTo>
                    <a:pt x="1201" y="2261"/>
                  </a:lnTo>
                  <a:lnTo>
                    <a:pt x="1256" y="2273"/>
                  </a:lnTo>
                  <a:lnTo>
                    <a:pt x="1392" y="2236"/>
                  </a:lnTo>
                  <a:lnTo>
                    <a:pt x="1431" y="2260"/>
                  </a:lnTo>
                  <a:lnTo>
                    <a:pt x="1539" y="2189"/>
                  </a:lnTo>
                  <a:lnTo>
                    <a:pt x="1657" y="2187"/>
                  </a:lnTo>
                  <a:lnTo>
                    <a:pt x="1726" y="2155"/>
                  </a:lnTo>
                  <a:lnTo>
                    <a:pt x="1821" y="2167"/>
                  </a:lnTo>
                  <a:lnTo>
                    <a:pt x="1935" y="2242"/>
                  </a:lnTo>
                  <a:lnTo>
                    <a:pt x="2026" y="2230"/>
                  </a:lnTo>
                  <a:lnTo>
                    <a:pt x="2088" y="2265"/>
                  </a:lnTo>
                  <a:lnTo>
                    <a:pt x="2193" y="2230"/>
                  </a:lnTo>
                  <a:lnTo>
                    <a:pt x="2155" y="2197"/>
                  </a:lnTo>
                  <a:lnTo>
                    <a:pt x="2161" y="2147"/>
                  </a:lnTo>
                  <a:lnTo>
                    <a:pt x="2214" y="2128"/>
                  </a:lnTo>
                  <a:lnTo>
                    <a:pt x="2242" y="2063"/>
                  </a:lnTo>
                  <a:lnTo>
                    <a:pt x="2124" y="1970"/>
                  </a:lnTo>
                  <a:lnTo>
                    <a:pt x="2128" y="1890"/>
                  </a:lnTo>
                  <a:lnTo>
                    <a:pt x="2199" y="1850"/>
                  </a:lnTo>
                  <a:lnTo>
                    <a:pt x="2337" y="1834"/>
                  </a:lnTo>
                  <a:lnTo>
                    <a:pt x="2484" y="1797"/>
                  </a:lnTo>
                  <a:lnTo>
                    <a:pt x="2545" y="1764"/>
                  </a:lnTo>
                  <a:lnTo>
                    <a:pt x="2624" y="1777"/>
                  </a:lnTo>
                  <a:lnTo>
                    <a:pt x="2592" y="1514"/>
                  </a:lnTo>
                  <a:lnTo>
                    <a:pt x="2673" y="1466"/>
                  </a:lnTo>
                  <a:lnTo>
                    <a:pt x="2752" y="1388"/>
                  </a:lnTo>
                  <a:lnTo>
                    <a:pt x="2856" y="1356"/>
                  </a:lnTo>
                  <a:lnTo>
                    <a:pt x="2939" y="1329"/>
                  </a:lnTo>
                  <a:lnTo>
                    <a:pt x="2966" y="1299"/>
                  </a:lnTo>
                  <a:lnTo>
                    <a:pt x="2957" y="1258"/>
                  </a:lnTo>
                  <a:lnTo>
                    <a:pt x="2990" y="1207"/>
                  </a:lnTo>
                  <a:lnTo>
                    <a:pt x="2988" y="1205"/>
                  </a:lnTo>
                  <a:lnTo>
                    <a:pt x="2982" y="1195"/>
                  </a:lnTo>
                  <a:lnTo>
                    <a:pt x="2972" y="1183"/>
                  </a:lnTo>
                  <a:lnTo>
                    <a:pt x="2961" y="1167"/>
                  </a:lnTo>
                  <a:lnTo>
                    <a:pt x="2949" y="1149"/>
                  </a:lnTo>
                  <a:lnTo>
                    <a:pt x="2937" y="1134"/>
                  </a:lnTo>
                  <a:lnTo>
                    <a:pt x="2929" y="1116"/>
                  </a:lnTo>
                  <a:lnTo>
                    <a:pt x="2923" y="1102"/>
                  </a:lnTo>
                  <a:lnTo>
                    <a:pt x="2915" y="1079"/>
                  </a:lnTo>
                  <a:lnTo>
                    <a:pt x="2905" y="1053"/>
                  </a:lnTo>
                  <a:lnTo>
                    <a:pt x="2898" y="1025"/>
                  </a:lnTo>
                  <a:lnTo>
                    <a:pt x="2888" y="1000"/>
                  </a:lnTo>
                  <a:lnTo>
                    <a:pt x="2880" y="982"/>
                  </a:lnTo>
                  <a:lnTo>
                    <a:pt x="2872" y="957"/>
                  </a:lnTo>
                  <a:lnTo>
                    <a:pt x="2870" y="941"/>
                  </a:lnTo>
                  <a:lnTo>
                    <a:pt x="2870" y="935"/>
                  </a:lnTo>
                  <a:lnTo>
                    <a:pt x="2864" y="933"/>
                  </a:lnTo>
                  <a:lnTo>
                    <a:pt x="2850" y="933"/>
                  </a:lnTo>
                  <a:lnTo>
                    <a:pt x="2829" y="929"/>
                  </a:lnTo>
                  <a:lnTo>
                    <a:pt x="2805" y="923"/>
                  </a:lnTo>
                  <a:lnTo>
                    <a:pt x="2781" y="913"/>
                  </a:lnTo>
                  <a:lnTo>
                    <a:pt x="2760" y="898"/>
                  </a:lnTo>
                  <a:lnTo>
                    <a:pt x="2734" y="874"/>
                  </a:lnTo>
                  <a:lnTo>
                    <a:pt x="2709" y="854"/>
                  </a:lnTo>
                  <a:lnTo>
                    <a:pt x="2687" y="837"/>
                  </a:lnTo>
                  <a:lnTo>
                    <a:pt x="2665" y="819"/>
                  </a:lnTo>
                  <a:lnTo>
                    <a:pt x="2648" y="809"/>
                  </a:lnTo>
                  <a:lnTo>
                    <a:pt x="2622" y="803"/>
                  </a:lnTo>
                  <a:lnTo>
                    <a:pt x="2590" y="801"/>
                  </a:lnTo>
                  <a:lnTo>
                    <a:pt x="2557" y="797"/>
                  </a:lnTo>
                  <a:lnTo>
                    <a:pt x="2524" y="795"/>
                  </a:lnTo>
                  <a:lnTo>
                    <a:pt x="2494" y="789"/>
                  </a:lnTo>
                  <a:lnTo>
                    <a:pt x="2468" y="781"/>
                  </a:lnTo>
                  <a:lnTo>
                    <a:pt x="2443" y="770"/>
                  </a:lnTo>
                  <a:lnTo>
                    <a:pt x="2417" y="760"/>
                  </a:lnTo>
                  <a:lnTo>
                    <a:pt x="2396" y="752"/>
                  </a:lnTo>
                  <a:lnTo>
                    <a:pt x="2378" y="746"/>
                  </a:lnTo>
                  <a:lnTo>
                    <a:pt x="2366" y="742"/>
                  </a:lnTo>
                  <a:lnTo>
                    <a:pt x="2360" y="740"/>
                  </a:lnTo>
                  <a:lnTo>
                    <a:pt x="2356" y="738"/>
                  </a:lnTo>
                  <a:lnTo>
                    <a:pt x="2348" y="730"/>
                  </a:lnTo>
                  <a:lnTo>
                    <a:pt x="2337" y="720"/>
                  </a:lnTo>
                  <a:lnTo>
                    <a:pt x="2325" y="709"/>
                  </a:lnTo>
                  <a:lnTo>
                    <a:pt x="2315" y="695"/>
                  </a:lnTo>
                  <a:lnTo>
                    <a:pt x="2309" y="683"/>
                  </a:lnTo>
                  <a:lnTo>
                    <a:pt x="2311" y="669"/>
                  </a:lnTo>
                  <a:lnTo>
                    <a:pt x="2321" y="655"/>
                  </a:lnTo>
                  <a:lnTo>
                    <a:pt x="2333" y="646"/>
                  </a:lnTo>
                  <a:lnTo>
                    <a:pt x="2348" y="634"/>
                  </a:lnTo>
                  <a:lnTo>
                    <a:pt x="2360" y="622"/>
                  </a:lnTo>
                  <a:lnTo>
                    <a:pt x="2372" y="610"/>
                  </a:lnTo>
                  <a:lnTo>
                    <a:pt x="2376" y="592"/>
                  </a:lnTo>
                  <a:lnTo>
                    <a:pt x="2378" y="569"/>
                  </a:lnTo>
                  <a:lnTo>
                    <a:pt x="2378" y="547"/>
                  </a:lnTo>
                  <a:lnTo>
                    <a:pt x="2380" y="528"/>
                  </a:lnTo>
                  <a:lnTo>
                    <a:pt x="2390" y="506"/>
                  </a:lnTo>
                  <a:lnTo>
                    <a:pt x="2396" y="490"/>
                  </a:lnTo>
                  <a:lnTo>
                    <a:pt x="2396" y="474"/>
                  </a:lnTo>
                  <a:lnTo>
                    <a:pt x="2390" y="459"/>
                  </a:lnTo>
                  <a:lnTo>
                    <a:pt x="2382" y="445"/>
                  </a:lnTo>
                  <a:lnTo>
                    <a:pt x="2374" y="433"/>
                  </a:lnTo>
                  <a:lnTo>
                    <a:pt x="2358" y="407"/>
                  </a:lnTo>
                  <a:lnTo>
                    <a:pt x="2342" y="378"/>
                  </a:lnTo>
                  <a:lnTo>
                    <a:pt x="2335" y="344"/>
                  </a:lnTo>
                  <a:lnTo>
                    <a:pt x="2329" y="321"/>
                  </a:lnTo>
                  <a:lnTo>
                    <a:pt x="2319" y="303"/>
                  </a:lnTo>
                  <a:lnTo>
                    <a:pt x="2307" y="287"/>
                  </a:lnTo>
                  <a:lnTo>
                    <a:pt x="2295" y="276"/>
                  </a:lnTo>
                  <a:lnTo>
                    <a:pt x="2285" y="270"/>
                  </a:lnTo>
                  <a:lnTo>
                    <a:pt x="2276" y="266"/>
                  </a:lnTo>
                  <a:lnTo>
                    <a:pt x="2264" y="266"/>
                  </a:lnTo>
                  <a:lnTo>
                    <a:pt x="2256" y="262"/>
                  </a:lnTo>
                  <a:lnTo>
                    <a:pt x="2248" y="254"/>
                  </a:lnTo>
                  <a:lnTo>
                    <a:pt x="2238" y="248"/>
                  </a:lnTo>
                  <a:lnTo>
                    <a:pt x="2224" y="246"/>
                  </a:lnTo>
                  <a:lnTo>
                    <a:pt x="2209" y="248"/>
                  </a:lnTo>
                  <a:lnTo>
                    <a:pt x="2191" y="248"/>
                  </a:lnTo>
                  <a:lnTo>
                    <a:pt x="2177" y="246"/>
                  </a:lnTo>
                  <a:lnTo>
                    <a:pt x="2169" y="238"/>
                  </a:lnTo>
                  <a:lnTo>
                    <a:pt x="2159" y="221"/>
                  </a:lnTo>
                  <a:lnTo>
                    <a:pt x="2150" y="197"/>
                  </a:lnTo>
                  <a:lnTo>
                    <a:pt x="2136" y="173"/>
                  </a:lnTo>
                  <a:lnTo>
                    <a:pt x="2120" y="156"/>
                  </a:lnTo>
                  <a:lnTo>
                    <a:pt x="2106" y="144"/>
                  </a:lnTo>
                  <a:lnTo>
                    <a:pt x="2092" y="136"/>
                  </a:lnTo>
                  <a:lnTo>
                    <a:pt x="2083" y="128"/>
                  </a:lnTo>
                  <a:lnTo>
                    <a:pt x="2077" y="118"/>
                  </a:lnTo>
                  <a:lnTo>
                    <a:pt x="2075" y="104"/>
                  </a:lnTo>
                  <a:lnTo>
                    <a:pt x="2071" y="87"/>
                  </a:lnTo>
                  <a:lnTo>
                    <a:pt x="2061" y="73"/>
                  </a:lnTo>
                  <a:lnTo>
                    <a:pt x="2053" y="63"/>
                  </a:lnTo>
                  <a:lnTo>
                    <a:pt x="2051" y="53"/>
                  </a:lnTo>
                  <a:lnTo>
                    <a:pt x="2057" y="41"/>
                  </a:lnTo>
                  <a:lnTo>
                    <a:pt x="2065" y="32"/>
                  </a:lnTo>
                  <a:lnTo>
                    <a:pt x="2071" y="20"/>
                  </a:lnTo>
                  <a:lnTo>
                    <a:pt x="2073" y="14"/>
                  </a:lnTo>
                  <a:lnTo>
                    <a:pt x="2063" y="8"/>
                  </a:lnTo>
                  <a:lnTo>
                    <a:pt x="2045" y="4"/>
                  </a:lnTo>
                  <a:lnTo>
                    <a:pt x="2020" y="2"/>
                  </a:lnTo>
                  <a:lnTo>
                    <a:pt x="1994" y="0"/>
                  </a:lnTo>
                  <a:lnTo>
                    <a:pt x="1970" y="0"/>
                  </a:lnTo>
                  <a:lnTo>
                    <a:pt x="1955" y="6"/>
                  </a:lnTo>
                  <a:lnTo>
                    <a:pt x="1945" y="14"/>
                  </a:lnTo>
                  <a:lnTo>
                    <a:pt x="1941" y="30"/>
                  </a:lnTo>
                  <a:lnTo>
                    <a:pt x="1937" y="45"/>
                  </a:lnTo>
                  <a:lnTo>
                    <a:pt x="1933" y="61"/>
                  </a:lnTo>
                  <a:lnTo>
                    <a:pt x="1927" y="75"/>
                  </a:lnTo>
                  <a:lnTo>
                    <a:pt x="1915" y="85"/>
                  </a:lnTo>
                  <a:lnTo>
                    <a:pt x="1898" y="87"/>
                  </a:lnTo>
                  <a:lnTo>
                    <a:pt x="1878" y="91"/>
                  </a:lnTo>
                  <a:lnTo>
                    <a:pt x="1858" y="93"/>
                  </a:lnTo>
                  <a:lnTo>
                    <a:pt x="1840" y="95"/>
                  </a:lnTo>
                  <a:lnTo>
                    <a:pt x="1823" y="102"/>
                  </a:lnTo>
                  <a:lnTo>
                    <a:pt x="1809" y="116"/>
                  </a:lnTo>
                  <a:lnTo>
                    <a:pt x="1797" y="140"/>
                  </a:lnTo>
                  <a:lnTo>
                    <a:pt x="1785" y="169"/>
                  </a:lnTo>
                  <a:lnTo>
                    <a:pt x="1777" y="203"/>
                  </a:lnTo>
                  <a:lnTo>
                    <a:pt x="1774" y="236"/>
                  </a:lnTo>
                  <a:lnTo>
                    <a:pt x="1770" y="262"/>
                  </a:lnTo>
                  <a:lnTo>
                    <a:pt x="1768" y="283"/>
                  </a:lnTo>
                  <a:lnTo>
                    <a:pt x="1762" y="303"/>
                  </a:lnTo>
                  <a:lnTo>
                    <a:pt x="1754" y="319"/>
                  </a:lnTo>
                  <a:lnTo>
                    <a:pt x="1740" y="329"/>
                  </a:lnTo>
                  <a:lnTo>
                    <a:pt x="1722" y="337"/>
                  </a:lnTo>
                  <a:lnTo>
                    <a:pt x="1703" y="341"/>
                  </a:lnTo>
                  <a:lnTo>
                    <a:pt x="1685" y="346"/>
                  </a:lnTo>
                  <a:lnTo>
                    <a:pt x="1669" y="350"/>
                  </a:lnTo>
                  <a:lnTo>
                    <a:pt x="1655" y="348"/>
                  </a:lnTo>
                  <a:lnTo>
                    <a:pt x="1644" y="341"/>
                  </a:lnTo>
                  <a:lnTo>
                    <a:pt x="1634" y="333"/>
                  </a:lnTo>
                  <a:lnTo>
                    <a:pt x="1618" y="331"/>
                  </a:lnTo>
                  <a:lnTo>
                    <a:pt x="1600" y="331"/>
                  </a:lnTo>
                  <a:lnTo>
                    <a:pt x="1581" y="329"/>
                  </a:lnTo>
                  <a:lnTo>
                    <a:pt x="1563" y="325"/>
                  </a:lnTo>
                  <a:lnTo>
                    <a:pt x="1549" y="315"/>
                  </a:lnTo>
                  <a:lnTo>
                    <a:pt x="1537" y="303"/>
                  </a:lnTo>
                  <a:lnTo>
                    <a:pt x="1524" y="289"/>
                  </a:lnTo>
                  <a:lnTo>
                    <a:pt x="1508" y="276"/>
                  </a:lnTo>
                  <a:lnTo>
                    <a:pt x="1494" y="266"/>
                  </a:lnTo>
                  <a:lnTo>
                    <a:pt x="1480" y="260"/>
                  </a:lnTo>
                  <a:lnTo>
                    <a:pt x="1468" y="260"/>
                  </a:lnTo>
                  <a:lnTo>
                    <a:pt x="1461" y="268"/>
                  </a:lnTo>
                  <a:lnTo>
                    <a:pt x="1449" y="287"/>
                  </a:lnTo>
                  <a:lnTo>
                    <a:pt x="1435" y="311"/>
                  </a:lnTo>
                  <a:lnTo>
                    <a:pt x="1417" y="341"/>
                  </a:lnTo>
                  <a:lnTo>
                    <a:pt x="1400" y="372"/>
                  </a:lnTo>
                  <a:lnTo>
                    <a:pt x="1382" y="407"/>
                  </a:lnTo>
                  <a:lnTo>
                    <a:pt x="1366" y="439"/>
                  </a:lnTo>
                  <a:lnTo>
                    <a:pt x="1348" y="467"/>
                  </a:lnTo>
                  <a:lnTo>
                    <a:pt x="1335" y="488"/>
                  </a:lnTo>
                  <a:lnTo>
                    <a:pt x="1327" y="506"/>
                  </a:lnTo>
                  <a:lnTo>
                    <a:pt x="1327" y="522"/>
                  </a:lnTo>
                  <a:lnTo>
                    <a:pt x="1335" y="533"/>
                  </a:lnTo>
                  <a:lnTo>
                    <a:pt x="1344" y="541"/>
                  </a:lnTo>
                  <a:lnTo>
                    <a:pt x="1358" y="549"/>
                  </a:lnTo>
                  <a:lnTo>
                    <a:pt x="1370" y="555"/>
                  </a:lnTo>
                  <a:lnTo>
                    <a:pt x="1376" y="563"/>
                  </a:lnTo>
                  <a:lnTo>
                    <a:pt x="1374" y="569"/>
                  </a:lnTo>
                  <a:lnTo>
                    <a:pt x="1362" y="575"/>
                  </a:lnTo>
                  <a:lnTo>
                    <a:pt x="1348" y="577"/>
                  </a:lnTo>
                  <a:lnTo>
                    <a:pt x="1331" y="577"/>
                  </a:lnTo>
                  <a:lnTo>
                    <a:pt x="1313" y="577"/>
                  </a:lnTo>
                  <a:lnTo>
                    <a:pt x="1297" y="577"/>
                  </a:lnTo>
                  <a:lnTo>
                    <a:pt x="1285" y="577"/>
                  </a:lnTo>
                  <a:lnTo>
                    <a:pt x="1274" y="571"/>
                  </a:lnTo>
                  <a:lnTo>
                    <a:pt x="1264" y="561"/>
                  </a:lnTo>
                  <a:lnTo>
                    <a:pt x="1252" y="551"/>
                  </a:lnTo>
                  <a:lnTo>
                    <a:pt x="1238" y="543"/>
                  </a:lnTo>
                  <a:lnTo>
                    <a:pt x="1222" y="541"/>
                  </a:lnTo>
                  <a:lnTo>
                    <a:pt x="1201" y="543"/>
                  </a:lnTo>
                  <a:lnTo>
                    <a:pt x="1177" y="547"/>
                  </a:lnTo>
                  <a:lnTo>
                    <a:pt x="1153" y="551"/>
                  </a:lnTo>
                  <a:lnTo>
                    <a:pt x="1126" y="553"/>
                  </a:lnTo>
                  <a:lnTo>
                    <a:pt x="1100" y="553"/>
                  </a:lnTo>
                  <a:lnTo>
                    <a:pt x="1079" y="551"/>
                  </a:lnTo>
                  <a:lnTo>
                    <a:pt x="1059" y="551"/>
                  </a:lnTo>
                  <a:lnTo>
                    <a:pt x="1039" y="553"/>
                  </a:lnTo>
                  <a:lnTo>
                    <a:pt x="1026" y="555"/>
                  </a:lnTo>
                  <a:lnTo>
                    <a:pt x="1014" y="561"/>
                  </a:lnTo>
                  <a:lnTo>
                    <a:pt x="1010" y="567"/>
                  </a:lnTo>
                  <a:lnTo>
                    <a:pt x="1014" y="577"/>
                  </a:lnTo>
                  <a:lnTo>
                    <a:pt x="1024" y="585"/>
                  </a:lnTo>
                  <a:lnTo>
                    <a:pt x="1035" y="589"/>
                  </a:lnTo>
                  <a:lnTo>
                    <a:pt x="1049" y="592"/>
                  </a:lnTo>
                  <a:lnTo>
                    <a:pt x="1061" y="594"/>
                  </a:lnTo>
                  <a:lnTo>
                    <a:pt x="1073" y="598"/>
                  </a:lnTo>
                  <a:lnTo>
                    <a:pt x="1081" y="604"/>
                  </a:lnTo>
                  <a:lnTo>
                    <a:pt x="1085" y="616"/>
                  </a:lnTo>
                  <a:lnTo>
                    <a:pt x="1081" y="632"/>
                  </a:lnTo>
                  <a:lnTo>
                    <a:pt x="1069" y="655"/>
                  </a:lnTo>
                  <a:lnTo>
                    <a:pt x="1057" y="677"/>
                  </a:lnTo>
                  <a:lnTo>
                    <a:pt x="1047" y="695"/>
                  </a:lnTo>
                  <a:lnTo>
                    <a:pt x="1041" y="715"/>
                  </a:lnTo>
                  <a:lnTo>
                    <a:pt x="1039" y="736"/>
                  </a:lnTo>
                  <a:lnTo>
                    <a:pt x="1045" y="762"/>
                  </a:lnTo>
                  <a:lnTo>
                    <a:pt x="1057" y="799"/>
                  </a:lnTo>
                  <a:lnTo>
                    <a:pt x="1061" y="833"/>
                  </a:lnTo>
                  <a:lnTo>
                    <a:pt x="1059" y="860"/>
                  </a:lnTo>
                  <a:lnTo>
                    <a:pt x="1051" y="882"/>
                  </a:lnTo>
                  <a:lnTo>
                    <a:pt x="1039" y="894"/>
                  </a:lnTo>
                  <a:lnTo>
                    <a:pt x="1024" y="905"/>
                  </a:lnTo>
                  <a:lnTo>
                    <a:pt x="1004" y="915"/>
                  </a:lnTo>
                  <a:lnTo>
                    <a:pt x="986" y="927"/>
                  </a:lnTo>
                  <a:lnTo>
                    <a:pt x="972" y="939"/>
                  </a:lnTo>
                  <a:lnTo>
                    <a:pt x="966" y="953"/>
                  </a:lnTo>
                  <a:lnTo>
                    <a:pt x="966" y="968"/>
                  </a:lnTo>
                  <a:lnTo>
                    <a:pt x="966" y="988"/>
                  </a:lnTo>
                  <a:lnTo>
                    <a:pt x="966" y="1010"/>
                  </a:lnTo>
                  <a:lnTo>
                    <a:pt x="965" y="1031"/>
                  </a:lnTo>
                  <a:lnTo>
                    <a:pt x="961" y="1049"/>
                  </a:lnTo>
                  <a:lnTo>
                    <a:pt x="953" y="1063"/>
                  </a:lnTo>
                  <a:lnTo>
                    <a:pt x="941" y="1069"/>
                  </a:lnTo>
                  <a:lnTo>
                    <a:pt x="921" y="1071"/>
                  </a:lnTo>
                  <a:lnTo>
                    <a:pt x="892" y="1075"/>
                  </a:lnTo>
                  <a:lnTo>
                    <a:pt x="858" y="1079"/>
                  </a:lnTo>
                  <a:lnTo>
                    <a:pt x="821" y="1085"/>
                  </a:lnTo>
                  <a:lnTo>
                    <a:pt x="783" y="1092"/>
                  </a:lnTo>
                  <a:lnTo>
                    <a:pt x="752" y="1100"/>
                  </a:lnTo>
                  <a:lnTo>
                    <a:pt x="728" y="1110"/>
                  </a:lnTo>
                  <a:lnTo>
                    <a:pt x="705" y="1124"/>
                  </a:lnTo>
                  <a:lnTo>
                    <a:pt x="685" y="1138"/>
                  </a:lnTo>
                  <a:lnTo>
                    <a:pt x="671" y="1151"/>
                  </a:lnTo>
                  <a:lnTo>
                    <a:pt x="655" y="1159"/>
                  </a:lnTo>
                  <a:lnTo>
                    <a:pt x="642" y="1163"/>
                  </a:lnTo>
                  <a:lnTo>
                    <a:pt x="628" y="1159"/>
                  </a:lnTo>
                  <a:lnTo>
                    <a:pt x="606" y="1153"/>
                  </a:lnTo>
                  <a:lnTo>
                    <a:pt x="585" y="1146"/>
                  </a:lnTo>
                  <a:lnTo>
                    <a:pt x="559" y="1138"/>
                  </a:lnTo>
                  <a:lnTo>
                    <a:pt x="535" y="1132"/>
                  </a:lnTo>
                  <a:lnTo>
                    <a:pt x="516" y="1130"/>
                  </a:lnTo>
                  <a:lnTo>
                    <a:pt x="500" y="1132"/>
                  </a:lnTo>
                  <a:lnTo>
                    <a:pt x="486" y="1142"/>
                  </a:lnTo>
                  <a:lnTo>
                    <a:pt x="470" y="1157"/>
                  </a:lnTo>
                  <a:lnTo>
                    <a:pt x="457" y="1177"/>
                  </a:lnTo>
                  <a:lnTo>
                    <a:pt x="443" y="1197"/>
                  </a:lnTo>
                  <a:lnTo>
                    <a:pt x="427" y="1212"/>
                  </a:lnTo>
                  <a:lnTo>
                    <a:pt x="413" y="1220"/>
                  </a:lnTo>
                  <a:lnTo>
                    <a:pt x="390" y="1220"/>
                  </a:lnTo>
                  <a:lnTo>
                    <a:pt x="362" y="1216"/>
                  </a:lnTo>
                  <a:lnTo>
                    <a:pt x="339" y="1212"/>
                  </a:lnTo>
                  <a:lnTo>
                    <a:pt x="319" y="1210"/>
                  </a:lnTo>
                  <a:lnTo>
                    <a:pt x="313" y="1207"/>
                  </a:lnTo>
                  <a:lnTo>
                    <a:pt x="309" y="1199"/>
                  </a:lnTo>
                  <a:lnTo>
                    <a:pt x="309" y="1189"/>
                  </a:lnTo>
                  <a:lnTo>
                    <a:pt x="313" y="1177"/>
                  </a:lnTo>
                  <a:lnTo>
                    <a:pt x="315" y="1167"/>
                  </a:lnTo>
                  <a:lnTo>
                    <a:pt x="317" y="1159"/>
                  </a:lnTo>
                  <a:lnTo>
                    <a:pt x="319" y="1157"/>
                  </a:lnTo>
                  <a:lnTo>
                    <a:pt x="315" y="1157"/>
                  </a:lnTo>
                  <a:lnTo>
                    <a:pt x="303" y="1159"/>
                  </a:lnTo>
                  <a:lnTo>
                    <a:pt x="287" y="1161"/>
                  </a:lnTo>
                  <a:lnTo>
                    <a:pt x="268" y="1163"/>
                  </a:lnTo>
                  <a:lnTo>
                    <a:pt x="250" y="1165"/>
                  </a:lnTo>
                  <a:lnTo>
                    <a:pt x="234" y="1165"/>
                  </a:lnTo>
                  <a:lnTo>
                    <a:pt x="220" y="1165"/>
                  </a:lnTo>
                  <a:lnTo>
                    <a:pt x="211" y="1171"/>
                  </a:lnTo>
                  <a:lnTo>
                    <a:pt x="201" y="1177"/>
                  </a:lnTo>
                  <a:lnTo>
                    <a:pt x="189" y="1185"/>
                  </a:lnTo>
                  <a:lnTo>
                    <a:pt x="171" y="1191"/>
                  </a:lnTo>
                  <a:lnTo>
                    <a:pt x="154" y="1193"/>
                  </a:lnTo>
                  <a:lnTo>
                    <a:pt x="136" y="1193"/>
                  </a:lnTo>
                  <a:lnTo>
                    <a:pt x="116" y="1191"/>
                  </a:lnTo>
                  <a:lnTo>
                    <a:pt x="100" y="1191"/>
                  </a:lnTo>
                  <a:lnTo>
                    <a:pt x="87" y="1197"/>
                  </a:lnTo>
                  <a:lnTo>
                    <a:pt x="77" y="1210"/>
                  </a:lnTo>
                  <a:lnTo>
                    <a:pt x="69" y="1228"/>
                  </a:lnTo>
                  <a:lnTo>
                    <a:pt x="59" y="1246"/>
                  </a:lnTo>
                  <a:lnTo>
                    <a:pt x="49" y="1262"/>
                  </a:lnTo>
                  <a:lnTo>
                    <a:pt x="39" y="1275"/>
                  </a:lnTo>
                  <a:lnTo>
                    <a:pt x="33" y="1285"/>
                  </a:lnTo>
                  <a:lnTo>
                    <a:pt x="29" y="1289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9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68"/>
            <p:cNvSpPr>
              <a:spLocks/>
            </p:cNvSpPr>
            <p:nvPr/>
          </p:nvSpPr>
          <p:spPr bwMode="gray">
            <a:xfrm>
              <a:off x="720" y="1296"/>
              <a:ext cx="1495" cy="1136"/>
            </a:xfrm>
            <a:custGeom>
              <a:avLst/>
              <a:gdLst>
                <a:gd name="T0" fmla="*/ 3 w 2990"/>
                <a:gd name="T1" fmla="*/ 357 h 2273"/>
                <a:gd name="T2" fmla="*/ 23 w 2990"/>
                <a:gd name="T3" fmla="*/ 365 h 2273"/>
                <a:gd name="T4" fmla="*/ 29 w 2990"/>
                <a:gd name="T5" fmla="*/ 390 h 2273"/>
                <a:gd name="T6" fmla="*/ 28 w 2990"/>
                <a:gd name="T7" fmla="*/ 419 h 2273"/>
                <a:gd name="T8" fmla="*/ 18 w 2990"/>
                <a:gd name="T9" fmla="*/ 419 h 2273"/>
                <a:gd name="T10" fmla="*/ 0 w 2990"/>
                <a:gd name="T11" fmla="*/ 429 h 2273"/>
                <a:gd name="T12" fmla="*/ 31 w 2990"/>
                <a:gd name="T13" fmla="*/ 438 h 2273"/>
                <a:gd name="T14" fmla="*/ 47 w 2990"/>
                <a:gd name="T15" fmla="*/ 456 h 2273"/>
                <a:gd name="T16" fmla="*/ 49 w 2990"/>
                <a:gd name="T17" fmla="*/ 490 h 2273"/>
                <a:gd name="T18" fmla="*/ 71 w 2990"/>
                <a:gd name="T19" fmla="*/ 507 h 2273"/>
                <a:gd name="T20" fmla="*/ 109 w 2990"/>
                <a:gd name="T21" fmla="*/ 521 h 2273"/>
                <a:gd name="T22" fmla="*/ 152 w 2990"/>
                <a:gd name="T23" fmla="*/ 516 h 2273"/>
                <a:gd name="T24" fmla="*/ 185 w 2990"/>
                <a:gd name="T25" fmla="*/ 542 h 2273"/>
                <a:gd name="T26" fmla="*/ 259 w 2990"/>
                <a:gd name="T27" fmla="*/ 549 h 2273"/>
                <a:gd name="T28" fmla="*/ 414 w 2990"/>
                <a:gd name="T29" fmla="*/ 546 h 2273"/>
                <a:gd name="T30" fmla="*/ 539 w 2990"/>
                <a:gd name="T31" fmla="*/ 549 h 2273"/>
                <a:gd name="T32" fmla="*/ 585 w 2990"/>
                <a:gd name="T33" fmla="*/ 458 h 2273"/>
                <a:gd name="T34" fmla="*/ 714 w 2990"/>
                <a:gd name="T35" fmla="*/ 339 h 2273"/>
                <a:gd name="T36" fmla="*/ 743 w 2990"/>
                <a:gd name="T37" fmla="*/ 295 h 2273"/>
                <a:gd name="T38" fmla="*/ 727 w 2990"/>
                <a:gd name="T39" fmla="*/ 263 h 2273"/>
                <a:gd name="T40" fmla="*/ 716 w 2990"/>
                <a:gd name="T41" fmla="*/ 233 h 2273"/>
                <a:gd name="T42" fmla="*/ 678 w 2990"/>
                <a:gd name="T43" fmla="*/ 213 h 2273"/>
                <a:gd name="T44" fmla="*/ 631 w 2990"/>
                <a:gd name="T45" fmla="*/ 198 h 2273"/>
                <a:gd name="T46" fmla="*/ 592 w 2990"/>
                <a:gd name="T47" fmla="*/ 185 h 2273"/>
                <a:gd name="T48" fmla="*/ 578 w 2990"/>
                <a:gd name="T49" fmla="*/ 170 h 2273"/>
                <a:gd name="T50" fmla="*/ 594 w 2990"/>
                <a:gd name="T51" fmla="*/ 148 h 2273"/>
                <a:gd name="T52" fmla="*/ 598 w 2990"/>
                <a:gd name="T53" fmla="*/ 114 h 2273"/>
                <a:gd name="T54" fmla="*/ 580 w 2990"/>
                <a:gd name="T55" fmla="*/ 75 h 2273"/>
                <a:gd name="T56" fmla="*/ 562 w 2990"/>
                <a:gd name="T57" fmla="*/ 63 h 2273"/>
                <a:gd name="T58" fmla="*/ 540 w 2990"/>
                <a:gd name="T59" fmla="*/ 55 h 2273"/>
                <a:gd name="T60" fmla="*/ 520 w 2990"/>
                <a:gd name="T61" fmla="*/ 29 h 2273"/>
                <a:gd name="T62" fmla="*/ 517 w 2990"/>
                <a:gd name="T63" fmla="*/ 8 h 2273"/>
                <a:gd name="T64" fmla="*/ 492 w 2990"/>
                <a:gd name="T65" fmla="*/ 0 h 2273"/>
                <a:gd name="T66" fmla="*/ 479 w 2990"/>
                <a:gd name="T67" fmla="*/ 21 h 2273"/>
                <a:gd name="T68" fmla="*/ 449 w 2990"/>
                <a:gd name="T69" fmla="*/ 35 h 2273"/>
                <a:gd name="T70" fmla="*/ 438 w 2990"/>
                <a:gd name="T71" fmla="*/ 79 h 2273"/>
                <a:gd name="T72" fmla="*/ 411 w 2990"/>
                <a:gd name="T73" fmla="*/ 85 h 2273"/>
                <a:gd name="T74" fmla="*/ 384 w 2990"/>
                <a:gd name="T75" fmla="*/ 75 h 2273"/>
                <a:gd name="T76" fmla="*/ 363 w 2990"/>
                <a:gd name="T77" fmla="*/ 71 h 2273"/>
                <a:gd name="T78" fmla="*/ 334 w 2990"/>
                <a:gd name="T79" fmla="*/ 122 h 2273"/>
                <a:gd name="T80" fmla="*/ 344 w 2990"/>
                <a:gd name="T81" fmla="*/ 140 h 2273"/>
                <a:gd name="T82" fmla="*/ 322 w 2990"/>
                <a:gd name="T83" fmla="*/ 144 h 2273"/>
                <a:gd name="T84" fmla="*/ 295 w 2990"/>
                <a:gd name="T85" fmla="*/ 136 h 2273"/>
                <a:gd name="T86" fmla="*/ 257 w 2990"/>
                <a:gd name="T87" fmla="*/ 138 h 2273"/>
                <a:gd name="T88" fmla="*/ 266 w 2990"/>
                <a:gd name="T89" fmla="*/ 148 h 2273"/>
                <a:gd name="T90" fmla="*/ 262 w 2990"/>
                <a:gd name="T91" fmla="*/ 173 h 2273"/>
                <a:gd name="T92" fmla="*/ 263 w 2990"/>
                <a:gd name="T93" fmla="*/ 220 h 2273"/>
                <a:gd name="T94" fmla="*/ 241 w 2990"/>
                <a:gd name="T95" fmla="*/ 242 h 2273"/>
                <a:gd name="T96" fmla="*/ 230 w 2990"/>
                <a:gd name="T97" fmla="*/ 267 h 2273"/>
                <a:gd name="T98" fmla="*/ 177 w 2990"/>
                <a:gd name="T99" fmla="*/ 281 h 2273"/>
                <a:gd name="T100" fmla="*/ 147 w 2990"/>
                <a:gd name="T101" fmla="*/ 286 h 2273"/>
                <a:gd name="T102" fmla="*/ 114 w 2990"/>
                <a:gd name="T103" fmla="*/ 294 h 2273"/>
                <a:gd name="T104" fmla="*/ 80 w 2990"/>
                <a:gd name="T105" fmla="*/ 302 h 2273"/>
                <a:gd name="T106" fmla="*/ 80 w 2990"/>
                <a:gd name="T107" fmla="*/ 289 h 2273"/>
                <a:gd name="T108" fmla="*/ 55 w 2990"/>
                <a:gd name="T109" fmla="*/ 291 h 2273"/>
                <a:gd name="T110" fmla="*/ 29 w 2990"/>
                <a:gd name="T111" fmla="*/ 297 h 2273"/>
                <a:gd name="T112" fmla="*/ 10 w 2990"/>
                <a:gd name="T113" fmla="*/ 318 h 2273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990"/>
                <a:gd name="T172" fmla="*/ 0 h 2273"/>
                <a:gd name="T173" fmla="*/ 2990 w 2990"/>
                <a:gd name="T174" fmla="*/ 2273 h 2273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990" h="2273">
                  <a:moveTo>
                    <a:pt x="29" y="1289"/>
                  </a:moveTo>
                  <a:lnTo>
                    <a:pt x="4" y="1329"/>
                  </a:lnTo>
                  <a:lnTo>
                    <a:pt x="12" y="1378"/>
                  </a:lnTo>
                  <a:lnTo>
                    <a:pt x="12" y="1382"/>
                  </a:lnTo>
                  <a:lnTo>
                    <a:pt x="10" y="1395"/>
                  </a:lnTo>
                  <a:lnTo>
                    <a:pt x="10" y="1411"/>
                  </a:lnTo>
                  <a:lnTo>
                    <a:pt x="10" y="1429"/>
                  </a:lnTo>
                  <a:lnTo>
                    <a:pt x="14" y="1443"/>
                  </a:lnTo>
                  <a:lnTo>
                    <a:pt x="20" y="1451"/>
                  </a:lnTo>
                  <a:lnTo>
                    <a:pt x="31" y="1453"/>
                  </a:lnTo>
                  <a:lnTo>
                    <a:pt x="43" y="1451"/>
                  </a:lnTo>
                  <a:lnTo>
                    <a:pt x="55" y="1449"/>
                  </a:lnTo>
                  <a:lnTo>
                    <a:pt x="73" y="1451"/>
                  </a:lnTo>
                  <a:lnTo>
                    <a:pt x="94" y="1462"/>
                  </a:lnTo>
                  <a:lnTo>
                    <a:pt x="116" y="1480"/>
                  </a:lnTo>
                  <a:lnTo>
                    <a:pt x="132" y="1502"/>
                  </a:lnTo>
                  <a:lnTo>
                    <a:pt x="136" y="1514"/>
                  </a:lnTo>
                  <a:lnTo>
                    <a:pt x="132" y="1525"/>
                  </a:lnTo>
                  <a:lnTo>
                    <a:pt x="126" y="1537"/>
                  </a:lnTo>
                  <a:lnTo>
                    <a:pt x="120" y="1549"/>
                  </a:lnTo>
                  <a:lnTo>
                    <a:pt x="116" y="1561"/>
                  </a:lnTo>
                  <a:lnTo>
                    <a:pt x="116" y="1577"/>
                  </a:lnTo>
                  <a:lnTo>
                    <a:pt x="114" y="1596"/>
                  </a:lnTo>
                  <a:lnTo>
                    <a:pt x="110" y="1618"/>
                  </a:lnTo>
                  <a:lnTo>
                    <a:pt x="108" y="1640"/>
                  </a:lnTo>
                  <a:lnTo>
                    <a:pt x="108" y="1657"/>
                  </a:lnTo>
                  <a:lnTo>
                    <a:pt x="112" y="1669"/>
                  </a:lnTo>
                  <a:lnTo>
                    <a:pt x="114" y="1679"/>
                  </a:lnTo>
                  <a:lnTo>
                    <a:pt x="114" y="1691"/>
                  </a:lnTo>
                  <a:lnTo>
                    <a:pt x="106" y="1699"/>
                  </a:lnTo>
                  <a:lnTo>
                    <a:pt x="96" y="1703"/>
                  </a:lnTo>
                  <a:lnTo>
                    <a:pt x="89" y="1701"/>
                  </a:lnTo>
                  <a:lnTo>
                    <a:pt x="83" y="1695"/>
                  </a:lnTo>
                  <a:lnTo>
                    <a:pt x="77" y="1687"/>
                  </a:lnTo>
                  <a:lnTo>
                    <a:pt x="69" y="1679"/>
                  </a:lnTo>
                  <a:lnTo>
                    <a:pt x="63" y="1673"/>
                  </a:lnTo>
                  <a:lnTo>
                    <a:pt x="53" y="1675"/>
                  </a:lnTo>
                  <a:lnTo>
                    <a:pt x="41" y="1685"/>
                  </a:lnTo>
                  <a:lnTo>
                    <a:pt x="26" y="1699"/>
                  </a:lnTo>
                  <a:lnTo>
                    <a:pt x="12" y="1708"/>
                  </a:lnTo>
                  <a:lnTo>
                    <a:pt x="4" y="1712"/>
                  </a:lnTo>
                  <a:lnTo>
                    <a:pt x="0" y="1716"/>
                  </a:lnTo>
                  <a:lnTo>
                    <a:pt x="6" y="1720"/>
                  </a:lnTo>
                  <a:lnTo>
                    <a:pt x="20" y="1724"/>
                  </a:lnTo>
                  <a:lnTo>
                    <a:pt x="41" y="1728"/>
                  </a:lnTo>
                  <a:lnTo>
                    <a:pt x="65" y="1734"/>
                  </a:lnTo>
                  <a:lnTo>
                    <a:pt x="89" y="1740"/>
                  </a:lnTo>
                  <a:lnTo>
                    <a:pt x="110" y="1746"/>
                  </a:lnTo>
                  <a:lnTo>
                    <a:pt x="126" y="1754"/>
                  </a:lnTo>
                  <a:lnTo>
                    <a:pt x="136" y="1764"/>
                  </a:lnTo>
                  <a:lnTo>
                    <a:pt x="140" y="1771"/>
                  </a:lnTo>
                  <a:lnTo>
                    <a:pt x="150" y="1779"/>
                  </a:lnTo>
                  <a:lnTo>
                    <a:pt x="159" y="1785"/>
                  </a:lnTo>
                  <a:lnTo>
                    <a:pt x="169" y="1795"/>
                  </a:lnTo>
                  <a:lnTo>
                    <a:pt x="177" y="1807"/>
                  </a:lnTo>
                  <a:lnTo>
                    <a:pt x="185" y="1825"/>
                  </a:lnTo>
                  <a:lnTo>
                    <a:pt x="187" y="1848"/>
                  </a:lnTo>
                  <a:lnTo>
                    <a:pt x="185" y="1870"/>
                  </a:lnTo>
                  <a:lnTo>
                    <a:pt x="179" y="1888"/>
                  </a:lnTo>
                  <a:lnTo>
                    <a:pt x="175" y="1905"/>
                  </a:lnTo>
                  <a:lnTo>
                    <a:pt x="177" y="1921"/>
                  </a:lnTo>
                  <a:lnTo>
                    <a:pt x="185" y="1941"/>
                  </a:lnTo>
                  <a:lnTo>
                    <a:pt x="195" y="1960"/>
                  </a:lnTo>
                  <a:lnTo>
                    <a:pt x="207" y="1978"/>
                  </a:lnTo>
                  <a:lnTo>
                    <a:pt x="218" y="1986"/>
                  </a:lnTo>
                  <a:lnTo>
                    <a:pt x="232" y="1990"/>
                  </a:lnTo>
                  <a:lnTo>
                    <a:pt x="246" y="1994"/>
                  </a:lnTo>
                  <a:lnTo>
                    <a:pt x="260" y="2002"/>
                  </a:lnTo>
                  <a:lnTo>
                    <a:pt x="270" y="2014"/>
                  </a:lnTo>
                  <a:lnTo>
                    <a:pt x="281" y="2029"/>
                  </a:lnTo>
                  <a:lnTo>
                    <a:pt x="299" y="2045"/>
                  </a:lnTo>
                  <a:lnTo>
                    <a:pt x="327" y="2057"/>
                  </a:lnTo>
                  <a:lnTo>
                    <a:pt x="352" y="2067"/>
                  </a:lnTo>
                  <a:lnTo>
                    <a:pt x="378" y="2076"/>
                  </a:lnTo>
                  <a:lnTo>
                    <a:pt x="402" y="2082"/>
                  </a:lnTo>
                  <a:lnTo>
                    <a:pt x="421" y="2086"/>
                  </a:lnTo>
                  <a:lnTo>
                    <a:pt x="435" y="2084"/>
                  </a:lnTo>
                  <a:lnTo>
                    <a:pt x="457" y="2078"/>
                  </a:lnTo>
                  <a:lnTo>
                    <a:pt x="484" y="2073"/>
                  </a:lnTo>
                  <a:lnTo>
                    <a:pt x="514" y="2065"/>
                  </a:lnTo>
                  <a:lnTo>
                    <a:pt x="543" y="2059"/>
                  </a:lnTo>
                  <a:lnTo>
                    <a:pt x="569" y="2057"/>
                  </a:lnTo>
                  <a:lnTo>
                    <a:pt x="589" y="2057"/>
                  </a:lnTo>
                  <a:lnTo>
                    <a:pt x="608" y="2065"/>
                  </a:lnTo>
                  <a:lnTo>
                    <a:pt x="626" y="2078"/>
                  </a:lnTo>
                  <a:lnTo>
                    <a:pt x="642" y="2096"/>
                  </a:lnTo>
                  <a:lnTo>
                    <a:pt x="661" y="2116"/>
                  </a:lnTo>
                  <a:lnTo>
                    <a:pt x="687" y="2134"/>
                  </a:lnTo>
                  <a:lnTo>
                    <a:pt x="711" y="2149"/>
                  </a:lnTo>
                  <a:lnTo>
                    <a:pt x="726" y="2161"/>
                  </a:lnTo>
                  <a:lnTo>
                    <a:pt x="738" y="2171"/>
                  </a:lnTo>
                  <a:lnTo>
                    <a:pt x="742" y="2177"/>
                  </a:lnTo>
                  <a:lnTo>
                    <a:pt x="744" y="2179"/>
                  </a:lnTo>
                  <a:lnTo>
                    <a:pt x="856" y="2218"/>
                  </a:lnTo>
                  <a:lnTo>
                    <a:pt x="892" y="2242"/>
                  </a:lnTo>
                  <a:lnTo>
                    <a:pt x="949" y="2236"/>
                  </a:lnTo>
                  <a:lnTo>
                    <a:pt x="986" y="2191"/>
                  </a:lnTo>
                  <a:lnTo>
                    <a:pt x="1035" y="2199"/>
                  </a:lnTo>
                  <a:lnTo>
                    <a:pt x="1152" y="2222"/>
                  </a:lnTo>
                  <a:lnTo>
                    <a:pt x="1201" y="2261"/>
                  </a:lnTo>
                  <a:lnTo>
                    <a:pt x="1256" y="2273"/>
                  </a:lnTo>
                  <a:lnTo>
                    <a:pt x="1392" y="2236"/>
                  </a:lnTo>
                  <a:lnTo>
                    <a:pt x="1431" y="2260"/>
                  </a:lnTo>
                  <a:lnTo>
                    <a:pt x="1539" y="2189"/>
                  </a:lnTo>
                  <a:lnTo>
                    <a:pt x="1657" y="2187"/>
                  </a:lnTo>
                  <a:lnTo>
                    <a:pt x="1726" y="2155"/>
                  </a:lnTo>
                  <a:lnTo>
                    <a:pt x="1821" y="2167"/>
                  </a:lnTo>
                  <a:lnTo>
                    <a:pt x="1935" y="2242"/>
                  </a:lnTo>
                  <a:lnTo>
                    <a:pt x="2026" y="2230"/>
                  </a:lnTo>
                  <a:lnTo>
                    <a:pt x="2088" y="2265"/>
                  </a:lnTo>
                  <a:lnTo>
                    <a:pt x="2193" y="2230"/>
                  </a:lnTo>
                  <a:lnTo>
                    <a:pt x="2155" y="2197"/>
                  </a:lnTo>
                  <a:lnTo>
                    <a:pt x="2161" y="2147"/>
                  </a:lnTo>
                  <a:lnTo>
                    <a:pt x="2214" y="2128"/>
                  </a:lnTo>
                  <a:lnTo>
                    <a:pt x="2242" y="2063"/>
                  </a:lnTo>
                  <a:lnTo>
                    <a:pt x="2124" y="1970"/>
                  </a:lnTo>
                  <a:lnTo>
                    <a:pt x="2128" y="1890"/>
                  </a:lnTo>
                  <a:lnTo>
                    <a:pt x="2199" y="1850"/>
                  </a:lnTo>
                  <a:lnTo>
                    <a:pt x="2337" y="1834"/>
                  </a:lnTo>
                  <a:lnTo>
                    <a:pt x="2484" y="1797"/>
                  </a:lnTo>
                  <a:lnTo>
                    <a:pt x="2545" y="1764"/>
                  </a:lnTo>
                  <a:lnTo>
                    <a:pt x="2624" y="1777"/>
                  </a:lnTo>
                  <a:lnTo>
                    <a:pt x="2592" y="1514"/>
                  </a:lnTo>
                  <a:lnTo>
                    <a:pt x="2673" y="1466"/>
                  </a:lnTo>
                  <a:lnTo>
                    <a:pt x="2752" y="1388"/>
                  </a:lnTo>
                  <a:lnTo>
                    <a:pt x="2856" y="1356"/>
                  </a:lnTo>
                  <a:lnTo>
                    <a:pt x="2939" y="1329"/>
                  </a:lnTo>
                  <a:lnTo>
                    <a:pt x="2966" y="1299"/>
                  </a:lnTo>
                  <a:lnTo>
                    <a:pt x="2957" y="1258"/>
                  </a:lnTo>
                  <a:lnTo>
                    <a:pt x="2990" y="1207"/>
                  </a:lnTo>
                  <a:lnTo>
                    <a:pt x="2988" y="1205"/>
                  </a:lnTo>
                  <a:lnTo>
                    <a:pt x="2982" y="1195"/>
                  </a:lnTo>
                  <a:lnTo>
                    <a:pt x="2972" y="1183"/>
                  </a:lnTo>
                  <a:lnTo>
                    <a:pt x="2961" y="1167"/>
                  </a:lnTo>
                  <a:lnTo>
                    <a:pt x="2949" y="1149"/>
                  </a:lnTo>
                  <a:lnTo>
                    <a:pt x="2937" y="1134"/>
                  </a:lnTo>
                  <a:lnTo>
                    <a:pt x="2929" y="1116"/>
                  </a:lnTo>
                  <a:lnTo>
                    <a:pt x="2923" y="1102"/>
                  </a:lnTo>
                  <a:lnTo>
                    <a:pt x="2915" y="1079"/>
                  </a:lnTo>
                  <a:lnTo>
                    <a:pt x="2905" y="1053"/>
                  </a:lnTo>
                  <a:lnTo>
                    <a:pt x="2898" y="1025"/>
                  </a:lnTo>
                  <a:lnTo>
                    <a:pt x="2888" y="1000"/>
                  </a:lnTo>
                  <a:lnTo>
                    <a:pt x="2880" y="982"/>
                  </a:lnTo>
                  <a:lnTo>
                    <a:pt x="2872" y="957"/>
                  </a:lnTo>
                  <a:lnTo>
                    <a:pt x="2870" y="941"/>
                  </a:lnTo>
                  <a:lnTo>
                    <a:pt x="2870" y="935"/>
                  </a:lnTo>
                  <a:lnTo>
                    <a:pt x="2864" y="933"/>
                  </a:lnTo>
                  <a:lnTo>
                    <a:pt x="2850" y="933"/>
                  </a:lnTo>
                  <a:lnTo>
                    <a:pt x="2829" y="929"/>
                  </a:lnTo>
                  <a:lnTo>
                    <a:pt x="2805" y="923"/>
                  </a:lnTo>
                  <a:lnTo>
                    <a:pt x="2781" y="913"/>
                  </a:lnTo>
                  <a:lnTo>
                    <a:pt x="2760" y="898"/>
                  </a:lnTo>
                  <a:lnTo>
                    <a:pt x="2734" y="874"/>
                  </a:lnTo>
                  <a:lnTo>
                    <a:pt x="2709" y="854"/>
                  </a:lnTo>
                  <a:lnTo>
                    <a:pt x="2687" y="837"/>
                  </a:lnTo>
                  <a:lnTo>
                    <a:pt x="2665" y="819"/>
                  </a:lnTo>
                  <a:lnTo>
                    <a:pt x="2648" y="809"/>
                  </a:lnTo>
                  <a:lnTo>
                    <a:pt x="2622" y="803"/>
                  </a:lnTo>
                  <a:lnTo>
                    <a:pt x="2590" y="801"/>
                  </a:lnTo>
                  <a:lnTo>
                    <a:pt x="2557" y="797"/>
                  </a:lnTo>
                  <a:lnTo>
                    <a:pt x="2524" y="795"/>
                  </a:lnTo>
                  <a:lnTo>
                    <a:pt x="2494" y="789"/>
                  </a:lnTo>
                  <a:lnTo>
                    <a:pt x="2468" y="781"/>
                  </a:lnTo>
                  <a:lnTo>
                    <a:pt x="2443" y="770"/>
                  </a:lnTo>
                  <a:lnTo>
                    <a:pt x="2417" y="760"/>
                  </a:lnTo>
                  <a:lnTo>
                    <a:pt x="2396" y="752"/>
                  </a:lnTo>
                  <a:lnTo>
                    <a:pt x="2378" y="746"/>
                  </a:lnTo>
                  <a:lnTo>
                    <a:pt x="2366" y="742"/>
                  </a:lnTo>
                  <a:lnTo>
                    <a:pt x="2360" y="740"/>
                  </a:lnTo>
                  <a:lnTo>
                    <a:pt x="2356" y="738"/>
                  </a:lnTo>
                  <a:lnTo>
                    <a:pt x="2348" y="730"/>
                  </a:lnTo>
                  <a:lnTo>
                    <a:pt x="2337" y="720"/>
                  </a:lnTo>
                  <a:lnTo>
                    <a:pt x="2325" y="709"/>
                  </a:lnTo>
                  <a:lnTo>
                    <a:pt x="2315" y="695"/>
                  </a:lnTo>
                  <a:lnTo>
                    <a:pt x="2309" y="683"/>
                  </a:lnTo>
                  <a:lnTo>
                    <a:pt x="2311" y="669"/>
                  </a:lnTo>
                  <a:lnTo>
                    <a:pt x="2321" y="655"/>
                  </a:lnTo>
                  <a:lnTo>
                    <a:pt x="2333" y="646"/>
                  </a:lnTo>
                  <a:lnTo>
                    <a:pt x="2348" y="634"/>
                  </a:lnTo>
                  <a:lnTo>
                    <a:pt x="2360" y="622"/>
                  </a:lnTo>
                  <a:lnTo>
                    <a:pt x="2372" y="610"/>
                  </a:lnTo>
                  <a:lnTo>
                    <a:pt x="2376" y="592"/>
                  </a:lnTo>
                  <a:lnTo>
                    <a:pt x="2378" y="569"/>
                  </a:lnTo>
                  <a:lnTo>
                    <a:pt x="2378" y="547"/>
                  </a:lnTo>
                  <a:lnTo>
                    <a:pt x="2380" y="528"/>
                  </a:lnTo>
                  <a:lnTo>
                    <a:pt x="2390" y="506"/>
                  </a:lnTo>
                  <a:lnTo>
                    <a:pt x="2396" y="490"/>
                  </a:lnTo>
                  <a:lnTo>
                    <a:pt x="2396" y="474"/>
                  </a:lnTo>
                  <a:lnTo>
                    <a:pt x="2390" y="459"/>
                  </a:lnTo>
                  <a:lnTo>
                    <a:pt x="2382" y="445"/>
                  </a:lnTo>
                  <a:lnTo>
                    <a:pt x="2374" y="433"/>
                  </a:lnTo>
                  <a:lnTo>
                    <a:pt x="2358" y="407"/>
                  </a:lnTo>
                  <a:lnTo>
                    <a:pt x="2342" y="378"/>
                  </a:lnTo>
                  <a:lnTo>
                    <a:pt x="2335" y="344"/>
                  </a:lnTo>
                  <a:lnTo>
                    <a:pt x="2329" y="321"/>
                  </a:lnTo>
                  <a:lnTo>
                    <a:pt x="2319" y="303"/>
                  </a:lnTo>
                  <a:lnTo>
                    <a:pt x="2307" y="287"/>
                  </a:lnTo>
                  <a:lnTo>
                    <a:pt x="2295" y="276"/>
                  </a:lnTo>
                  <a:lnTo>
                    <a:pt x="2285" y="270"/>
                  </a:lnTo>
                  <a:lnTo>
                    <a:pt x="2276" y="266"/>
                  </a:lnTo>
                  <a:lnTo>
                    <a:pt x="2264" y="266"/>
                  </a:lnTo>
                  <a:lnTo>
                    <a:pt x="2256" y="262"/>
                  </a:lnTo>
                  <a:lnTo>
                    <a:pt x="2248" y="254"/>
                  </a:lnTo>
                  <a:lnTo>
                    <a:pt x="2238" y="248"/>
                  </a:lnTo>
                  <a:lnTo>
                    <a:pt x="2224" y="246"/>
                  </a:lnTo>
                  <a:lnTo>
                    <a:pt x="2209" y="248"/>
                  </a:lnTo>
                  <a:lnTo>
                    <a:pt x="2191" y="248"/>
                  </a:lnTo>
                  <a:lnTo>
                    <a:pt x="2177" y="246"/>
                  </a:lnTo>
                  <a:lnTo>
                    <a:pt x="2169" y="238"/>
                  </a:lnTo>
                  <a:lnTo>
                    <a:pt x="2159" y="221"/>
                  </a:lnTo>
                  <a:lnTo>
                    <a:pt x="2150" y="197"/>
                  </a:lnTo>
                  <a:lnTo>
                    <a:pt x="2136" y="173"/>
                  </a:lnTo>
                  <a:lnTo>
                    <a:pt x="2120" y="156"/>
                  </a:lnTo>
                  <a:lnTo>
                    <a:pt x="2106" y="144"/>
                  </a:lnTo>
                  <a:lnTo>
                    <a:pt x="2092" y="136"/>
                  </a:lnTo>
                  <a:lnTo>
                    <a:pt x="2083" y="128"/>
                  </a:lnTo>
                  <a:lnTo>
                    <a:pt x="2077" y="118"/>
                  </a:lnTo>
                  <a:lnTo>
                    <a:pt x="2075" y="104"/>
                  </a:lnTo>
                  <a:lnTo>
                    <a:pt x="2071" y="87"/>
                  </a:lnTo>
                  <a:lnTo>
                    <a:pt x="2061" y="73"/>
                  </a:lnTo>
                  <a:lnTo>
                    <a:pt x="2053" y="63"/>
                  </a:lnTo>
                  <a:lnTo>
                    <a:pt x="2051" y="53"/>
                  </a:lnTo>
                  <a:lnTo>
                    <a:pt x="2057" y="41"/>
                  </a:lnTo>
                  <a:lnTo>
                    <a:pt x="2065" y="32"/>
                  </a:lnTo>
                  <a:lnTo>
                    <a:pt x="2071" y="20"/>
                  </a:lnTo>
                  <a:lnTo>
                    <a:pt x="2073" y="14"/>
                  </a:lnTo>
                  <a:lnTo>
                    <a:pt x="2063" y="8"/>
                  </a:lnTo>
                  <a:lnTo>
                    <a:pt x="2045" y="4"/>
                  </a:lnTo>
                  <a:lnTo>
                    <a:pt x="2020" y="2"/>
                  </a:lnTo>
                  <a:lnTo>
                    <a:pt x="1994" y="0"/>
                  </a:lnTo>
                  <a:lnTo>
                    <a:pt x="1970" y="0"/>
                  </a:lnTo>
                  <a:lnTo>
                    <a:pt x="1955" y="6"/>
                  </a:lnTo>
                  <a:lnTo>
                    <a:pt x="1945" y="14"/>
                  </a:lnTo>
                  <a:lnTo>
                    <a:pt x="1941" y="30"/>
                  </a:lnTo>
                  <a:lnTo>
                    <a:pt x="1937" y="45"/>
                  </a:lnTo>
                  <a:lnTo>
                    <a:pt x="1933" y="61"/>
                  </a:lnTo>
                  <a:lnTo>
                    <a:pt x="1927" y="75"/>
                  </a:lnTo>
                  <a:lnTo>
                    <a:pt x="1915" y="85"/>
                  </a:lnTo>
                  <a:lnTo>
                    <a:pt x="1898" y="87"/>
                  </a:lnTo>
                  <a:lnTo>
                    <a:pt x="1878" y="91"/>
                  </a:lnTo>
                  <a:lnTo>
                    <a:pt x="1858" y="93"/>
                  </a:lnTo>
                  <a:lnTo>
                    <a:pt x="1840" y="95"/>
                  </a:lnTo>
                  <a:lnTo>
                    <a:pt x="1823" y="102"/>
                  </a:lnTo>
                  <a:lnTo>
                    <a:pt x="1809" y="116"/>
                  </a:lnTo>
                  <a:lnTo>
                    <a:pt x="1797" y="140"/>
                  </a:lnTo>
                  <a:lnTo>
                    <a:pt x="1785" y="169"/>
                  </a:lnTo>
                  <a:lnTo>
                    <a:pt x="1777" y="203"/>
                  </a:lnTo>
                  <a:lnTo>
                    <a:pt x="1774" y="236"/>
                  </a:lnTo>
                  <a:lnTo>
                    <a:pt x="1770" y="262"/>
                  </a:lnTo>
                  <a:lnTo>
                    <a:pt x="1768" y="283"/>
                  </a:lnTo>
                  <a:lnTo>
                    <a:pt x="1762" y="303"/>
                  </a:lnTo>
                  <a:lnTo>
                    <a:pt x="1754" y="319"/>
                  </a:lnTo>
                  <a:lnTo>
                    <a:pt x="1740" y="329"/>
                  </a:lnTo>
                  <a:lnTo>
                    <a:pt x="1722" y="337"/>
                  </a:lnTo>
                  <a:lnTo>
                    <a:pt x="1703" y="341"/>
                  </a:lnTo>
                  <a:lnTo>
                    <a:pt x="1685" y="346"/>
                  </a:lnTo>
                  <a:lnTo>
                    <a:pt x="1669" y="350"/>
                  </a:lnTo>
                  <a:lnTo>
                    <a:pt x="1655" y="348"/>
                  </a:lnTo>
                  <a:lnTo>
                    <a:pt x="1644" y="341"/>
                  </a:lnTo>
                  <a:lnTo>
                    <a:pt x="1634" y="333"/>
                  </a:lnTo>
                  <a:lnTo>
                    <a:pt x="1618" y="331"/>
                  </a:lnTo>
                  <a:lnTo>
                    <a:pt x="1600" y="331"/>
                  </a:lnTo>
                  <a:lnTo>
                    <a:pt x="1581" y="329"/>
                  </a:lnTo>
                  <a:lnTo>
                    <a:pt x="1563" y="325"/>
                  </a:lnTo>
                  <a:lnTo>
                    <a:pt x="1549" y="315"/>
                  </a:lnTo>
                  <a:lnTo>
                    <a:pt x="1537" y="303"/>
                  </a:lnTo>
                  <a:lnTo>
                    <a:pt x="1524" y="289"/>
                  </a:lnTo>
                  <a:lnTo>
                    <a:pt x="1508" y="276"/>
                  </a:lnTo>
                  <a:lnTo>
                    <a:pt x="1494" y="266"/>
                  </a:lnTo>
                  <a:lnTo>
                    <a:pt x="1480" y="260"/>
                  </a:lnTo>
                  <a:lnTo>
                    <a:pt x="1468" y="260"/>
                  </a:lnTo>
                  <a:lnTo>
                    <a:pt x="1461" y="268"/>
                  </a:lnTo>
                  <a:lnTo>
                    <a:pt x="1449" y="287"/>
                  </a:lnTo>
                  <a:lnTo>
                    <a:pt x="1435" y="311"/>
                  </a:lnTo>
                  <a:lnTo>
                    <a:pt x="1417" y="341"/>
                  </a:lnTo>
                  <a:lnTo>
                    <a:pt x="1400" y="372"/>
                  </a:lnTo>
                  <a:lnTo>
                    <a:pt x="1382" y="407"/>
                  </a:lnTo>
                  <a:lnTo>
                    <a:pt x="1366" y="439"/>
                  </a:lnTo>
                  <a:lnTo>
                    <a:pt x="1348" y="467"/>
                  </a:lnTo>
                  <a:lnTo>
                    <a:pt x="1335" y="488"/>
                  </a:lnTo>
                  <a:lnTo>
                    <a:pt x="1327" y="506"/>
                  </a:lnTo>
                  <a:lnTo>
                    <a:pt x="1327" y="522"/>
                  </a:lnTo>
                  <a:lnTo>
                    <a:pt x="1335" y="533"/>
                  </a:lnTo>
                  <a:lnTo>
                    <a:pt x="1344" y="541"/>
                  </a:lnTo>
                  <a:lnTo>
                    <a:pt x="1358" y="549"/>
                  </a:lnTo>
                  <a:lnTo>
                    <a:pt x="1370" y="555"/>
                  </a:lnTo>
                  <a:lnTo>
                    <a:pt x="1376" y="563"/>
                  </a:lnTo>
                  <a:lnTo>
                    <a:pt x="1374" y="569"/>
                  </a:lnTo>
                  <a:lnTo>
                    <a:pt x="1362" y="575"/>
                  </a:lnTo>
                  <a:lnTo>
                    <a:pt x="1348" y="577"/>
                  </a:lnTo>
                  <a:lnTo>
                    <a:pt x="1331" y="577"/>
                  </a:lnTo>
                  <a:lnTo>
                    <a:pt x="1313" y="577"/>
                  </a:lnTo>
                  <a:lnTo>
                    <a:pt x="1297" y="577"/>
                  </a:lnTo>
                  <a:lnTo>
                    <a:pt x="1285" y="577"/>
                  </a:lnTo>
                  <a:lnTo>
                    <a:pt x="1274" y="571"/>
                  </a:lnTo>
                  <a:lnTo>
                    <a:pt x="1264" y="561"/>
                  </a:lnTo>
                  <a:lnTo>
                    <a:pt x="1252" y="551"/>
                  </a:lnTo>
                  <a:lnTo>
                    <a:pt x="1238" y="543"/>
                  </a:lnTo>
                  <a:lnTo>
                    <a:pt x="1222" y="541"/>
                  </a:lnTo>
                  <a:lnTo>
                    <a:pt x="1201" y="543"/>
                  </a:lnTo>
                  <a:lnTo>
                    <a:pt x="1177" y="547"/>
                  </a:lnTo>
                  <a:lnTo>
                    <a:pt x="1153" y="551"/>
                  </a:lnTo>
                  <a:lnTo>
                    <a:pt x="1126" y="553"/>
                  </a:lnTo>
                  <a:lnTo>
                    <a:pt x="1100" y="553"/>
                  </a:lnTo>
                  <a:lnTo>
                    <a:pt x="1079" y="551"/>
                  </a:lnTo>
                  <a:lnTo>
                    <a:pt x="1059" y="551"/>
                  </a:lnTo>
                  <a:lnTo>
                    <a:pt x="1039" y="553"/>
                  </a:lnTo>
                  <a:lnTo>
                    <a:pt x="1026" y="555"/>
                  </a:lnTo>
                  <a:lnTo>
                    <a:pt x="1014" y="561"/>
                  </a:lnTo>
                  <a:lnTo>
                    <a:pt x="1010" y="567"/>
                  </a:lnTo>
                  <a:lnTo>
                    <a:pt x="1014" y="577"/>
                  </a:lnTo>
                  <a:lnTo>
                    <a:pt x="1024" y="585"/>
                  </a:lnTo>
                  <a:lnTo>
                    <a:pt x="1035" y="589"/>
                  </a:lnTo>
                  <a:lnTo>
                    <a:pt x="1049" y="592"/>
                  </a:lnTo>
                  <a:lnTo>
                    <a:pt x="1061" y="594"/>
                  </a:lnTo>
                  <a:lnTo>
                    <a:pt x="1073" y="598"/>
                  </a:lnTo>
                  <a:lnTo>
                    <a:pt x="1081" y="604"/>
                  </a:lnTo>
                  <a:lnTo>
                    <a:pt x="1085" y="616"/>
                  </a:lnTo>
                  <a:lnTo>
                    <a:pt x="1081" y="632"/>
                  </a:lnTo>
                  <a:lnTo>
                    <a:pt x="1069" y="655"/>
                  </a:lnTo>
                  <a:lnTo>
                    <a:pt x="1057" y="677"/>
                  </a:lnTo>
                  <a:lnTo>
                    <a:pt x="1047" y="695"/>
                  </a:lnTo>
                  <a:lnTo>
                    <a:pt x="1041" y="715"/>
                  </a:lnTo>
                  <a:lnTo>
                    <a:pt x="1039" y="736"/>
                  </a:lnTo>
                  <a:lnTo>
                    <a:pt x="1045" y="762"/>
                  </a:lnTo>
                  <a:lnTo>
                    <a:pt x="1057" y="799"/>
                  </a:lnTo>
                  <a:lnTo>
                    <a:pt x="1061" y="833"/>
                  </a:lnTo>
                  <a:lnTo>
                    <a:pt x="1059" y="860"/>
                  </a:lnTo>
                  <a:lnTo>
                    <a:pt x="1051" y="882"/>
                  </a:lnTo>
                  <a:lnTo>
                    <a:pt x="1039" y="894"/>
                  </a:lnTo>
                  <a:lnTo>
                    <a:pt x="1024" y="905"/>
                  </a:lnTo>
                  <a:lnTo>
                    <a:pt x="1004" y="915"/>
                  </a:lnTo>
                  <a:lnTo>
                    <a:pt x="986" y="927"/>
                  </a:lnTo>
                  <a:lnTo>
                    <a:pt x="972" y="939"/>
                  </a:lnTo>
                  <a:lnTo>
                    <a:pt x="966" y="953"/>
                  </a:lnTo>
                  <a:lnTo>
                    <a:pt x="966" y="968"/>
                  </a:lnTo>
                  <a:lnTo>
                    <a:pt x="966" y="988"/>
                  </a:lnTo>
                  <a:lnTo>
                    <a:pt x="966" y="1010"/>
                  </a:lnTo>
                  <a:lnTo>
                    <a:pt x="965" y="1031"/>
                  </a:lnTo>
                  <a:lnTo>
                    <a:pt x="961" y="1049"/>
                  </a:lnTo>
                  <a:lnTo>
                    <a:pt x="953" y="1063"/>
                  </a:lnTo>
                  <a:lnTo>
                    <a:pt x="941" y="1069"/>
                  </a:lnTo>
                  <a:lnTo>
                    <a:pt x="921" y="1071"/>
                  </a:lnTo>
                  <a:lnTo>
                    <a:pt x="892" y="1075"/>
                  </a:lnTo>
                  <a:lnTo>
                    <a:pt x="858" y="1079"/>
                  </a:lnTo>
                  <a:lnTo>
                    <a:pt x="821" y="1085"/>
                  </a:lnTo>
                  <a:lnTo>
                    <a:pt x="783" y="1092"/>
                  </a:lnTo>
                  <a:lnTo>
                    <a:pt x="752" y="1100"/>
                  </a:lnTo>
                  <a:lnTo>
                    <a:pt x="728" y="1110"/>
                  </a:lnTo>
                  <a:lnTo>
                    <a:pt x="705" y="1124"/>
                  </a:lnTo>
                  <a:lnTo>
                    <a:pt x="685" y="1138"/>
                  </a:lnTo>
                  <a:lnTo>
                    <a:pt x="671" y="1151"/>
                  </a:lnTo>
                  <a:lnTo>
                    <a:pt x="655" y="1159"/>
                  </a:lnTo>
                  <a:lnTo>
                    <a:pt x="642" y="1163"/>
                  </a:lnTo>
                  <a:lnTo>
                    <a:pt x="628" y="1159"/>
                  </a:lnTo>
                  <a:lnTo>
                    <a:pt x="606" y="1153"/>
                  </a:lnTo>
                  <a:lnTo>
                    <a:pt x="585" y="1146"/>
                  </a:lnTo>
                  <a:lnTo>
                    <a:pt x="559" y="1138"/>
                  </a:lnTo>
                  <a:lnTo>
                    <a:pt x="535" y="1132"/>
                  </a:lnTo>
                  <a:lnTo>
                    <a:pt x="516" y="1130"/>
                  </a:lnTo>
                  <a:lnTo>
                    <a:pt x="500" y="1132"/>
                  </a:lnTo>
                  <a:lnTo>
                    <a:pt x="486" y="1142"/>
                  </a:lnTo>
                  <a:lnTo>
                    <a:pt x="470" y="1157"/>
                  </a:lnTo>
                  <a:lnTo>
                    <a:pt x="457" y="1177"/>
                  </a:lnTo>
                  <a:lnTo>
                    <a:pt x="443" y="1197"/>
                  </a:lnTo>
                  <a:lnTo>
                    <a:pt x="427" y="1212"/>
                  </a:lnTo>
                  <a:lnTo>
                    <a:pt x="413" y="1220"/>
                  </a:lnTo>
                  <a:lnTo>
                    <a:pt x="390" y="1220"/>
                  </a:lnTo>
                  <a:lnTo>
                    <a:pt x="362" y="1216"/>
                  </a:lnTo>
                  <a:lnTo>
                    <a:pt x="339" y="1212"/>
                  </a:lnTo>
                  <a:lnTo>
                    <a:pt x="319" y="1210"/>
                  </a:lnTo>
                  <a:lnTo>
                    <a:pt x="313" y="1207"/>
                  </a:lnTo>
                  <a:lnTo>
                    <a:pt x="309" y="1199"/>
                  </a:lnTo>
                  <a:lnTo>
                    <a:pt x="309" y="1189"/>
                  </a:lnTo>
                  <a:lnTo>
                    <a:pt x="313" y="1177"/>
                  </a:lnTo>
                  <a:lnTo>
                    <a:pt x="315" y="1167"/>
                  </a:lnTo>
                  <a:lnTo>
                    <a:pt x="317" y="1159"/>
                  </a:lnTo>
                  <a:lnTo>
                    <a:pt x="319" y="1157"/>
                  </a:lnTo>
                  <a:lnTo>
                    <a:pt x="315" y="1157"/>
                  </a:lnTo>
                  <a:lnTo>
                    <a:pt x="303" y="1159"/>
                  </a:lnTo>
                  <a:lnTo>
                    <a:pt x="287" y="1161"/>
                  </a:lnTo>
                  <a:lnTo>
                    <a:pt x="268" y="1163"/>
                  </a:lnTo>
                  <a:lnTo>
                    <a:pt x="250" y="1165"/>
                  </a:lnTo>
                  <a:lnTo>
                    <a:pt x="234" y="1165"/>
                  </a:lnTo>
                  <a:lnTo>
                    <a:pt x="220" y="1165"/>
                  </a:lnTo>
                  <a:lnTo>
                    <a:pt x="211" y="1171"/>
                  </a:lnTo>
                  <a:lnTo>
                    <a:pt x="201" y="1177"/>
                  </a:lnTo>
                  <a:lnTo>
                    <a:pt x="189" y="1185"/>
                  </a:lnTo>
                  <a:lnTo>
                    <a:pt x="171" y="1191"/>
                  </a:lnTo>
                  <a:lnTo>
                    <a:pt x="154" y="1193"/>
                  </a:lnTo>
                  <a:lnTo>
                    <a:pt x="136" y="1193"/>
                  </a:lnTo>
                  <a:lnTo>
                    <a:pt x="116" y="1191"/>
                  </a:lnTo>
                  <a:lnTo>
                    <a:pt x="100" y="1191"/>
                  </a:lnTo>
                  <a:lnTo>
                    <a:pt x="87" y="1197"/>
                  </a:lnTo>
                  <a:lnTo>
                    <a:pt x="77" y="1210"/>
                  </a:lnTo>
                  <a:lnTo>
                    <a:pt x="69" y="1228"/>
                  </a:lnTo>
                  <a:lnTo>
                    <a:pt x="59" y="1246"/>
                  </a:lnTo>
                  <a:lnTo>
                    <a:pt x="49" y="1262"/>
                  </a:lnTo>
                  <a:lnTo>
                    <a:pt x="39" y="1275"/>
                  </a:lnTo>
                  <a:lnTo>
                    <a:pt x="33" y="1285"/>
                  </a:lnTo>
                  <a:lnTo>
                    <a:pt x="29" y="1289"/>
                  </a:lnTo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69"/>
            <p:cNvSpPr>
              <a:spLocks/>
            </p:cNvSpPr>
            <p:nvPr/>
          </p:nvSpPr>
          <p:spPr bwMode="gray">
            <a:xfrm>
              <a:off x="900" y="2373"/>
              <a:ext cx="1448" cy="781"/>
            </a:xfrm>
            <a:custGeom>
              <a:avLst/>
              <a:gdLst>
                <a:gd name="T0" fmla="*/ 682 w 2896"/>
                <a:gd name="T1" fmla="*/ 376 h 1563"/>
                <a:gd name="T2" fmla="*/ 665 w 2896"/>
                <a:gd name="T3" fmla="*/ 372 h 1563"/>
                <a:gd name="T4" fmla="*/ 658 w 2896"/>
                <a:gd name="T5" fmla="*/ 380 h 1563"/>
                <a:gd name="T6" fmla="*/ 653 w 2896"/>
                <a:gd name="T7" fmla="*/ 378 h 1563"/>
                <a:gd name="T8" fmla="*/ 623 w 2896"/>
                <a:gd name="T9" fmla="*/ 368 h 1563"/>
                <a:gd name="T10" fmla="*/ 626 w 2896"/>
                <a:gd name="T11" fmla="*/ 363 h 1563"/>
                <a:gd name="T12" fmla="*/ 630 w 2896"/>
                <a:gd name="T13" fmla="*/ 349 h 1563"/>
                <a:gd name="T14" fmla="*/ 616 w 2896"/>
                <a:gd name="T15" fmla="*/ 326 h 1563"/>
                <a:gd name="T16" fmla="*/ 604 w 2896"/>
                <a:gd name="T17" fmla="*/ 331 h 1563"/>
                <a:gd name="T18" fmla="*/ 589 w 2896"/>
                <a:gd name="T19" fmla="*/ 341 h 1563"/>
                <a:gd name="T20" fmla="*/ 568 w 2896"/>
                <a:gd name="T21" fmla="*/ 333 h 1563"/>
                <a:gd name="T22" fmla="*/ 557 w 2896"/>
                <a:gd name="T23" fmla="*/ 332 h 1563"/>
                <a:gd name="T24" fmla="*/ 536 w 2896"/>
                <a:gd name="T25" fmla="*/ 348 h 1563"/>
                <a:gd name="T26" fmla="*/ 511 w 2896"/>
                <a:gd name="T27" fmla="*/ 355 h 1563"/>
                <a:gd name="T28" fmla="*/ 491 w 2896"/>
                <a:gd name="T29" fmla="*/ 376 h 1563"/>
                <a:gd name="T30" fmla="*/ 459 w 2896"/>
                <a:gd name="T31" fmla="*/ 388 h 1563"/>
                <a:gd name="T32" fmla="*/ 442 w 2896"/>
                <a:gd name="T33" fmla="*/ 382 h 1563"/>
                <a:gd name="T34" fmla="*/ 431 w 2896"/>
                <a:gd name="T35" fmla="*/ 370 h 1563"/>
                <a:gd name="T36" fmla="*/ 400 w 2896"/>
                <a:gd name="T37" fmla="*/ 364 h 1563"/>
                <a:gd name="T38" fmla="*/ 389 w 2896"/>
                <a:gd name="T39" fmla="*/ 353 h 1563"/>
                <a:gd name="T40" fmla="*/ 364 w 2896"/>
                <a:gd name="T41" fmla="*/ 368 h 1563"/>
                <a:gd name="T42" fmla="*/ 348 w 2896"/>
                <a:gd name="T43" fmla="*/ 384 h 1563"/>
                <a:gd name="T44" fmla="*/ 335 w 2896"/>
                <a:gd name="T45" fmla="*/ 390 h 1563"/>
                <a:gd name="T46" fmla="*/ 339 w 2896"/>
                <a:gd name="T47" fmla="*/ 373 h 1563"/>
                <a:gd name="T48" fmla="*/ 331 w 2896"/>
                <a:gd name="T49" fmla="*/ 359 h 1563"/>
                <a:gd name="T50" fmla="*/ 302 w 2896"/>
                <a:gd name="T51" fmla="*/ 366 h 1563"/>
                <a:gd name="T52" fmla="*/ 264 w 2896"/>
                <a:gd name="T53" fmla="*/ 352 h 1563"/>
                <a:gd name="T54" fmla="*/ 246 w 2896"/>
                <a:gd name="T55" fmla="*/ 351 h 1563"/>
                <a:gd name="T56" fmla="*/ 221 w 2896"/>
                <a:gd name="T57" fmla="*/ 336 h 1563"/>
                <a:gd name="T58" fmla="*/ 200 w 2896"/>
                <a:gd name="T59" fmla="*/ 320 h 1563"/>
                <a:gd name="T60" fmla="*/ 178 w 2896"/>
                <a:gd name="T61" fmla="*/ 301 h 1563"/>
                <a:gd name="T62" fmla="*/ 171 w 2896"/>
                <a:gd name="T63" fmla="*/ 281 h 1563"/>
                <a:gd name="T64" fmla="*/ 158 w 2896"/>
                <a:gd name="T65" fmla="*/ 288 h 1563"/>
                <a:gd name="T66" fmla="*/ 142 w 2896"/>
                <a:gd name="T67" fmla="*/ 265 h 1563"/>
                <a:gd name="T68" fmla="*/ 109 w 2896"/>
                <a:gd name="T69" fmla="*/ 235 h 1563"/>
                <a:gd name="T70" fmla="*/ 89 w 2896"/>
                <a:gd name="T71" fmla="*/ 223 h 1563"/>
                <a:gd name="T72" fmla="*/ 74 w 2896"/>
                <a:gd name="T73" fmla="*/ 228 h 1563"/>
                <a:gd name="T74" fmla="*/ 46 w 2896"/>
                <a:gd name="T75" fmla="*/ 195 h 1563"/>
                <a:gd name="T76" fmla="*/ 19 w 2896"/>
                <a:gd name="T77" fmla="*/ 169 h 1563"/>
                <a:gd name="T78" fmla="*/ 10 w 2896"/>
                <a:gd name="T79" fmla="*/ 162 h 1563"/>
                <a:gd name="T80" fmla="*/ 0 w 2896"/>
                <a:gd name="T81" fmla="*/ 157 h 1563"/>
                <a:gd name="T82" fmla="*/ 3 w 2896"/>
                <a:gd name="T83" fmla="*/ 135 h 1563"/>
                <a:gd name="T84" fmla="*/ 1 w 2896"/>
                <a:gd name="T85" fmla="*/ 112 h 1563"/>
                <a:gd name="T86" fmla="*/ 11 w 2896"/>
                <a:gd name="T87" fmla="*/ 109 h 1563"/>
                <a:gd name="T88" fmla="*/ 22 w 2896"/>
                <a:gd name="T89" fmla="*/ 118 h 1563"/>
                <a:gd name="T90" fmla="*/ 38 w 2896"/>
                <a:gd name="T91" fmla="*/ 112 h 1563"/>
                <a:gd name="T92" fmla="*/ 43 w 2896"/>
                <a:gd name="T93" fmla="*/ 90 h 1563"/>
                <a:gd name="T94" fmla="*/ 25 w 2896"/>
                <a:gd name="T95" fmla="*/ 76 h 1563"/>
                <a:gd name="T96" fmla="*/ 29 w 2896"/>
                <a:gd name="T97" fmla="*/ 51 h 1563"/>
                <a:gd name="T98" fmla="*/ 39 w 2896"/>
                <a:gd name="T99" fmla="*/ 36 h 1563"/>
                <a:gd name="T100" fmla="*/ 71 w 2896"/>
                <a:gd name="T101" fmla="*/ 26 h 1563"/>
                <a:gd name="T102" fmla="*/ 148 w 2896"/>
                <a:gd name="T103" fmla="*/ 20 h 1563"/>
                <a:gd name="T104" fmla="*/ 258 w 2896"/>
                <a:gd name="T105" fmla="*/ 20 h 1563"/>
                <a:gd name="T106" fmla="*/ 365 w 2896"/>
                <a:gd name="T107" fmla="*/ 3 h 1563"/>
                <a:gd name="T108" fmla="*/ 417 w 2896"/>
                <a:gd name="T109" fmla="*/ 39 h 1563"/>
                <a:gd name="T110" fmla="*/ 399 w 2896"/>
                <a:gd name="T111" fmla="*/ 107 h 1563"/>
                <a:gd name="T112" fmla="*/ 467 w 2896"/>
                <a:gd name="T113" fmla="*/ 166 h 1563"/>
                <a:gd name="T114" fmla="*/ 552 w 2896"/>
                <a:gd name="T115" fmla="*/ 189 h 1563"/>
                <a:gd name="T116" fmla="*/ 640 w 2896"/>
                <a:gd name="T117" fmla="*/ 234 h 1563"/>
                <a:gd name="T118" fmla="*/ 685 w 2896"/>
                <a:gd name="T119" fmla="*/ 200 h 1563"/>
                <a:gd name="T120" fmla="*/ 711 w 2896"/>
                <a:gd name="T121" fmla="*/ 258 h 1563"/>
                <a:gd name="T122" fmla="*/ 713 w 2896"/>
                <a:gd name="T123" fmla="*/ 353 h 1563"/>
                <a:gd name="T124" fmla="*/ 689 w 2896"/>
                <a:gd name="T125" fmla="*/ 384 h 1563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896"/>
                <a:gd name="T190" fmla="*/ 0 h 1563"/>
                <a:gd name="T191" fmla="*/ 2896 w 2896"/>
                <a:gd name="T192" fmla="*/ 1563 h 1563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896" h="1563">
                  <a:moveTo>
                    <a:pt x="2754" y="1539"/>
                  </a:moveTo>
                  <a:lnTo>
                    <a:pt x="2752" y="1535"/>
                  </a:lnTo>
                  <a:lnTo>
                    <a:pt x="2746" y="1528"/>
                  </a:lnTo>
                  <a:lnTo>
                    <a:pt x="2738" y="1516"/>
                  </a:lnTo>
                  <a:lnTo>
                    <a:pt x="2728" y="1504"/>
                  </a:lnTo>
                  <a:lnTo>
                    <a:pt x="2715" y="1496"/>
                  </a:lnTo>
                  <a:lnTo>
                    <a:pt x="2699" y="1490"/>
                  </a:lnTo>
                  <a:lnTo>
                    <a:pt x="2685" y="1486"/>
                  </a:lnTo>
                  <a:lnTo>
                    <a:pt x="2671" y="1486"/>
                  </a:lnTo>
                  <a:lnTo>
                    <a:pt x="2658" y="1490"/>
                  </a:lnTo>
                  <a:lnTo>
                    <a:pt x="2650" y="1500"/>
                  </a:lnTo>
                  <a:lnTo>
                    <a:pt x="2644" y="1510"/>
                  </a:lnTo>
                  <a:lnTo>
                    <a:pt x="2640" y="1516"/>
                  </a:lnTo>
                  <a:lnTo>
                    <a:pt x="2636" y="1520"/>
                  </a:lnTo>
                  <a:lnTo>
                    <a:pt x="2632" y="1522"/>
                  </a:lnTo>
                  <a:lnTo>
                    <a:pt x="2630" y="1524"/>
                  </a:lnTo>
                  <a:lnTo>
                    <a:pt x="2628" y="1524"/>
                  </a:lnTo>
                  <a:lnTo>
                    <a:pt x="2624" y="1522"/>
                  </a:lnTo>
                  <a:lnTo>
                    <a:pt x="2612" y="1514"/>
                  </a:lnTo>
                  <a:lnTo>
                    <a:pt x="2591" y="1504"/>
                  </a:lnTo>
                  <a:lnTo>
                    <a:pt x="2559" y="1492"/>
                  </a:lnTo>
                  <a:lnTo>
                    <a:pt x="2534" y="1486"/>
                  </a:lnTo>
                  <a:lnTo>
                    <a:pt x="2510" y="1480"/>
                  </a:lnTo>
                  <a:lnTo>
                    <a:pt x="2492" y="1474"/>
                  </a:lnTo>
                  <a:lnTo>
                    <a:pt x="2480" y="1472"/>
                  </a:lnTo>
                  <a:lnTo>
                    <a:pt x="2477" y="1472"/>
                  </a:lnTo>
                  <a:lnTo>
                    <a:pt x="2480" y="1468"/>
                  </a:lnTo>
                  <a:lnTo>
                    <a:pt x="2488" y="1463"/>
                  </a:lnTo>
                  <a:lnTo>
                    <a:pt x="2502" y="1453"/>
                  </a:lnTo>
                  <a:lnTo>
                    <a:pt x="2514" y="1443"/>
                  </a:lnTo>
                  <a:lnTo>
                    <a:pt x="2524" y="1431"/>
                  </a:lnTo>
                  <a:lnTo>
                    <a:pt x="2528" y="1421"/>
                  </a:lnTo>
                  <a:lnTo>
                    <a:pt x="2526" y="1411"/>
                  </a:lnTo>
                  <a:lnTo>
                    <a:pt x="2518" y="1396"/>
                  </a:lnTo>
                  <a:lnTo>
                    <a:pt x="2506" y="1376"/>
                  </a:lnTo>
                  <a:lnTo>
                    <a:pt x="2494" y="1356"/>
                  </a:lnTo>
                  <a:lnTo>
                    <a:pt x="2482" y="1337"/>
                  </a:lnTo>
                  <a:lnTo>
                    <a:pt x="2471" y="1319"/>
                  </a:lnTo>
                  <a:lnTo>
                    <a:pt x="2463" y="1307"/>
                  </a:lnTo>
                  <a:lnTo>
                    <a:pt x="2461" y="1303"/>
                  </a:lnTo>
                  <a:lnTo>
                    <a:pt x="2457" y="1305"/>
                  </a:lnTo>
                  <a:lnTo>
                    <a:pt x="2445" y="1309"/>
                  </a:lnTo>
                  <a:lnTo>
                    <a:pt x="2429" y="1317"/>
                  </a:lnTo>
                  <a:lnTo>
                    <a:pt x="2414" y="1325"/>
                  </a:lnTo>
                  <a:lnTo>
                    <a:pt x="2398" y="1333"/>
                  </a:lnTo>
                  <a:lnTo>
                    <a:pt x="2384" y="1341"/>
                  </a:lnTo>
                  <a:lnTo>
                    <a:pt x="2376" y="1348"/>
                  </a:lnTo>
                  <a:lnTo>
                    <a:pt x="2366" y="1358"/>
                  </a:lnTo>
                  <a:lnTo>
                    <a:pt x="2354" y="1366"/>
                  </a:lnTo>
                  <a:lnTo>
                    <a:pt x="2339" y="1366"/>
                  </a:lnTo>
                  <a:lnTo>
                    <a:pt x="2321" y="1362"/>
                  </a:lnTo>
                  <a:lnTo>
                    <a:pt x="2305" y="1354"/>
                  </a:lnTo>
                  <a:lnTo>
                    <a:pt x="2290" y="1344"/>
                  </a:lnTo>
                  <a:lnTo>
                    <a:pt x="2272" y="1335"/>
                  </a:lnTo>
                  <a:lnTo>
                    <a:pt x="2256" y="1327"/>
                  </a:lnTo>
                  <a:lnTo>
                    <a:pt x="2246" y="1321"/>
                  </a:lnTo>
                  <a:lnTo>
                    <a:pt x="2242" y="1319"/>
                  </a:lnTo>
                  <a:lnTo>
                    <a:pt x="2238" y="1323"/>
                  </a:lnTo>
                  <a:lnTo>
                    <a:pt x="2228" y="1331"/>
                  </a:lnTo>
                  <a:lnTo>
                    <a:pt x="2215" y="1342"/>
                  </a:lnTo>
                  <a:lnTo>
                    <a:pt x="2197" y="1354"/>
                  </a:lnTo>
                  <a:lnTo>
                    <a:pt x="2177" y="1370"/>
                  </a:lnTo>
                  <a:lnTo>
                    <a:pt x="2160" y="1382"/>
                  </a:lnTo>
                  <a:lnTo>
                    <a:pt x="2142" y="1394"/>
                  </a:lnTo>
                  <a:lnTo>
                    <a:pt x="2126" y="1402"/>
                  </a:lnTo>
                  <a:lnTo>
                    <a:pt x="2108" y="1405"/>
                  </a:lnTo>
                  <a:lnTo>
                    <a:pt x="2087" y="1411"/>
                  </a:lnTo>
                  <a:lnTo>
                    <a:pt x="2063" y="1415"/>
                  </a:lnTo>
                  <a:lnTo>
                    <a:pt x="2043" y="1423"/>
                  </a:lnTo>
                  <a:lnTo>
                    <a:pt x="2028" y="1431"/>
                  </a:lnTo>
                  <a:lnTo>
                    <a:pt x="2016" y="1445"/>
                  </a:lnTo>
                  <a:lnTo>
                    <a:pt x="2004" y="1465"/>
                  </a:lnTo>
                  <a:lnTo>
                    <a:pt x="1986" y="1486"/>
                  </a:lnTo>
                  <a:lnTo>
                    <a:pt x="1963" y="1506"/>
                  </a:lnTo>
                  <a:lnTo>
                    <a:pt x="1937" y="1522"/>
                  </a:lnTo>
                  <a:lnTo>
                    <a:pt x="1910" y="1531"/>
                  </a:lnTo>
                  <a:lnTo>
                    <a:pt x="1884" y="1539"/>
                  </a:lnTo>
                  <a:lnTo>
                    <a:pt x="1860" y="1547"/>
                  </a:lnTo>
                  <a:lnTo>
                    <a:pt x="1837" y="1555"/>
                  </a:lnTo>
                  <a:lnTo>
                    <a:pt x="1815" y="1561"/>
                  </a:lnTo>
                  <a:lnTo>
                    <a:pt x="1795" y="1561"/>
                  </a:lnTo>
                  <a:lnTo>
                    <a:pt x="1784" y="1553"/>
                  </a:lnTo>
                  <a:lnTo>
                    <a:pt x="1776" y="1541"/>
                  </a:lnTo>
                  <a:lnTo>
                    <a:pt x="1770" y="1528"/>
                  </a:lnTo>
                  <a:lnTo>
                    <a:pt x="1768" y="1514"/>
                  </a:lnTo>
                  <a:lnTo>
                    <a:pt x="1764" y="1502"/>
                  </a:lnTo>
                  <a:lnTo>
                    <a:pt x="1756" y="1492"/>
                  </a:lnTo>
                  <a:lnTo>
                    <a:pt x="1744" y="1484"/>
                  </a:lnTo>
                  <a:lnTo>
                    <a:pt x="1723" y="1480"/>
                  </a:lnTo>
                  <a:lnTo>
                    <a:pt x="1697" y="1478"/>
                  </a:lnTo>
                  <a:lnTo>
                    <a:pt x="1669" y="1476"/>
                  </a:lnTo>
                  <a:lnTo>
                    <a:pt x="1642" y="1472"/>
                  </a:lnTo>
                  <a:lnTo>
                    <a:pt x="1614" y="1466"/>
                  </a:lnTo>
                  <a:lnTo>
                    <a:pt x="1601" y="1459"/>
                  </a:lnTo>
                  <a:lnTo>
                    <a:pt x="1591" y="1449"/>
                  </a:lnTo>
                  <a:lnTo>
                    <a:pt x="1583" y="1439"/>
                  </a:lnTo>
                  <a:lnTo>
                    <a:pt x="1575" y="1429"/>
                  </a:lnTo>
                  <a:lnTo>
                    <a:pt x="1567" y="1419"/>
                  </a:lnTo>
                  <a:lnTo>
                    <a:pt x="1557" y="1415"/>
                  </a:lnTo>
                  <a:lnTo>
                    <a:pt x="1545" y="1415"/>
                  </a:lnTo>
                  <a:lnTo>
                    <a:pt x="1528" y="1421"/>
                  </a:lnTo>
                  <a:lnTo>
                    <a:pt x="1502" y="1437"/>
                  </a:lnTo>
                  <a:lnTo>
                    <a:pt x="1479" y="1455"/>
                  </a:lnTo>
                  <a:lnTo>
                    <a:pt x="1455" y="1472"/>
                  </a:lnTo>
                  <a:lnTo>
                    <a:pt x="1435" y="1492"/>
                  </a:lnTo>
                  <a:lnTo>
                    <a:pt x="1421" y="1508"/>
                  </a:lnTo>
                  <a:lnTo>
                    <a:pt x="1410" y="1520"/>
                  </a:lnTo>
                  <a:lnTo>
                    <a:pt x="1402" y="1528"/>
                  </a:lnTo>
                  <a:lnTo>
                    <a:pt x="1390" y="1537"/>
                  </a:lnTo>
                  <a:lnTo>
                    <a:pt x="1378" y="1547"/>
                  </a:lnTo>
                  <a:lnTo>
                    <a:pt x="1364" y="1555"/>
                  </a:lnTo>
                  <a:lnTo>
                    <a:pt x="1353" y="1561"/>
                  </a:lnTo>
                  <a:lnTo>
                    <a:pt x="1345" y="1563"/>
                  </a:lnTo>
                  <a:lnTo>
                    <a:pt x="1339" y="1561"/>
                  </a:lnTo>
                  <a:lnTo>
                    <a:pt x="1339" y="1553"/>
                  </a:lnTo>
                  <a:lnTo>
                    <a:pt x="1343" y="1541"/>
                  </a:lnTo>
                  <a:lnTo>
                    <a:pt x="1347" y="1528"/>
                  </a:lnTo>
                  <a:lnTo>
                    <a:pt x="1353" y="1510"/>
                  </a:lnTo>
                  <a:lnTo>
                    <a:pt x="1356" y="1492"/>
                  </a:lnTo>
                  <a:lnTo>
                    <a:pt x="1358" y="1476"/>
                  </a:lnTo>
                  <a:lnTo>
                    <a:pt x="1358" y="1461"/>
                  </a:lnTo>
                  <a:lnTo>
                    <a:pt x="1353" y="1449"/>
                  </a:lnTo>
                  <a:lnTo>
                    <a:pt x="1343" y="1441"/>
                  </a:lnTo>
                  <a:lnTo>
                    <a:pt x="1321" y="1437"/>
                  </a:lnTo>
                  <a:lnTo>
                    <a:pt x="1301" y="1441"/>
                  </a:lnTo>
                  <a:lnTo>
                    <a:pt x="1282" y="1449"/>
                  </a:lnTo>
                  <a:lnTo>
                    <a:pt x="1260" y="1457"/>
                  </a:lnTo>
                  <a:lnTo>
                    <a:pt x="1234" y="1463"/>
                  </a:lnTo>
                  <a:lnTo>
                    <a:pt x="1205" y="1465"/>
                  </a:lnTo>
                  <a:lnTo>
                    <a:pt x="1173" y="1459"/>
                  </a:lnTo>
                  <a:lnTo>
                    <a:pt x="1140" y="1449"/>
                  </a:lnTo>
                  <a:lnTo>
                    <a:pt x="1106" y="1435"/>
                  </a:lnTo>
                  <a:lnTo>
                    <a:pt x="1077" y="1421"/>
                  </a:lnTo>
                  <a:lnTo>
                    <a:pt x="1053" y="1409"/>
                  </a:lnTo>
                  <a:lnTo>
                    <a:pt x="1038" y="1402"/>
                  </a:lnTo>
                  <a:lnTo>
                    <a:pt x="1026" y="1398"/>
                  </a:lnTo>
                  <a:lnTo>
                    <a:pt x="1012" y="1400"/>
                  </a:lnTo>
                  <a:lnTo>
                    <a:pt x="998" y="1404"/>
                  </a:lnTo>
                  <a:lnTo>
                    <a:pt x="984" y="1405"/>
                  </a:lnTo>
                  <a:lnTo>
                    <a:pt x="969" y="1404"/>
                  </a:lnTo>
                  <a:lnTo>
                    <a:pt x="951" y="1396"/>
                  </a:lnTo>
                  <a:lnTo>
                    <a:pt x="931" y="1380"/>
                  </a:lnTo>
                  <a:lnTo>
                    <a:pt x="908" y="1364"/>
                  </a:lnTo>
                  <a:lnTo>
                    <a:pt x="884" y="1346"/>
                  </a:lnTo>
                  <a:lnTo>
                    <a:pt x="860" y="1331"/>
                  </a:lnTo>
                  <a:lnTo>
                    <a:pt x="843" y="1317"/>
                  </a:lnTo>
                  <a:lnTo>
                    <a:pt x="831" y="1307"/>
                  </a:lnTo>
                  <a:lnTo>
                    <a:pt x="817" y="1297"/>
                  </a:lnTo>
                  <a:lnTo>
                    <a:pt x="799" y="1283"/>
                  </a:lnTo>
                  <a:lnTo>
                    <a:pt x="778" y="1268"/>
                  </a:lnTo>
                  <a:lnTo>
                    <a:pt x="754" y="1250"/>
                  </a:lnTo>
                  <a:lnTo>
                    <a:pt x="734" y="1234"/>
                  </a:lnTo>
                  <a:lnTo>
                    <a:pt x="717" y="1219"/>
                  </a:lnTo>
                  <a:lnTo>
                    <a:pt x="709" y="1207"/>
                  </a:lnTo>
                  <a:lnTo>
                    <a:pt x="705" y="1189"/>
                  </a:lnTo>
                  <a:lnTo>
                    <a:pt x="701" y="1169"/>
                  </a:lnTo>
                  <a:lnTo>
                    <a:pt x="697" y="1150"/>
                  </a:lnTo>
                  <a:lnTo>
                    <a:pt x="691" y="1134"/>
                  </a:lnTo>
                  <a:lnTo>
                    <a:pt x="683" y="1126"/>
                  </a:lnTo>
                  <a:lnTo>
                    <a:pt x="675" y="1126"/>
                  </a:lnTo>
                  <a:lnTo>
                    <a:pt x="666" y="1132"/>
                  </a:lnTo>
                  <a:lnTo>
                    <a:pt x="656" y="1140"/>
                  </a:lnTo>
                  <a:lnTo>
                    <a:pt x="644" y="1148"/>
                  </a:lnTo>
                  <a:lnTo>
                    <a:pt x="632" y="1154"/>
                  </a:lnTo>
                  <a:lnTo>
                    <a:pt x="620" y="1156"/>
                  </a:lnTo>
                  <a:lnTo>
                    <a:pt x="612" y="1152"/>
                  </a:lnTo>
                  <a:lnTo>
                    <a:pt x="606" y="1142"/>
                  </a:lnTo>
                  <a:lnTo>
                    <a:pt x="591" y="1100"/>
                  </a:lnTo>
                  <a:lnTo>
                    <a:pt x="565" y="1063"/>
                  </a:lnTo>
                  <a:lnTo>
                    <a:pt x="532" y="1026"/>
                  </a:lnTo>
                  <a:lnTo>
                    <a:pt x="510" y="1006"/>
                  </a:lnTo>
                  <a:lnTo>
                    <a:pt x="484" y="984"/>
                  </a:lnTo>
                  <a:lnTo>
                    <a:pt x="461" y="963"/>
                  </a:lnTo>
                  <a:lnTo>
                    <a:pt x="437" y="943"/>
                  </a:lnTo>
                  <a:lnTo>
                    <a:pt x="419" y="923"/>
                  </a:lnTo>
                  <a:lnTo>
                    <a:pt x="406" y="908"/>
                  </a:lnTo>
                  <a:lnTo>
                    <a:pt x="390" y="894"/>
                  </a:lnTo>
                  <a:lnTo>
                    <a:pt x="374" y="890"/>
                  </a:lnTo>
                  <a:lnTo>
                    <a:pt x="356" y="892"/>
                  </a:lnTo>
                  <a:lnTo>
                    <a:pt x="343" y="900"/>
                  </a:lnTo>
                  <a:lnTo>
                    <a:pt x="331" y="910"/>
                  </a:lnTo>
                  <a:lnTo>
                    <a:pt x="321" y="919"/>
                  </a:lnTo>
                  <a:lnTo>
                    <a:pt x="309" y="921"/>
                  </a:lnTo>
                  <a:lnTo>
                    <a:pt x="295" y="913"/>
                  </a:lnTo>
                  <a:lnTo>
                    <a:pt x="280" y="898"/>
                  </a:lnTo>
                  <a:lnTo>
                    <a:pt x="266" y="870"/>
                  </a:lnTo>
                  <a:lnTo>
                    <a:pt x="246" y="839"/>
                  </a:lnTo>
                  <a:lnTo>
                    <a:pt x="217" y="809"/>
                  </a:lnTo>
                  <a:lnTo>
                    <a:pt x="183" y="782"/>
                  </a:lnTo>
                  <a:lnTo>
                    <a:pt x="152" y="756"/>
                  </a:lnTo>
                  <a:lnTo>
                    <a:pt x="124" y="734"/>
                  </a:lnTo>
                  <a:lnTo>
                    <a:pt x="105" y="717"/>
                  </a:lnTo>
                  <a:lnTo>
                    <a:pt x="87" y="697"/>
                  </a:lnTo>
                  <a:lnTo>
                    <a:pt x="73" y="677"/>
                  </a:lnTo>
                  <a:lnTo>
                    <a:pt x="61" y="662"/>
                  </a:lnTo>
                  <a:lnTo>
                    <a:pt x="53" y="652"/>
                  </a:lnTo>
                  <a:lnTo>
                    <a:pt x="51" y="648"/>
                  </a:lnTo>
                  <a:lnTo>
                    <a:pt x="47" y="648"/>
                  </a:lnTo>
                  <a:lnTo>
                    <a:pt x="40" y="650"/>
                  </a:lnTo>
                  <a:lnTo>
                    <a:pt x="30" y="650"/>
                  </a:lnTo>
                  <a:lnTo>
                    <a:pt x="20" y="648"/>
                  </a:lnTo>
                  <a:lnTo>
                    <a:pt x="8" y="646"/>
                  </a:lnTo>
                  <a:lnTo>
                    <a:pt x="2" y="638"/>
                  </a:lnTo>
                  <a:lnTo>
                    <a:pt x="0" y="628"/>
                  </a:lnTo>
                  <a:lnTo>
                    <a:pt x="4" y="614"/>
                  </a:lnTo>
                  <a:lnTo>
                    <a:pt x="10" y="593"/>
                  </a:lnTo>
                  <a:lnTo>
                    <a:pt x="14" y="575"/>
                  </a:lnTo>
                  <a:lnTo>
                    <a:pt x="14" y="559"/>
                  </a:lnTo>
                  <a:lnTo>
                    <a:pt x="12" y="541"/>
                  </a:lnTo>
                  <a:lnTo>
                    <a:pt x="10" y="524"/>
                  </a:lnTo>
                  <a:lnTo>
                    <a:pt x="12" y="504"/>
                  </a:lnTo>
                  <a:lnTo>
                    <a:pt x="12" y="482"/>
                  </a:lnTo>
                  <a:lnTo>
                    <a:pt x="8" y="463"/>
                  </a:lnTo>
                  <a:lnTo>
                    <a:pt x="6" y="449"/>
                  </a:lnTo>
                  <a:lnTo>
                    <a:pt x="4" y="439"/>
                  </a:lnTo>
                  <a:lnTo>
                    <a:pt x="10" y="431"/>
                  </a:lnTo>
                  <a:lnTo>
                    <a:pt x="22" y="427"/>
                  </a:lnTo>
                  <a:lnTo>
                    <a:pt x="34" y="429"/>
                  </a:lnTo>
                  <a:lnTo>
                    <a:pt x="44" y="437"/>
                  </a:lnTo>
                  <a:lnTo>
                    <a:pt x="51" y="449"/>
                  </a:lnTo>
                  <a:lnTo>
                    <a:pt x="57" y="461"/>
                  </a:lnTo>
                  <a:lnTo>
                    <a:pt x="65" y="471"/>
                  </a:lnTo>
                  <a:lnTo>
                    <a:pt x="75" y="475"/>
                  </a:lnTo>
                  <a:lnTo>
                    <a:pt x="87" y="473"/>
                  </a:lnTo>
                  <a:lnTo>
                    <a:pt x="105" y="465"/>
                  </a:lnTo>
                  <a:lnTo>
                    <a:pt x="118" y="463"/>
                  </a:lnTo>
                  <a:lnTo>
                    <a:pt x="132" y="463"/>
                  </a:lnTo>
                  <a:lnTo>
                    <a:pt x="144" y="459"/>
                  </a:lnTo>
                  <a:lnTo>
                    <a:pt x="152" y="451"/>
                  </a:lnTo>
                  <a:lnTo>
                    <a:pt x="158" y="435"/>
                  </a:lnTo>
                  <a:lnTo>
                    <a:pt x="164" y="412"/>
                  </a:lnTo>
                  <a:lnTo>
                    <a:pt x="169" y="394"/>
                  </a:lnTo>
                  <a:lnTo>
                    <a:pt x="171" y="376"/>
                  </a:lnTo>
                  <a:lnTo>
                    <a:pt x="169" y="360"/>
                  </a:lnTo>
                  <a:lnTo>
                    <a:pt x="156" y="347"/>
                  </a:lnTo>
                  <a:lnTo>
                    <a:pt x="140" y="335"/>
                  </a:lnTo>
                  <a:lnTo>
                    <a:pt x="122" y="325"/>
                  </a:lnTo>
                  <a:lnTo>
                    <a:pt x="108" y="315"/>
                  </a:lnTo>
                  <a:lnTo>
                    <a:pt x="99" y="305"/>
                  </a:lnTo>
                  <a:lnTo>
                    <a:pt x="97" y="293"/>
                  </a:lnTo>
                  <a:lnTo>
                    <a:pt x="101" y="278"/>
                  </a:lnTo>
                  <a:lnTo>
                    <a:pt x="108" y="254"/>
                  </a:lnTo>
                  <a:lnTo>
                    <a:pt x="114" y="229"/>
                  </a:lnTo>
                  <a:lnTo>
                    <a:pt x="118" y="205"/>
                  </a:lnTo>
                  <a:lnTo>
                    <a:pt x="124" y="183"/>
                  </a:lnTo>
                  <a:lnTo>
                    <a:pt x="132" y="168"/>
                  </a:lnTo>
                  <a:lnTo>
                    <a:pt x="140" y="158"/>
                  </a:lnTo>
                  <a:lnTo>
                    <a:pt x="148" y="150"/>
                  </a:lnTo>
                  <a:lnTo>
                    <a:pt x="154" y="146"/>
                  </a:lnTo>
                  <a:lnTo>
                    <a:pt x="158" y="142"/>
                  </a:lnTo>
                  <a:lnTo>
                    <a:pt x="160" y="140"/>
                  </a:lnTo>
                  <a:lnTo>
                    <a:pt x="162" y="138"/>
                  </a:lnTo>
                  <a:lnTo>
                    <a:pt x="256" y="152"/>
                  </a:lnTo>
                  <a:lnTo>
                    <a:pt x="284" y="105"/>
                  </a:lnTo>
                  <a:lnTo>
                    <a:pt x="355" y="42"/>
                  </a:lnTo>
                  <a:lnTo>
                    <a:pt x="384" y="24"/>
                  </a:lnTo>
                  <a:lnTo>
                    <a:pt x="492" y="61"/>
                  </a:lnTo>
                  <a:lnTo>
                    <a:pt x="530" y="87"/>
                  </a:lnTo>
                  <a:lnTo>
                    <a:pt x="589" y="81"/>
                  </a:lnTo>
                  <a:lnTo>
                    <a:pt x="626" y="36"/>
                  </a:lnTo>
                  <a:lnTo>
                    <a:pt x="792" y="67"/>
                  </a:lnTo>
                  <a:lnTo>
                    <a:pt x="841" y="106"/>
                  </a:lnTo>
                  <a:lnTo>
                    <a:pt x="896" y="118"/>
                  </a:lnTo>
                  <a:lnTo>
                    <a:pt x="1032" y="81"/>
                  </a:lnTo>
                  <a:lnTo>
                    <a:pt x="1071" y="105"/>
                  </a:lnTo>
                  <a:lnTo>
                    <a:pt x="1179" y="34"/>
                  </a:lnTo>
                  <a:lnTo>
                    <a:pt x="1297" y="32"/>
                  </a:lnTo>
                  <a:lnTo>
                    <a:pt x="1366" y="0"/>
                  </a:lnTo>
                  <a:lnTo>
                    <a:pt x="1461" y="12"/>
                  </a:lnTo>
                  <a:lnTo>
                    <a:pt x="1575" y="87"/>
                  </a:lnTo>
                  <a:lnTo>
                    <a:pt x="1666" y="75"/>
                  </a:lnTo>
                  <a:lnTo>
                    <a:pt x="1669" y="110"/>
                  </a:lnTo>
                  <a:lnTo>
                    <a:pt x="1628" y="138"/>
                  </a:lnTo>
                  <a:lnTo>
                    <a:pt x="1667" y="158"/>
                  </a:lnTo>
                  <a:lnTo>
                    <a:pt x="1666" y="205"/>
                  </a:lnTo>
                  <a:lnTo>
                    <a:pt x="1632" y="295"/>
                  </a:lnTo>
                  <a:lnTo>
                    <a:pt x="1634" y="347"/>
                  </a:lnTo>
                  <a:lnTo>
                    <a:pt x="1589" y="349"/>
                  </a:lnTo>
                  <a:lnTo>
                    <a:pt x="1595" y="431"/>
                  </a:lnTo>
                  <a:lnTo>
                    <a:pt x="1650" y="520"/>
                  </a:lnTo>
                  <a:lnTo>
                    <a:pt x="1701" y="632"/>
                  </a:lnTo>
                  <a:lnTo>
                    <a:pt x="1774" y="628"/>
                  </a:lnTo>
                  <a:lnTo>
                    <a:pt x="1845" y="663"/>
                  </a:lnTo>
                  <a:lnTo>
                    <a:pt x="1870" y="665"/>
                  </a:lnTo>
                  <a:lnTo>
                    <a:pt x="1902" y="683"/>
                  </a:lnTo>
                  <a:lnTo>
                    <a:pt x="1978" y="730"/>
                  </a:lnTo>
                  <a:lnTo>
                    <a:pt x="2041" y="726"/>
                  </a:lnTo>
                  <a:lnTo>
                    <a:pt x="2110" y="758"/>
                  </a:lnTo>
                  <a:lnTo>
                    <a:pt x="2207" y="756"/>
                  </a:lnTo>
                  <a:lnTo>
                    <a:pt x="2321" y="799"/>
                  </a:lnTo>
                  <a:lnTo>
                    <a:pt x="2402" y="860"/>
                  </a:lnTo>
                  <a:lnTo>
                    <a:pt x="2410" y="913"/>
                  </a:lnTo>
                  <a:lnTo>
                    <a:pt x="2486" y="923"/>
                  </a:lnTo>
                  <a:lnTo>
                    <a:pt x="2557" y="939"/>
                  </a:lnTo>
                  <a:lnTo>
                    <a:pt x="2628" y="843"/>
                  </a:lnTo>
                  <a:lnTo>
                    <a:pt x="2644" y="793"/>
                  </a:lnTo>
                  <a:lnTo>
                    <a:pt x="2634" y="758"/>
                  </a:lnTo>
                  <a:lnTo>
                    <a:pt x="2681" y="764"/>
                  </a:lnTo>
                  <a:lnTo>
                    <a:pt x="2740" y="803"/>
                  </a:lnTo>
                  <a:lnTo>
                    <a:pt x="2786" y="829"/>
                  </a:lnTo>
                  <a:lnTo>
                    <a:pt x="2817" y="925"/>
                  </a:lnTo>
                  <a:lnTo>
                    <a:pt x="2880" y="992"/>
                  </a:lnTo>
                  <a:lnTo>
                    <a:pt x="2874" y="1020"/>
                  </a:lnTo>
                  <a:lnTo>
                    <a:pt x="2841" y="1033"/>
                  </a:lnTo>
                  <a:lnTo>
                    <a:pt x="2880" y="1106"/>
                  </a:lnTo>
                  <a:lnTo>
                    <a:pt x="2894" y="1240"/>
                  </a:lnTo>
                  <a:lnTo>
                    <a:pt x="2896" y="1358"/>
                  </a:lnTo>
                  <a:lnTo>
                    <a:pt x="2858" y="1378"/>
                  </a:lnTo>
                  <a:lnTo>
                    <a:pt x="2849" y="1413"/>
                  </a:lnTo>
                  <a:lnTo>
                    <a:pt x="2829" y="1472"/>
                  </a:lnTo>
                  <a:lnTo>
                    <a:pt x="2835" y="1528"/>
                  </a:lnTo>
                  <a:lnTo>
                    <a:pt x="2799" y="1541"/>
                  </a:lnTo>
                  <a:lnTo>
                    <a:pt x="2774" y="1520"/>
                  </a:lnTo>
                  <a:lnTo>
                    <a:pt x="2754" y="1539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9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70"/>
            <p:cNvSpPr>
              <a:spLocks/>
            </p:cNvSpPr>
            <p:nvPr/>
          </p:nvSpPr>
          <p:spPr bwMode="gray">
            <a:xfrm>
              <a:off x="900" y="2373"/>
              <a:ext cx="1448" cy="781"/>
            </a:xfrm>
            <a:custGeom>
              <a:avLst/>
              <a:gdLst>
                <a:gd name="T0" fmla="*/ 682 w 2896"/>
                <a:gd name="T1" fmla="*/ 376 h 1563"/>
                <a:gd name="T2" fmla="*/ 665 w 2896"/>
                <a:gd name="T3" fmla="*/ 372 h 1563"/>
                <a:gd name="T4" fmla="*/ 658 w 2896"/>
                <a:gd name="T5" fmla="*/ 380 h 1563"/>
                <a:gd name="T6" fmla="*/ 653 w 2896"/>
                <a:gd name="T7" fmla="*/ 378 h 1563"/>
                <a:gd name="T8" fmla="*/ 623 w 2896"/>
                <a:gd name="T9" fmla="*/ 368 h 1563"/>
                <a:gd name="T10" fmla="*/ 626 w 2896"/>
                <a:gd name="T11" fmla="*/ 363 h 1563"/>
                <a:gd name="T12" fmla="*/ 630 w 2896"/>
                <a:gd name="T13" fmla="*/ 349 h 1563"/>
                <a:gd name="T14" fmla="*/ 616 w 2896"/>
                <a:gd name="T15" fmla="*/ 326 h 1563"/>
                <a:gd name="T16" fmla="*/ 604 w 2896"/>
                <a:gd name="T17" fmla="*/ 331 h 1563"/>
                <a:gd name="T18" fmla="*/ 589 w 2896"/>
                <a:gd name="T19" fmla="*/ 341 h 1563"/>
                <a:gd name="T20" fmla="*/ 568 w 2896"/>
                <a:gd name="T21" fmla="*/ 333 h 1563"/>
                <a:gd name="T22" fmla="*/ 557 w 2896"/>
                <a:gd name="T23" fmla="*/ 332 h 1563"/>
                <a:gd name="T24" fmla="*/ 536 w 2896"/>
                <a:gd name="T25" fmla="*/ 348 h 1563"/>
                <a:gd name="T26" fmla="*/ 511 w 2896"/>
                <a:gd name="T27" fmla="*/ 355 h 1563"/>
                <a:gd name="T28" fmla="*/ 491 w 2896"/>
                <a:gd name="T29" fmla="*/ 376 h 1563"/>
                <a:gd name="T30" fmla="*/ 459 w 2896"/>
                <a:gd name="T31" fmla="*/ 388 h 1563"/>
                <a:gd name="T32" fmla="*/ 442 w 2896"/>
                <a:gd name="T33" fmla="*/ 382 h 1563"/>
                <a:gd name="T34" fmla="*/ 431 w 2896"/>
                <a:gd name="T35" fmla="*/ 370 h 1563"/>
                <a:gd name="T36" fmla="*/ 400 w 2896"/>
                <a:gd name="T37" fmla="*/ 364 h 1563"/>
                <a:gd name="T38" fmla="*/ 389 w 2896"/>
                <a:gd name="T39" fmla="*/ 353 h 1563"/>
                <a:gd name="T40" fmla="*/ 364 w 2896"/>
                <a:gd name="T41" fmla="*/ 368 h 1563"/>
                <a:gd name="T42" fmla="*/ 348 w 2896"/>
                <a:gd name="T43" fmla="*/ 384 h 1563"/>
                <a:gd name="T44" fmla="*/ 335 w 2896"/>
                <a:gd name="T45" fmla="*/ 390 h 1563"/>
                <a:gd name="T46" fmla="*/ 339 w 2896"/>
                <a:gd name="T47" fmla="*/ 373 h 1563"/>
                <a:gd name="T48" fmla="*/ 331 w 2896"/>
                <a:gd name="T49" fmla="*/ 359 h 1563"/>
                <a:gd name="T50" fmla="*/ 302 w 2896"/>
                <a:gd name="T51" fmla="*/ 366 h 1563"/>
                <a:gd name="T52" fmla="*/ 264 w 2896"/>
                <a:gd name="T53" fmla="*/ 352 h 1563"/>
                <a:gd name="T54" fmla="*/ 246 w 2896"/>
                <a:gd name="T55" fmla="*/ 351 h 1563"/>
                <a:gd name="T56" fmla="*/ 221 w 2896"/>
                <a:gd name="T57" fmla="*/ 336 h 1563"/>
                <a:gd name="T58" fmla="*/ 200 w 2896"/>
                <a:gd name="T59" fmla="*/ 320 h 1563"/>
                <a:gd name="T60" fmla="*/ 178 w 2896"/>
                <a:gd name="T61" fmla="*/ 301 h 1563"/>
                <a:gd name="T62" fmla="*/ 171 w 2896"/>
                <a:gd name="T63" fmla="*/ 281 h 1563"/>
                <a:gd name="T64" fmla="*/ 158 w 2896"/>
                <a:gd name="T65" fmla="*/ 288 h 1563"/>
                <a:gd name="T66" fmla="*/ 142 w 2896"/>
                <a:gd name="T67" fmla="*/ 265 h 1563"/>
                <a:gd name="T68" fmla="*/ 109 w 2896"/>
                <a:gd name="T69" fmla="*/ 235 h 1563"/>
                <a:gd name="T70" fmla="*/ 89 w 2896"/>
                <a:gd name="T71" fmla="*/ 223 h 1563"/>
                <a:gd name="T72" fmla="*/ 74 w 2896"/>
                <a:gd name="T73" fmla="*/ 228 h 1563"/>
                <a:gd name="T74" fmla="*/ 46 w 2896"/>
                <a:gd name="T75" fmla="*/ 195 h 1563"/>
                <a:gd name="T76" fmla="*/ 19 w 2896"/>
                <a:gd name="T77" fmla="*/ 169 h 1563"/>
                <a:gd name="T78" fmla="*/ 10 w 2896"/>
                <a:gd name="T79" fmla="*/ 162 h 1563"/>
                <a:gd name="T80" fmla="*/ 0 w 2896"/>
                <a:gd name="T81" fmla="*/ 157 h 1563"/>
                <a:gd name="T82" fmla="*/ 3 w 2896"/>
                <a:gd name="T83" fmla="*/ 135 h 1563"/>
                <a:gd name="T84" fmla="*/ 1 w 2896"/>
                <a:gd name="T85" fmla="*/ 112 h 1563"/>
                <a:gd name="T86" fmla="*/ 11 w 2896"/>
                <a:gd name="T87" fmla="*/ 109 h 1563"/>
                <a:gd name="T88" fmla="*/ 22 w 2896"/>
                <a:gd name="T89" fmla="*/ 118 h 1563"/>
                <a:gd name="T90" fmla="*/ 38 w 2896"/>
                <a:gd name="T91" fmla="*/ 112 h 1563"/>
                <a:gd name="T92" fmla="*/ 43 w 2896"/>
                <a:gd name="T93" fmla="*/ 90 h 1563"/>
                <a:gd name="T94" fmla="*/ 25 w 2896"/>
                <a:gd name="T95" fmla="*/ 76 h 1563"/>
                <a:gd name="T96" fmla="*/ 29 w 2896"/>
                <a:gd name="T97" fmla="*/ 51 h 1563"/>
                <a:gd name="T98" fmla="*/ 39 w 2896"/>
                <a:gd name="T99" fmla="*/ 36 h 1563"/>
                <a:gd name="T100" fmla="*/ 71 w 2896"/>
                <a:gd name="T101" fmla="*/ 26 h 1563"/>
                <a:gd name="T102" fmla="*/ 148 w 2896"/>
                <a:gd name="T103" fmla="*/ 20 h 1563"/>
                <a:gd name="T104" fmla="*/ 258 w 2896"/>
                <a:gd name="T105" fmla="*/ 20 h 1563"/>
                <a:gd name="T106" fmla="*/ 365 w 2896"/>
                <a:gd name="T107" fmla="*/ 3 h 1563"/>
                <a:gd name="T108" fmla="*/ 417 w 2896"/>
                <a:gd name="T109" fmla="*/ 39 h 1563"/>
                <a:gd name="T110" fmla="*/ 399 w 2896"/>
                <a:gd name="T111" fmla="*/ 107 h 1563"/>
                <a:gd name="T112" fmla="*/ 467 w 2896"/>
                <a:gd name="T113" fmla="*/ 166 h 1563"/>
                <a:gd name="T114" fmla="*/ 552 w 2896"/>
                <a:gd name="T115" fmla="*/ 189 h 1563"/>
                <a:gd name="T116" fmla="*/ 640 w 2896"/>
                <a:gd name="T117" fmla="*/ 234 h 1563"/>
                <a:gd name="T118" fmla="*/ 685 w 2896"/>
                <a:gd name="T119" fmla="*/ 200 h 1563"/>
                <a:gd name="T120" fmla="*/ 711 w 2896"/>
                <a:gd name="T121" fmla="*/ 258 h 1563"/>
                <a:gd name="T122" fmla="*/ 713 w 2896"/>
                <a:gd name="T123" fmla="*/ 353 h 1563"/>
                <a:gd name="T124" fmla="*/ 689 w 2896"/>
                <a:gd name="T125" fmla="*/ 384 h 1563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896"/>
                <a:gd name="T190" fmla="*/ 0 h 1563"/>
                <a:gd name="T191" fmla="*/ 2896 w 2896"/>
                <a:gd name="T192" fmla="*/ 1563 h 1563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896" h="1563">
                  <a:moveTo>
                    <a:pt x="2754" y="1539"/>
                  </a:moveTo>
                  <a:lnTo>
                    <a:pt x="2752" y="1535"/>
                  </a:lnTo>
                  <a:lnTo>
                    <a:pt x="2746" y="1528"/>
                  </a:lnTo>
                  <a:lnTo>
                    <a:pt x="2738" y="1516"/>
                  </a:lnTo>
                  <a:lnTo>
                    <a:pt x="2728" y="1504"/>
                  </a:lnTo>
                  <a:lnTo>
                    <a:pt x="2715" y="1496"/>
                  </a:lnTo>
                  <a:lnTo>
                    <a:pt x="2699" y="1490"/>
                  </a:lnTo>
                  <a:lnTo>
                    <a:pt x="2685" y="1486"/>
                  </a:lnTo>
                  <a:lnTo>
                    <a:pt x="2671" y="1486"/>
                  </a:lnTo>
                  <a:lnTo>
                    <a:pt x="2658" y="1490"/>
                  </a:lnTo>
                  <a:lnTo>
                    <a:pt x="2650" y="1500"/>
                  </a:lnTo>
                  <a:lnTo>
                    <a:pt x="2644" y="1510"/>
                  </a:lnTo>
                  <a:lnTo>
                    <a:pt x="2640" y="1516"/>
                  </a:lnTo>
                  <a:lnTo>
                    <a:pt x="2636" y="1520"/>
                  </a:lnTo>
                  <a:lnTo>
                    <a:pt x="2632" y="1522"/>
                  </a:lnTo>
                  <a:lnTo>
                    <a:pt x="2630" y="1524"/>
                  </a:lnTo>
                  <a:lnTo>
                    <a:pt x="2628" y="1524"/>
                  </a:lnTo>
                  <a:lnTo>
                    <a:pt x="2624" y="1522"/>
                  </a:lnTo>
                  <a:lnTo>
                    <a:pt x="2612" y="1514"/>
                  </a:lnTo>
                  <a:lnTo>
                    <a:pt x="2591" y="1504"/>
                  </a:lnTo>
                  <a:lnTo>
                    <a:pt x="2559" y="1492"/>
                  </a:lnTo>
                  <a:lnTo>
                    <a:pt x="2534" y="1486"/>
                  </a:lnTo>
                  <a:lnTo>
                    <a:pt x="2510" y="1480"/>
                  </a:lnTo>
                  <a:lnTo>
                    <a:pt x="2492" y="1474"/>
                  </a:lnTo>
                  <a:lnTo>
                    <a:pt x="2480" y="1472"/>
                  </a:lnTo>
                  <a:lnTo>
                    <a:pt x="2477" y="1472"/>
                  </a:lnTo>
                  <a:lnTo>
                    <a:pt x="2480" y="1468"/>
                  </a:lnTo>
                  <a:lnTo>
                    <a:pt x="2488" y="1463"/>
                  </a:lnTo>
                  <a:lnTo>
                    <a:pt x="2502" y="1453"/>
                  </a:lnTo>
                  <a:lnTo>
                    <a:pt x="2514" y="1443"/>
                  </a:lnTo>
                  <a:lnTo>
                    <a:pt x="2524" y="1431"/>
                  </a:lnTo>
                  <a:lnTo>
                    <a:pt x="2528" y="1421"/>
                  </a:lnTo>
                  <a:lnTo>
                    <a:pt x="2526" y="1411"/>
                  </a:lnTo>
                  <a:lnTo>
                    <a:pt x="2518" y="1396"/>
                  </a:lnTo>
                  <a:lnTo>
                    <a:pt x="2506" y="1376"/>
                  </a:lnTo>
                  <a:lnTo>
                    <a:pt x="2494" y="1356"/>
                  </a:lnTo>
                  <a:lnTo>
                    <a:pt x="2482" y="1337"/>
                  </a:lnTo>
                  <a:lnTo>
                    <a:pt x="2471" y="1319"/>
                  </a:lnTo>
                  <a:lnTo>
                    <a:pt x="2463" y="1307"/>
                  </a:lnTo>
                  <a:lnTo>
                    <a:pt x="2461" y="1303"/>
                  </a:lnTo>
                  <a:lnTo>
                    <a:pt x="2457" y="1305"/>
                  </a:lnTo>
                  <a:lnTo>
                    <a:pt x="2445" y="1309"/>
                  </a:lnTo>
                  <a:lnTo>
                    <a:pt x="2429" y="1317"/>
                  </a:lnTo>
                  <a:lnTo>
                    <a:pt x="2414" y="1325"/>
                  </a:lnTo>
                  <a:lnTo>
                    <a:pt x="2398" y="1333"/>
                  </a:lnTo>
                  <a:lnTo>
                    <a:pt x="2384" y="1341"/>
                  </a:lnTo>
                  <a:lnTo>
                    <a:pt x="2376" y="1348"/>
                  </a:lnTo>
                  <a:lnTo>
                    <a:pt x="2366" y="1358"/>
                  </a:lnTo>
                  <a:lnTo>
                    <a:pt x="2354" y="1366"/>
                  </a:lnTo>
                  <a:lnTo>
                    <a:pt x="2339" y="1366"/>
                  </a:lnTo>
                  <a:lnTo>
                    <a:pt x="2321" y="1362"/>
                  </a:lnTo>
                  <a:lnTo>
                    <a:pt x="2305" y="1354"/>
                  </a:lnTo>
                  <a:lnTo>
                    <a:pt x="2290" y="1344"/>
                  </a:lnTo>
                  <a:lnTo>
                    <a:pt x="2272" y="1335"/>
                  </a:lnTo>
                  <a:lnTo>
                    <a:pt x="2256" y="1327"/>
                  </a:lnTo>
                  <a:lnTo>
                    <a:pt x="2246" y="1321"/>
                  </a:lnTo>
                  <a:lnTo>
                    <a:pt x="2242" y="1319"/>
                  </a:lnTo>
                  <a:lnTo>
                    <a:pt x="2238" y="1323"/>
                  </a:lnTo>
                  <a:lnTo>
                    <a:pt x="2228" y="1331"/>
                  </a:lnTo>
                  <a:lnTo>
                    <a:pt x="2215" y="1342"/>
                  </a:lnTo>
                  <a:lnTo>
                    <a:pt x="2197" y="1354"/>
                  </a:lnTo>
                  <a:lnTo>
                    <a:pt x="2177" y="1370"/>
                  </a:lnTo>
                  <a:lnTo>
                    <a:pt x="2160" y="1382"/>
                  </a:lnTo>
                  <a:lnTo>
                    <a:pt x="2142" y="1394"/>
                  </a:lnTo>
                  <a:lnTo>
                    <a:pt x="2126" y="1402"/>
                  </a:lnTo>
                  <a:lnTo>
                    <a:pt x="2108" y="1405"/>
                  </a:lnTo>
                  <a:lnTo>
                    <a:pt x="2087" y="1411"/>
                  </a:lnTo>
                  <a:lnTo>
                    <a:pt x="2063" y="1415"/>
                  </a:lnTo>
                  <a:lnTo>
                    <a:pt x="2043" y="1423"/>
                  </a:lnTo>
                  <a:lnTo>
                    <a:pt x="2028" y="1431"/>
                  </a:lnTo>
                  <a:lnTo>
                    <a:pt x="2016" y="1445"/>
                  </a:lnTo>
                  <a:lnTo>
                    <a:pt x="2004" y="1465"/>
                  </a:lnTo>
                  <a:lnTo>
                    <a:pt x="1986" y="1486"/>
                  </a:lnTo>
                  <a:lnTo>
                    <a:pt x="1963" y="1506"/>
                  </a:lnTo>
                  <a:lnTo>
                    <a:pt x="1937" y="1522"/>
                  </a:lnTo>
                  <a:lnTo>
                    <a:pt x="1910" y="1531"/>
                  </a:lnTo>
                  <a:lnTo>
                    <a:pt x="1884" y="1539"/>
                  </a:lnTo>
                  <a:lnTo>
                    <a:pt x="1860" y="1547"/>
                  </a:lnTo>
                  <a:lnTo>
                    <a:pt x="1837" y="1555"/>
                  </a:lnTo>
                  <a:lnTo>
                    <a:pt x="1815" y="1561"/>
                  </a:lnTo>
                  <a:lnTo>
                    <a:pt x="1795" y="1561"/>
                  </a:lnTo>
                  <a:lnTo>
                    <a:pt x="1784" y="1553"/>
                  </a:lnTo>
                  <a:lnTo>
                    <a:pt x="1776" y="1541"/>
                  </a:lnTo>
                  <a:lnTo>
                    <a:pt x="1770" y="1528"/>
                  </a:lnTo>
                  <a:lnTo>
                    <a:pt x="1768" y="1514"/>
                  </a:lnTo>
                  <a:lnTo>
                    <a:pt x="1764" y="1502"/>
                  </a:lnTo>
                  <a:lnTo>
                    <a:pt x="1756" y="1492"/>
                  </a:lnTo>
                  <a:lnTo>
                    <a:pt x="1744" y="1484"/>
                  </a:lnTo>
                  <a:lnTo>
                    <a:pt x="1723" y="1480"/>
                  </a:lnTo>
                  <a:lnTo>
                    <a:pt x="1697" y="1478"/>
                  </a:lnTo>
                  <a:lnTo>
                    <a:pt x="1669" y="1476"/>
                  </a:lnTo>
                  <a:lnTo>
                    <a:pt x="1642" y="1472"/>
                  </a:lnTo>
                  <a:lnTo>
                    <a:pt x="1614" y="1466"/>
                  </a:lnTo>
                  <a:lnTo>
                    <a:pt x="1601" y="1459"/>
                  </a:lnTo>
                  <a:lnTo>
                    <a:pt x="1591" y="1449"/>
                  </a:lnTo>
                  <a:lnTo>
                    <a:pt x="1583" y="1439"/>
                  </a:lnTo>
                  <a:lnTo>
                    <a:pt x="1575" y="1429"/>
                  </a:lnTo>
                  <a:lnTo>
                    <a:pt x="1567" y="1419"/>
                  </a:lnTo>
                  <a:lnTo>
                    <a:pt x="1557" y="1415"/>
                  </a:lnTo>
                  <a:lnTo>
                    <a:pt x="1545" y="1415"/>
                  </a:lnTo>
                  <a:lnTo>
                    <a:pt x="1528" y="1421"/>
                  </a:lnTo>
                  <a:lnTo>
                    <a:pt x="1502" y="1437"/>
                  </a:lnTo>
                  <a:lnTo>
                    <a:pt x="1479" y="1455"/>
                  </a:lnTo>
                  <a:lnTo>
                    <a:pt x="1455" y="1472"/>
                  </a:lnTo>
                  <a:lnTo>
                    <a:pt x="1435" y="1492"/>
                  </a:lnTo>
                  <a:lnTo>
                    <a:pt x="1421" y="1508"/>
                  </a:lnTo>
                  <a:lnTo>
                    <a:pt x="1410" y="1520"/>
                  </a:lnTo>
                  <a:lnTo>
                    <a:pt x="1402" y="1528"/>
                  </a:lnTo>
                  <a:lnTo>
                    <a:pt x="1390" y="1537"/>
                  </a:lnTo>
                  <a:lnTo>
                    <a:pt x="1378" y="1547"/>
                  </a:lnTo>
                  <a:lnTo>
                    <a:pt x="1364" y="1555"/>
                  </a:lnTo>
                  <a:lnTo>
                    <a:pt x="1353" y="1561"/>
                  </a:lnTo>
                  <a:lnTo>
                    <a:pt x="1345" y="1563"/>
                  </a:lnTo>
                  <a:lnTo>
                    <a:pt x="1339" y="1561"/>
                  </a:lnTo>
                  <a:lnTo>
                    <a:pt x="1339" y="1553"/>
                  </a:lnTo>
                  <a:lnTo>
                    <a:pt x="1343" y="1541"/>
                  </a:lnTo>
                  <a:lnTo>
                    <a:pt x="1347" y="1528"/>
                  </a:lnTo>
                  <a:lnTo>
                    <a:pt x="1353" y="1510"/>
                  </a:lnTo>
                  <a:lnTo>
                    <a:pt x="1356" y="1492"/>
                  </a:lnTo>
                  <a:lnTo>
                    <a:pt x="1358" y="1476"/>
                  </a:lnTo>
                  <a:lnTo>
                    <a:pt x="1358" y="1461"/>
                  </a:lnTo>
                  <a:lnTo>
                    <a:pt x="1353" y="1449"/>
                  </a:lnTo>
                  <a:lnTo>
                    <a:pt x="1343" y="1441"/>
                  </a:lnTo>
                  <a:lnTo>
                    <a:pt x="1321" y="1437"/>
                  </a:lnTo>
                  <a:lnTo>
                    <a:pt x="1301" y="1441"/>
                  </a:lnTo>
                  <a:lnTo>
                    <a:pt x="1282" y="1449"/>
                  </a:lnTo>
                  <a:lnTo>
                    <a:pt x="1260" y="1457"/>
                  </a:lnTo>
                  <a:lnTo>
                    <a:pt x="1234" y="1463"/>
                  </a:lnTo>
                  <a:lnTo>
                    <a:pt x="1205" y="1465"/>
                  </a:lnTo>
                  <a:lnTo>
                    <a:pt x="1173" y="1459"/>
                  </a:lnTo>
                  <a:lnTo>
                    <a:pt x="1140" y="1449"/>
                  </a:lnTo>
                  <a:lnTo>
                    <a:pt x="1106" y="1435"/>
                  </a:lnTo>
                  <a:lnTo>
                    <a:pt x="1077" y="1421"/>
                  </a:lnTo>
                  <a:lnTo>
                    <a:pt x="1053" y="1409"/>
                  </a:lnTo>
                  <a:lnTo>
                    <a:pt x="1038" y="1402"/>
                  </a:lnTo>
                  <a:lnTo>
                    <a:pt x="1026" y="1398"/>
                  </a:lnTo>
                  <a:lnTo>
                    <a:pt x="1012" y="1400"/>
                  </a:lnTo>
                  <a:lnTo>
                    <a:pt x="998" y="1404"/>
                  </a:lnTo>
                  <a:lnTo>
                    <a:pt x="984" y="1405"/>
                  </a:lnTo>
                  <a:lnTo>
                    <a:pt x="969" y="1404"/>
                  </a:lnTo>
                  <a:lnTo>
                    <a:pt x="951" y="1396"/>
                  </a:lnTo>
                  <a:lnTo>
                    <a:pt x="931" y="1380"/>
                  </a:lnTo>
                  <a:lnTo>
                    <a:pt x="908" y="1364"/>
                  </a:lnTo>
                  <a:lnTo>
                    <a:pt x="884" y="1346"/>
                  </a:lnTo>
                  <a:lnTo>
                    <a:pt x="860" y="1331"/>
                  </a:lnTo>
                  <a:lnTo>
                    <a:pt x="843" y="1317"/>
                  </a:lnTo>
                  <a:lnTo>
                    <a:pt x="831" y="1307"/>
                  </a:lnTo>
                  <a:lnTo>
                    <a:pt x="817" y="1297"/>
                  </a:lnTo>
                  <a:lnTo>
                    <a:pt x="799" y="1283"/>
                  </a:lnTo>
                  <a:lnTo>
                    <a:pt x="778" y="1268"/>
                  </a:lnTo>
                  <a:lnTo>
                    <a:pt x="754" y="1250"/>
                  </a:lnTo>
                  <a:lnTo>
                    <a:pt x="734" y="1234"/>
                  </a:lnTo>
                  <a:lnTo>
                    <a:pt x="717" y="1219"/>
                  </a:lnTo>
                  <a:lnTo>
                    <a:pt x="709" y="1207"/>
                  </a:lnTo>
                  <a:lnTo>
                    <a:pt x="705" y="1189"/>
                  </a:lnTo>
                  <a:lnTo>
                    <a:pt x="701" y="1169"/>
                  </a:lnTo>
                  <a:lnTo>
                    <a:pt x="697" y="1150"/>
                  </a:lnTo>
                  <a:lnTo>
                    <a:pt x="691" y="1134"/>
                  </a:lnTo>
                  <a:lnTo>
                    <a:pt x="683" y="1126"/>
                  </a:lnTo>
                  <a:lnTo>
                    <a:pt x="675" y="1126"/>
                  </a:lnTo>
                  <a:lnTo>
                    <a:pt x="666" y="1132"/>
                  </a:lnTo>
                  <a:lnTo>
                    <a:pt x="656" y="1140"/>
                  </a:lnTo>
                  <a:lnTo>
                    <a:pt x="644" y="1148"/>
                  </a:lnTo>
                  <a:lnTo>
                    <a:pt x="632" y="1154"/>
                  </a:lnTo>
                  <a:lnTo>
                    <a:pt x="620" y="1156"/>
                  </a:lnTo>
                  <a:lnTo>
                    <a:pt x="612" y="1152"/>
                  </a:lnTo>
                  <a:lnTo>
                    <a:pt x="606" y="1142"/>
                  </a:lnTo>
                  <a:lnTo>
                    <a:pt x="591" y="1100"/>
                  </a:lnTo>
                  <a:lnTo>
                    <a:pt x="565" y="1063"/>
                  </a:lnTo>
                  <a:lnTo>
                    <a:pt x="532" y="1026"/>
                  </a:lnTo>
                  <a:lnTo>
                    <a:pt x="510" y="1006"/>
                  </a:lnTo>
                  <a:lnTo>
                    <a:pt x="484" y="984"/>
                  </a:lnTo>
                  <a:lnTo>
                    <a:pt x="461" y="963"/>
                  </a:lnTo>
                  <a:lnTo>
                    <a:pt x="437" y="943"/>
                  </a:lnTo>
                  <a:lnTo>
                    <a:pt x="419" y="923"/>
                  </a:lnTo>
                  <a:lnTo>
                    <a:pt x="406" y="908"/>
                  </a:lnTo>
                  <a:lnTo>
                    <a:pt x="390" y="894"/>
                  </a:lnTo>
                  <a:lnTo>
                    <a:pt x="374" y="890"/>
                  </a:lnTo>
                  <a:lnTo>
                    <a:pt x="356" y="892"/>
                  </a:lnTo>
                  <a:lnTo>
                    <a:pt x="343" y="900"/>
                  </a:lnTo>
                  <a:lnTo>
                    <a:pt x="331" y="910"/>
                  </a:lnTo>
                  <a:lnTo>
                    <a:pt x="321" y="919"/>
                  </a:lnTo>
                  <a:lnTo>
                    <a:pt x="309" y="921"/>
                  </a:lnTo>
                  <a:lnTo>
                    <a:pt x="295" y="913"/>
                  </a:lnTo>
                  <a:lnTo>
                    <a:pt x="280" y="898"/>
                  </a:lnTo>
                  <a:lnTo>
                    <a:pt x="266" y="870"/>
                  </a:lnTo>
                  <a:lnTo>
                    <a:pt x="246" y="839"/>
                  </a:lnTo>
                  <a:lnTo>
                    <a:pt x="217" y="809"/>
                  </a:lnTo>
                  <a:lnTo>
                    <a:pt x="183" y="782"/>
                  </a:lnTo>
                  <a:lnTo>
                    <a:pt x="152" y="756"/>
                  </a:lnTo>
                  <a:lnTo>
                    <a:pt x="124" y="734"/>
                  </a:lnTo>
                  <a:lnTo>
                    <a:pt x="105" y="717"/>
                  </a:lnTo>
                  <a:lnTo>
                    <a:pt x="87" y="697"/>
                  </a:lnTo>
                  <a:lnTo>
                    <a:pt x="73" y="677"/>
                  </a:lnTo>
                  <a:lnTo>
                    <a:pt x="61" y="662"/>
                  </a:lnTo>
                  <a:lnTo>
                    <a:pt x="53" y="652"/>
                  </a:lnTo>
                  <a:lnTo>
                    <a:pt x="51" y="648"/>
                  </a:lnTo>
                  <a:lnTo>
                    <a:pt x="47" y="648"/>
                  </a:lnTo>
                  <a:lnTo>
                    <a:pt x="40" y="650"/>
                  </a:lnTo>
                  <a:lnTo>
                    <a:pt x="30" y="650"/>
                  </a:lnTo>
                  <a:lnTo>
                    <a:pt x="20" y="648"/>
                  </a:lnTo>
                  <a:lnTo>
                    <a:pt x="8" y="646"/>
                  </a:lnTo>
                  <a:lnTo>
                    <a:pt x="2" y="638"/>
                  </a:lnTo>
                  <a:lnTo>
                    <a:pt x="0" y="628"/>
                  </a:lnTo>
                  <a:lnTo>
                    <a:pt x="4" y="614"/>
                  </a:lnTo>
                  <a:lnTo>
                    <a:pt x="10" y="593"/>
                  </a:lnTo>
                  <a:lnTo>
                    <a:pt x="14" y="575"/>
                  </a:lnTo>
                  <a:lnTo>
                    <a:pt x="14" y="559"/>
                  </a:lnTo>
                  <a:lnTo>
                    <a:pt x="12" y="541"/>
                  </a:lnTo>
                  <a:lnTo>
                    <a:pt x="10" y="524"/>
                  </a:lnTo>
                  <a:lnTo>
                    <a:pt x="12" y="504"/>
                  </a:lnTo>
                  <a:lnTo>
                    <a:pt x="12" y="482"/>
                  </a:lnTo>
                  <a:lnTo>
                    <a:pt x="8" y="463"/>
                  </a:lnTo>
                  <a:lnTo>
                    <a:pt x="6" y="449"/>
                  </a:lnTo>
                  <a:lnTo>
                    <a:pt x="4" y="439"/>
                  </a:lnTo>
                  <a:lnTo>
                    <a:pt x="10" y="431"/>
                  </a:lnTo>
                  <a:lnTo>
                    <a:pt x="22" y="427"/>
                  </a:lnTo>
                  <a:lnTo>
                    <a:pt x="34" y="429"/>
                  </a:lnTo>
                  <a:lnTo>
                    <a:pt x="44" y="437"/>
                  </a:lnTo>
                  <a:lnTo>
                    <a:pt x="51" y="449"/>
                  </a:lnTo>
                  <a:lnTo>
                    <a:pt x="57" y="461"/>
                  </a:lnTo>
                  <a:lnTo>
                    <a:pt x="65" y="471"/>
                  </a:lnTo>
                  <a:lnTo>
                    <a:pt x="75" y="475"/>
                  </a:lnTo>
                  <a:lnTo>
                    <a:pt x="87" y="473"/>
                  </a:lnTo>
                  <a:lnTo>
                    <a:pt x="105" y="465"/>
                  </a:lnTo>
                  <a:lnTo>
                    <a:pt x="118" y="463"/>
                  </a:lnTo>
                  <a:lnTo>
                    <a:pt x="132" y="463"/>
                  </a:lnTo>
                  <a:lnTo>
                    <a:pt x="144" y="459"/>
                  </a:lnTo>
                  <a:lnTo>
                    <a:pt x="152" y="451"/>
                  </a:lnTo>
                  <a:lnTo>
                    <a:pt x="158" y="435"/>
                  </a:lnTo>
                  <a:lnTo>
                    <a:pt x="164" y="412"/>
                  </a:lnTo>
                  <a:lnTo>
                    <a:pt x="169" y="394"/>
                  </a:lnTo>
                  <a:lnTo>
                    <a:pt x="171" y="376"/>
                  </a:lnTo>
                  <a:lnTo>
                    <a:pt x="169" y="360"/>
                  </a:lnTo>
                  <a:lnTo>
                    <a:pt x="156" y="347"/>
                  </a:lnTo>
                  <a:lnTo>
                    <a:pt x="140" y="335"/>
                  </a:lnTo>
                  <a:lnTo>
                    <a:pt x="122" y="325"/>
                  </a:lnTo>
                  <a:lnTo>
                    <a:pt x="108" y="315"/>
                  </a:lnTo>
                  <a:lnTo>
                    <a:pt x="99" y="305"/>
                  </a:lnTo>
                  <a:lnTo>
                    <a:pt x="97" y="293"/>
                  </a:lnTo>
                  <a:lnTo>
                    <a:pt x="101" y="278"/>
                  </a:lnTo>
                  <a:lnTo>
                    <a:pt x="108" y="254"/>
                  </a:lnTo>
                  <a:lnTo>
                    <a:pt x="114" y="229"/>
                  </a:lnTo>
                  <a:lnTo>
                    <a:pt x="118" y="205"/>
                  </a:lnTo>
                  <a:lnTo>
                    <a:pt x="124" y="183"/>
                  </a:lnTo>
                  <a:lnTo>
                    <a:pt x="132" y="168"/>
                  </a:lnTo>
                  <a:lnTo>
                    <a:pt x="140" y="158"/>
                  </a:lnTo>
                  <a:lnTo>
                    <a:pt x="148" y="150"/>
                  </a:lnTo>
                  <a:lnTo>
                    <a:pt x="154" y="146"/>
                  </a:lnTo>
                  <a:lnTo>
                    <a:pt x="158" y="142"/>
                  </a:lnTo>
                  <a:lnTo>
                    <a:pt x="160" y="140"/>
                  </a:lnTo>
                  <a:lnTo>
                    <a:pt x="162" y="138"/>
                  </a:lnTo>
                  <a:lnTo>
                    <a:pt x="256" y="152"/>
                  </a:lnTo>
                  <a:lnTo>
                    <a:pt x="284" y="105"/>
                  </a:lnTo>
                  <a:lnTo>
                    <a:pt x="355" y="42"/>
                  </a:lnTo>
                  <a:lnTo>
                    <a:pt x="384" y="24"/>
                  </a:lnTo>
                  <a:lnTo>
                    <a:pt x="492" y="61"/>
                  </a:lnTo>
                  <a:lnTo>
                    <a:pt x="530" y="87"/>
                  </a:lnTo>
                  <a:lnTo>
                    <a:pt x="589" y="81"/>
                  </a:lnTo>
                  <a:lnTo>
                    <a:pt x="626" y="36"/>
                  </a:lnTo>
                  <a:lnTo>
                    <a:pt x="792" y="67"/>
                  </a:lnTo>
                  <a:lnTo>
                    <a:pt x="841" y="106"/>
                  </a:lnTo>
                  <a:lnTo>
                    <a:pt x="896" y="118"/>
                  </a:lnTo>
                  <a:lnTo>
                    <a:pt x="1032" y="81"/>
                  </a:lnTo>
                  <a:lnTo>
                    <a:pt x="1071" y="105"/>
                  </a:lnTo>
                  <a:lnTo>
                    <a:pt x="1179" y="34"/>
                  </a:lnTo>
                  <a:lnTo>
                    <a:pt x="1297" y="32"/>
                  </a:lnTo>
                  <a:lnTo>
                    <a:pt x="1366" y="0"/>
                  </a:lnTo>
                  <a:lnTo>
                    <a:pt x="1461" y="12"/>
                  </a:lnTo>
                  <a:lnTo>
                    <a:pt x="1575" y="87"/>
                  </a:lnTo>
                  <a:lnTo>
                    <a:pt x="1666" y="75"/>
                  </a:lnTo>
                  <a:lnTo>
                    <a:pt x="1669" y="110"/>
                  </a:lnTo>
                  <a:lnTo>
                    <a:pt x="1628" y="138"/>
                  </a:lnTo>
                  <a:lnTo>
                    <a:pt x="1667" y="158"/>
                  </a:lnTo>
                  <a:lnTo>
                    <a:pt x="1666" y="205"/>
                  </a:lnTo>
                  <a:lnTo>
                    <a:pt x="1632" y="295"/>
                  </a:lnTo>
                  <a:lnTo>
                    <a:pt x="1634" y="347"/>
                  </a:lnTo>
                  <a:lnTo>
                    <a:pt x="1589" y="349"/>
                  </a:lnTo>
                  <a:lnTo>
                    <a:pt x="1595" y="431"/>
                  </a:lnTo>
                  <a:lnTo>
                    <a:pt x="1650" y="520"/>
                  </a:lnTo>
                  <a:lnTo>
                    <a:pt x="1701" y="632"/>
                  </a:lnTo>
                  <a:lnTo>
                    <a:pt x="1774" y="628"/>
                  </a:lnTo>
                  <a:lnTo>
                    <a:pt x="1845" y="663"/>
                  </a:lnTo>
                  <a:lnTo>
                    <a:pt x="1870" y="665"/>
                  </a:lnTo>
                  <a:lnTo>
                    <a:pt x="1902" y="683"/>
                  </a:lnTo>
                  <a:lnTo>
                    <a:pt x="1978" y="730"/>
                  </a:lnTo>
                  <a:lnTo>
                    <a:pt x="2041" y="726"/>
                  </a:lnTo>
                  <a:lnTo>
                    <a:pt x="2110" y="758"/>
                  </a:lnTo>
                  <a:lnTo>
                    <a:pt x="2207" y="756"/>
                  </a:lnTo>
                  <a:lnTo>
                    <a:pt x="2321" y="799"/>
                  </a:lnTo>
                  <a:lnTo>
                    <a:pt x="2402" y="860"/>
                  </a:lnTo>
                  <a:lnTo>
                    <a:pt x="2410" y="913"/>
                  </a:lnTo>
                  <a:lnTo>
                    <a:pt x="2486" y="923"/>
                  </a:lnTo>
                  <a:lnTo>
                    <a:pt x="2557" y="939"/>
                  </a:lnTo>
                  <a:lnTo>
                    <a:pt x="2628" y="843"/>
                  </a:lnTo>
                  <a:lnTo>
                    <a:pt x="2644" y="793"/>
                  </a:lnTo>
                  <a:lnTo>
                    <a:pt x="2634" y="758"/>
                  </a:lnTo>
                  <a:lnTo>
                    <a:pt x="2681" y="764"/>
                  </a:lnTo>
                  <a:lnTo>
                    <a:pt x="2740" y="803"/>
                  </a:lnTo>
                  <a:lnTo>
                    <a:pt x="2786" y="829"/>
                  </a:lnTo>
                  <a:lnTo>
                    <a:pt x="2817" y="925"/>
                  </a:lnTo>
                  <a:lnTo>
                    <a:pt x="2880" y="992"/>
                  </a:lnTo>
                  <a:lnTo>
                    <a:pt x="2874" y="1020"/>
                  </a:lnTo>
                  <a:lnTo>
                    <a:pt x="2841" y="1033"/>
                  </a:lnTo>
                  <a:lnTo>
                    <a:pt x="2880" y="1106"/>
                  </a:lnTo>
                  <a:lnTo>
                    <a:pt x="2894" y="1240"/>
                  </a:lnTo>
                  <a:lnTo>
                    <a:pt x="2896" y="1358"/>
                  </a:lnTo>
                  <a:lnTo>
                    <a:pt x="2858" y="1378"/>
                  </a:lnTo>
                  <a:lnTo>
                    <a:pt x="2849" y="1413"/>
                  </a:lnTo>
                  <a:lnTo>
                    <a:pt x="2829" y="1472"/>
                  </a:lnTo>
                  <a:lnTo>
                    <a:pt x="2835" y="1528"/>
                  </a:lnTo>
                  <a:lnTo>
                    <a:pt x="2799" y="1541"/>
                  </a:lnTo>
                  <a:lnTo>
                    <a:pt x="2774" y="1520"/>
                  </a:lnTo>
                  <a:lnTo>
                    <a:pt x="2754" y="1539"/>
                  </a:lnTo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71"/>
            <p:cNvSpPr>
              <a:spLocks/>
            </p:cNvSpPr>
            <p:nvPr/>
          </p:nvSpPr>
          <p:spPr bwMode="gray">
            <a:xfrm>
              <a:off x="2215" y="3052"/>
              <a:ext cx="676" cy="694"/>
            </a:xfrm>
            <a:custGeom>
              <a:avLst/>
              <a:gdLst>
                <a:gd name="T0" fmla="*/ 297 w 1352"/>
                <a:gd name="T1" fmla="*/ 258 h 1388"/>
                <a:gd name="T2" fmla="*/ 288 w 1352"/>
                <a:gd name="T3" fmla="*/ 267 h 1388"/>
                <a:gd name="T4" fmla="*/ 280 w 1352"/>
                <a:gd name="T5" fmla="*/ 277 h 1388"/>
                <a:gd name="T6" fmla="*/ 265 w 1352"/>
                <a:gd name="T7" fmla="*/ 279 h 1388"/>
                <a:gd name="T8" fmla="*/ 258 w 1352"/>
                <a:gd name="T9" fmla="*/ 281 h 1388"/>
                <a:gd name="T10" fmla="*/ 248 w 1352"/>
                <a:gd name="T11" fmla="*/ 285 h 1388"/>
                <a:gd name="T12" fmla="*/ 240 w 1352"/>
                <a:gd name="T13" fmla="*/ 279 h 1388"/>
                <a:gd name="T14" fmla="*/ 237 w 1352"/>
                <a:gd name="T15" fmla="*/ 285 h 1388"/>
                <a:gd name="T16" fmla="*/ 231 w 1352"/>
                <a:gd name="T17" fmla="*/ 284 h 1388"/>
                <a:gd name="T18" fmla="*/ 228 w 1352"/>
                <a:gd name="T19" fmla="*/ 281 h 1388"/>
                <a:gd name="T20" fmla="*/ 218 w 1352"/>
                <a:gd name="T21" fmla="*/ 290 h 1388"/>
                <a:gd name="T22" fmla="*/ 202 w 1352"/>
                <a:gd name="T23" fmla="*/ 282 h 1388"/>
                <a:gd name="T24" fmla="*/ 188 w 1352"/>
                <a:gd name="T25" fmla="*/ 290 h 1388"/>
                <a:gd name="T26" fmla="*/ 174 w 1352"/>
                <a:gd name="T27" fmla="*/ 293 h 1388"/>
                <a:gd name="T28" fmla="*/ 162 w 1352"/>
                <a:gd name="T29" fmla="*/ 303 h 1388"/>
                <a:gd name="T30" fmla="*/ 169 w 1352"/>
                <a:gd name="T31" fmla="*/ 330 h 1388"/>
                <a:gd name="T32" fmla="*/ 165 w 1352"/>
                <a:gd name="T33" fmla="*/ 346 h 1388"/>
                <a:gd name="T34" fmla="*/ 146 w 1352"/>
                <a:gd name="T35" fmla="*/ 341 h 1388"/>
                <a:gd name="T36" fmla="*/ 142 w 1352"/>
                <a:gd name="T37" fmla="*/ 322 h 1388"/>
                <a:gd name="T38" fmla="*/ 130 w 1352"/>
                <a:gd name="T39" fmla="*/ 330 h 1388"/>
                <a:gd name="T40" fmla="*/ 113 w 1352"/>
                <a:gd name="T41" fmla="*/ 336 h 1388"/>
                <a:gd name="T42" fmla="*/ 98 w 1352"/>
                <a:gd name="T43" fmla="*/ 327 h 1388"/>
                <a:gd name="T44" fmla="*/ 94 w 1352"/>
                <a:gd name="T45" fmla="*/ 310 h 1388"/>
                <a:gd name="T46" fmla="*/ 76 w 1352"/>
                <a:gd name="T47" fmla="*/ 308 h 1388"/>
                <a:gd name="T48" fmla="*/ 67 w 1352"/>
                <a:gd name="T49" fmla="*/ 301 h 1388"/>
                <a:gd name="T50" fmla="*/ 72 w 1352"/>
                <a:gd name="T51" fmla="*/ 280 h 1388"/>
                <a:gd name="T52" fmla="*/ 79 w 1352"/>
                <a:gd name="T53" fmla="*/ 267 h 1388"/>
                <a:gd name="T54" fmla="*/ 63 w 1352"/>
                <a:gd name="T55" fmla="*/ 263 h 1388"/>
                <a:gd name="T56" fmla="*/ 53 w 1352"/>
                <a:gd name="T57" fmla="*/ 245 h 1388"/>
                <a:gd name="T58" fmla="*/ 47 w 1352"/>
                <a:gd name="T59" fmla="*/ 227 h 1388"/>
                <a:gd name="T60" fmla="*/ 51 w 1352"/>
                <a:gd name="T61" fmla="*/ 218 h 1388"/>
                <a:gd name="T62" fmla="*/ 48 w 1352"/>
                <a:gd name="T63" fmla="*/ 217 h 1388"/>
                <a:gd name="T64" fmla="*/ 24 w 1352"/>
                <a:gd name="T65" fmla="*/ 220 h 1388"/>
                <a:gd name="T66" fmla="*/ 9 w 1352"/>
                <a:gd name="T67" fmla="*/ 229 h 1388"/>
                <a:gd name="T68" fmla="*/ 3 w 1352"/>
                <a:gd name="T69" fmla="*/ 224 h 1388"/>
                <a:gd name="T70" fmla="*/ 8 w 1352"/>
                <a:gd name="T71" fmla="*/ 215 h 1388"/>
                <a:gd name="T72" fmla="*/ 3 w 1352"/>
                <a:gd name="T73" fmla="*/ 206 h 1388"/>
                <a:gd name="T74" fmla="*/ 5 w 1352"/>
                <a:gd name="T75" fmla="*/ 189 h 1388"/>
                <a:gd name="T76" fmla="*/ 15 w 1352"/>
                <a:gd name="T77" fmla="*/ 172 h 1388"/>
                <a:gd name="T78" fmla="*/ 28 w 1352"/>
                <a:gd name="T79" fmla="*/ 162 h 1388"/>
                <a:gd name="T80" fmla="*/ 38 w 1352"/>
                <a:gd name="T81" fmla="*/ 150 h 1388"/>
                <a:gd name="T82" fmla="*/ 49 w 1352"/>
                <a:gd name="T83" fmla="*/ 131 h 1388"/>
                <a:gd name="T84" fmla="*/ 53 w 1352"/>
                <a:gd name="T85" fmla="*/ 89 h 1388"/>
                <a:gd name="T86" fmla="*/ 47 w 1352"/>
                <a:gd name="T87" fmla="*/ 72 h 1388"/>
                <a:gd name="T88" fmla="*/ 31 w 1352"/>
                <a:gd name="T89" fmla="*/ 60 h 1388"/>
                <a:gd name="T90" fmla="*/ 51 w 1352"/>
                <a:gd name="T91" fmla="*/ 42 h 1388"/>
                <a:gd name="T92" fmla="*/ 78 w 1352"/>
                <a:gd name="T93" fmla="*/ 44 h 1388"/>
                <a:gd name="T94" fmla="*/ 112 w 1352"/>
                <a:gd name="T95" fmla="*/ 60 h 1388"/>
                <a:gd name="T96" fmla="*/ 170 w 1352"/>
                <a:gd name="T97" fmla="*/ 138 h 1388"/>
                <a:gd name="T98" fmla="*/ 214 w 1352"/>
                <a:gd name="T99" fmla="*/ 109 h 1388"/>
                <a:gd name="T100" fmla="*/ 229 w 1352"/>
                <a:gd name="T101" fmla="*/ 50 h 1388"/>
                <a:gd name="T102" fmla="*/ 248 w 1352"/>
                <a:gd name="T103" fmla="*/ 26 h 1388"/>
                <a:gd name="T104" fmla="*/ 289 w 1352"/>
                <a:gd name="T105" fmla="*/ 47 h 1388"/>
                <a:gd name="T106" fmla="*/ 266 w 1352"/>
                <a:gd name="T107" fmla="*/ 82 h 1388"/>
                <a:gd name="T108" fmla="*/ 240 w 1352"/>
                <a:gd name="T109" fmla="*/ 101 h 1388"/>
                <a:gd name="T110" fmla="*/ 276 w 1352"/>
                <a:gd name="T111" fmla="*/ 122 h 1388"/>
                <a:gd name="T112" fmla="*/ 280 w 1352"/>
                <a:gd name="T113" fmla="*/ 183 h 1388"/>
                <a:gd name="T114" fmla="*/ 300 w 1352"/>
                <a:gd name="T115" fmla="*/ 216 h 1388"/>
                <a:gd name="T116" fmla="*/ 338 w 1352"/>
                <a:gd name="T117" fmla="*/ 225 h 138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352"/>
                <a:gd name="T178" fmla="*/ 0 h 1388"/>
                <a:gd name="T179" fmla="*/ 1352 w 1352"/>
                <a:gd name="T180" fmla="*/ 1388 h 138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352" h="1388">
                  <a:moveTo>
                    <a:pt x="1262" y="1026"/>
                  </a:moveTo>
                  <a:lnTo>
                    <a:pt x="1230" y="998"/>
                  </a:lnTo>
                  <a:lnTo>
                    <a:pt x="1203" y="1026"/>
                  </a:lnTo>
                  <a:lnTo>
                    <a:pt x="1197" y="1028"/>
                  </a:lnTo>
                  <a:lnTo>
                    <a:pt x="1185" y="1032"/>
                  </a:lnTo>
                  <a:lnTo>
                    <a:pt x="1171" y="1039"/>
                  </a:lnTo>
                  <a:lnTo>
                    <a:pt x="1159" y="1045"/>
                  </a:lnTo>
                  <a:lnTo>
                    <a:pt x="1154" y="1049"/>
                  </a:lnTo>
                  <a:lnTo>
                    <a:pt x="1152" y="1055"/>
                  </a:lnTo>
                  <a:lnTo>
                    <a:pt x="1150" y="1067"/>
                  </a:lnTo>
                  <a:lnTo>
                    <a:pt x="1148" y="1081"/>
                  </a:lnTo>
                  <a:lnTo>
                    <a:pt x="1144" y="1093"/>
                  </a:lnTo>
                  <a:lnTo>
                    <a:pt x="1138" y="1098"/>
                  </a:lnTo>
                  <a:lnTo>
                    <a:pt x="1130" y="1102"/>
                  </a:lnTo>
                  <a:lnTo>
                    <a:pt x="1118" y="1106"/>
                  </a:lnTo>
                  <a:lnTo>
                    <a:pt x="1104" y="1114"/>
                  </a:lnTo>
                  <a:lnTo>
                    <a:pt x="1091" y="1118"/>
                  </a:lnTo>
                  <a:lnTo>
                    <a:pt x="1079" y="1122"/>
                  </a:lnTo>
                  <a:lnTo>
                    <a:pt x="1069" y="1120"/>
                  </a:lnTo>
                  <a:lnTo>
                    <a:pt x="1059" y="1114"/>
                  </a:lnTo>
                  <a:lnTo>
                    <a:pt x="1047" y="1112"/>
                  </a:lnTo>
                  <a:lnTo>
                    <a:pt x="1035" y="1112"/>
                  </a:lnTo>
                  <a:lnTo>
                    <a:pt x="1032" y="1112"/>
                  </a:lnTo>
                  <a:lnTo>
                    <a:pt x="1032" y="1116"/>
                  </a:lnTo>
                  <a:lnTo>
                    <a:pt x="1030" y="1124"/>
                  </a:lnTo>
                  <a:lnTo>
                    <a:pt x="1026" y="1136"/>
                  </a:lnTo>
                  <a:lnTo>
                    <a:pt x="1020" y="1144"/>
                  </a:lnTo>
                  <a:lnTo>
                    <a:pt x="1012" y="1148"/>
                  </a:lnTo>
                  <a:lnTo>
                    <a:pt x="1004" y="1146"/>
                  </a:lnTo>
                  <a:lnTo>
                    <a:pt x="992" y="1140"/>
                  </a:lnTo>
                  <a:lnTo>
                    <a:pt x="980" y="1130"/>
                  </a:lnTo>
                  <a:lnTo>
                    <a:pt x="969" y="1122"/>
                  </a:lnTo>
                  <a:lnTo>
                    <a:pt x="963" y="1116"/>
                  </a:lnTo>
                  <a:lnTo>
                    <a:pt x="959" y="1114"/>
                  </a:lnTo>
                  <a:lnTo>
                    <a:pt x="959" y="1116"/>
                  </a:lnTo>
                  <a:lnTo>
                    <a:pt x="959" y="1118"/>
                  </a:lnTo>
                  <a:lnTo>
                    <a:pt x="957" y="1124"/>
                  </a:lnTo>
                  <a:lnTo>
                    <a:pt x="955" y="1130"/>
                  </a:lnTo>
                  <a:lnTo>
                    <a:pt x="951" y="1134"/>
                  </a:lnTo>
                  <a:lnTo>
                    <a:pt x="949" y="1140"/>
                  </a:lnTo>
                  <a:lnTo>
                    <a:pt x="945" y="1142"/>
                  </a:lnTo>
                  <a:lnTo>
                    <a:pt x="939" y="1144"/>
                  </a:lnTo>
                  <a:lnTo>
                    <a:pt x="935" y="1142"/>
                  </a:lnTo>
                  <a:lnTo>
                    <a:pt x="931" y="1140"/>
                  </a:lnTo>
                  <a:lnTo>
                    <a:pt x="925" y="1136"/>
                  </a:lnTo>
                  <a:lnTo>
                    <a:pt x="921" y="1132"/>
                  </a:lnTo>
                  <a:lnTo>
                    <a:pt x="919" y="1128"/>
                  </a:lnTo>
                  <a:lnTo>
                    <a:pt x="917" y="1126"/>
                  </a:lnTo>
                  <a:lnTo>
                    <a:pt x="915" y="1122"/>
                  </a:lnTo>
                  <a:lnTo>
                    <a:pt x="913" y="1122"/>
                  </a:lnTo>
                  <a:lnTo>
                    <a:pt x="911" y="1126"/>
                  </a:lnTo>
                  <a:lnTo>
                    <a:pt x="906" y="1132"/>
                  </a:lnTo>
                  <a:lnTo>
                    <a:pt x="896" y="1144"/>
                  </a:lnTo>
                  <a:lnTo>
                    <a:pt x="886" y="1154"/>
                  </a:lnTo>
                  <a:lnTo>
                    <a:pt x="874" y="1159"/>
                  </a:lnTo>
                  <a:lnTo>
                    <a:pt x="864" y="1163"/>
                  </a:lnTo>
                  <a:lnTo>
                    <a:pt x="852" y="1159"/>
                  </a:lnTo>
                  <a:lnTo>
                    <a:pt x="839" y="1150"/>
                  </a:lnTo>
                  <a:lnTo>
                    <a:pt x="825" y="1138"/>
                  </a:lnTo>
                  <a:lnTo>
                    <a:pt x="809" y="1128"/>
                  </a:lnTo>
                  <a:lnTo>
                    <a:pt x="797" y="1122"/>
                  </a:lnTo>
                  <a:lnTo>
                    <a:pt x="787" y="1120"/>
                  </a:lnTo>
                  <a:lnTo>
                    <a:pt x="778" y="1130"/>
                  </a:lnTo>
                  <a:lnTo>
                    <a:pt x="766" y="1144"/>
                  </a:lnTo>
                  <a:lnTo>
                    <a:pt x="754" y="1159"/>
                  </a:lnTo>
                  <a:lnTo>
                    <a:pt x="742" y="1171"/>
                  </a:lnTo>
                  <a:lnTo>
                    <a:pt x="734" y="1179"/>
                  </a:lnTo>
                  <a:lnTo>
                    <a:pt x="724" y="1177"/>
                  </a:lnTo>
                  <a:lnTo>
                    <a:pt x="711" y="1175"/>
                  </a:lnTo>
                  <a:lnTo>
                    <a:pt x="695" y="1169"/>
                  </a:lnTo>
                  <a:lnTo>
                    <a:pt x="679" y="1165"/>
                  </a:lnTo>
                  <a:lnTo>
                    <a:pt x="667" y="1165"/>
                  </a:lnTo>
                  <a:lnTo>
                    <a:pt x="659" y="1167"/>
                  </a:lnTo>
                  <a:lnTo>
                    <a:pt x="650" y="1183"/>
                  </a:lnTo>
                  <a:lnTo>
                    <a:pt x="646" y="1209"/>
                  </a:lnTo>
                  <a:lnTo>
                    <a:pt x="648" y="1234"/>
                  </a:lnTo>
                  <a:lnTo>
                    <a:pt x="656" y="1254"/>
                  </a:lnTo>
                  <a:lnTo>
                    <a:pt x="665" y="1278"/>
                  </a:lnTo>
                  <a:lnTo>
                    <a:pt x="673" y="1299"/>
                  </a:lnTo>
                  <a:lnTo>
                    <a:pt x="675" y="1317"/>
                  </a:lnTo>
                  <a:lnTo>
                    <a:pt x="673" y="1331"/>
                  </a:lnTo>
                  <a:lnTo>
                    <a:pt x="673" y="1346"/>
                  </a:lnTo>
                  <a:lnTo>
                    <a:pt x="673" y="1362"/>
                  </a:lnTo>
                  <a:lnTo>
                    <a:pt x="667" y="1374"/>
                  </a:lnTo>
                  <a:lnTo>
                    <a:pt x="658" y="1382"/>
                  </a:lnTo>
                  <a:lnTo>
                    <a:pt x="638" y="1386"/>
                  </a:lnTo>
                  <a:lnTo>
                    <a:pt x="620" y="1388"/>
                  </a:lnTo>
                  <a:lnTo>
                    <a:pt x="604" y="1386"/>
                  </a:lnTo>
                  <a:lnTo>
                    <a:pt x="591" y="1380"/>
                  </a:lnTo>
                  <a:lnTo>
                    <a:pt x="581" y="1362"/>
                  </a:lnTo>
                  <a:lnTo>
                    <a:pt x="573" y="1343"/>
                  </a:lnTo>
                  <a:lnTo>
                    <a:pt x="571" y="1321"/>
                  </a:lnTo>
                  <a:lnTo>
                    <a:pt x="569" y="1309"/>
                  </a:lnTo>
                  <a:lnTo>
                    <a:pt x="567" y="1297"/>
                  </a:lnTo>
                  <a:lnTo>
                    <a:pt x="565" y="1287"/>
                  </a:lnTo>
                  <a:lnTo>
                    <a:pt x="559" y="1282"/>
                  </a:lnTo>
                  <a:lnTo>
                    <a:pt x="553" y="1283"/>
                  </a:lnTo>
                  <a:lnTo>
                    <a:pt x="545" y="1291"/>
                  </a:lnTo>
                  <a:lnTo>
                    <a:pt x="534" y="1303"/>
                  </a:lnTo>
                  <a:lnTo>
                    <a:pt x="518" y="1317"/>
                  </a:lnTo>
                  <a:lnTo>
                    <a:pt x="504" y="1331"/>
                  </a:lnTo>
                  <a:lnTo>
                    <a:pt x="488" y="1341"/>
                  </a:lnTo>
                  <a:lnTo>
                    <a:pt x="476" y="1343"/>
                  </a:lnTo>
                  <a:lnTo>
                    <a:pt x="465" y="1343"/>
                  </a:lnTo>
                  <a:lnTo>
                    <a:pt x="451" y="1343"/>
                  </a:lnTo>
                  <a:lnTo>
                    <a:pt x="437" y="1345"/>
                  </a:lnTo>
                  <a:lnTo>
                    <a:pt x="425" y="1343"/>
                  </a:lnTo>
                  <a:lnTo>
                    <a:pt x="415" y="1337"/>
                  </a:lnTo>
                  <a:lnTo>
                    <a:pt x="404" y="1323"/>
                  </a:lnTo>
                  <a:lnTo>
                    <a:pt x="394" y="1307"/>
                  </a:lnTo>
                  <a:lnTo>
                    <a:pt x="388" y="1287"/>
                  </a:lnTo>
                  <a:lnTo>
                    <a:pt x="386" y="1272"/>
                  </a:lnTo>
                  <a:lnTo>
                    <a:pt x="382" y="1256"/>
                  </a:lnTo>
                  <a:lnTo>
                    <a:pt x="378" y="1244"/>
                  </a:lnTo>
                  <a:lnTo>
                    <a:pt x="378" y="1240"/>
                  </a:lnTo>
                  <a:lnTo>
                    <a:pt x="372" y="1240"/>
                  </a:lnTo>
                  <a:lnTo>
                    <a:pt x="358" y="1240"/>
                  </a:lnTo>
                  <a:lnTo>
                    <a:pt x="341" y="1238"/>
                  </a:lnTo>
                  <a:lnTo>
                    <a:pt x="321" y="1236"/>
                  </a:lnTo>
                  <a:lnTo>
                    <a:pt x="303" y="1232"/>
                  </a:lnTo>
                  <a:lnTo>
                    <a:pt x="291" y="1224"/>
                  </a:lnTo>
                  <a:lnTo>
                    <a:pt x="282" y="1219"/>
                  </a:lnTo>
                  <a:lnTo>
                    <a:pt x="276" y="1213"/>
                  </a:lnTo>
                  <a:lnTo>
                    <a:pt x="270" y="1209"/>
                  </a:lnTo>
                  <a:lnTo>
                    <a:pt x="268" y="1201"/>
                  </a:lnTo>
                  <a:lnTo>
                    <a:pt x="268" y="1189"/>
                  </a:lnTo>
                  <a:lnTo>
                    <a:pt x="274" y="1171"/>
                  </a:lnTo>
                  <a:lnTo>
                    <a:pt x="280" y="1150"/>
                  </a:lnTo>
                  <a:lnTo>
                    <a:pt x="284" y="1134"/>
                  </a:lnTo>
                  <a:lnTo>
                    <a:pt x="285" y="1120"/>
                  </a:lnTo>
                  <a:lnTo>
                    <a:pt x="287" y="1110"/>
                  </a:lnTo>
                  <a:lnTo>
                    <a:pt x="291" y="1100"/>
                  </a:lnTo>
                  <a:lnTo>
                    <a:pt x="299" y="1087"/>
                  </a:lnTo>
                  <a:lnTo>
                    <a:pt x="309" y="1075"/>
                  </a:lnTo>
                  <a:lnTo>
                    <a:pt x="315" y="1065"/>
                  </a:lnTo>
                  <a:lnTo>
                    <a:pt x="311" y="1057"/>
                  </a:lnTo>
                  <a:lnTo>
                    <a:pt x="303" y="1053"/>
                  </a:lnTo>
                  <a:lnTo>
                    <a:pt x="289" y="1053"/>
                  </a:lnTo>
                  <a:lnTo>
                    <a:pt x="272" y="1053"/>
                  </a:lnTo>
                  <a:lnTo>
                    <a:pt x="254" y="1051"/>
                  </a:lnTo>
                  <a:lnTo>
                    <a:pt x="240" y="1047"/>
                  </a:lnTo>
                  <a:lnTo>
                    <a:pt x="230" y="1039"/>
                  </a:lnTo>
                  <a:lnTo>
                    <a:pt x="221" y="1020"/>
                  </a:lnTo>
                  <a:lnTo>
                    <a:pt x="217" y="1000"/>
                  </a:lnTo>
                  <a:lnTo>
                    <a:pt x="211" y="980"/>
                  </a:lnTo>
                  <a:lnTo>
                    <a:pt x="207" y="959"/>
                  </a:lnTo>
                  <a:lnTo>
                    <a:pt x="205" y="943"/>
                  </a:lnTo>
                  <a:lnTo>
                    <a:pt x="199" y="931"/>
                  </a:lnTo>
                  <a:lnTo>
                    <a:pt x="191" y="919"/>
                  </a:lnTo>
                  <a:lnTo>
                    <a:pt x="187" y="908"/>
                  </a:lnTo>
                  <a:lnTo>
                    <a:pt x="189" y="894"/>
                  </a:lnTo>
                  <a:lnTo>
                    <a:pt x="191" y="888"/>
                  </a:lnTo>
                  <a:lnTo>
                    <a:pt x="197" y="884"/>
                  </a:lnTo>
                  <a:lnTo>
                    <a:pt x="201" y="878"/>
                  </a:lnTo>
                  <a:lnTo>
                    <a:pt x="205" y="874"/>
                  </a:lnTo>
                  <a:lnTo>
                    <a:pt x="209" y="870"/>
                  </a:lnTo>
                  <a:lnTo>
                    <a:pt x="211" y="868"/>
                  </a:lnTo>
                  <a:lnTo>
                    <a:pt x="213" y="868"/>
                  </a:lnTo>
                  <a:lnTo>
                    <a:pt x="207" y="868"/>
                  </a:lnTo>
                  <a:lnTo>
                    <a:pt x="193" y="868"/>
                  </a:lnTo>
                  <a:lnTo>
                    <a:pt x="173" y="870"/>
                  </a:lnTo>
                  <a:lnTo>
                    <a:pt x="152" y="870"/>
                  </a:lnTo>
                  <a:lnTo>
                    <a:pt x="130" y="872"/>
                  </a:lnTo>
                  <a:lnTo>
                    <a:pt x="112" y="876"/>
                  </a:lnTo>
                  <a:lnTo>
                    <a:pt x="97" y="882"/>
                  </a:lnTo>
                  <a:lnTo>
                    <a:pt x="81" y="892"/>
                  </a:lnTo>
                  <a:lnTo>
                    <a:pt x="67" y="902"/>
                  </a:lnTo>
                  <a:lnTo>
                    <a:pt x="53" y="912"/>
                  </a:lnTo>
                  <a:lnTo>
                    <a:pt x="43" y="915"/>
                  </a:lnTo>
                  <a:lnTo>
                    <a:pt x="34" y="915"/>
                  </a:lnTo>
                  <a:lnTo>
                    <a:pt x="28" y="912"/>
                  </a:lnTo>
                  <a:lnTo>
                    <a:pt x="22" y="908"/>
                  </a:lnTo>
                  <a:lnTo>
                    <a:pt x="18" y="906"/>
                  </a:lnTo>
                  <a:lnTo>
                    <a:pt x="14" y="902"/>
                  </a:lnTo>
                  <a:lnTo>
                    <a:pt x="10" y="896"/>
                  </a:lnTo>
                  <a:lnTo>
                    <a:pt x="10" y="892"/>
                  </a:lnTo>
                  <a:lnTo>
                    <a:pt x="10" y="884"/>
                  </a:lnTo>
                  <a:lnTo>
                    <a:pt x="16" y="876"/>
                  </a:lnTo>
                  <a:lnTo>
                    <a:pt x="24" y="868"/>
                  </a:lnTo>
                  <a:lnTo>
                    <a:pt x="32" y="862"/>
                  </a:lnTo>
                  <a:lnTo>
                    <a:pt x="37" y="854"/>
                  </a:lnTo>
                  <a:lnTo>
                    <a:pt x="37" y="843"/>
                  </a:lnTo>
                  <a:lnTo>
                    <a:pt x="34" y="835"/>
                  </a:lnTo>
                  <a:lnTo>
                    <a:pt x="24" y="829"/>
                  </a:lnTo>
                  <a:lnTo>
                    <a:pt x="14" y="823"/>
                  </a:lnTo>
                  <a:lnTo>
                    <a:pt x="6" y="817"/>
                  </a:lnTo>
                  <a:lnTo>
                    <a:pt x="0" y="811"/>
                  </a:lnTo>
                  <a:lnTo>
                    <a:pt x="2" y="799"/>
                  </a:lnTo>
                  <a:lnTo>
                    <a:pt x="12" y="776"/>
                  </a:lnTo>
                  <a:lnTo>
                    <a:pt x="22" y="758"/>
                  </a:lnTo>
                  <a:lnTo>
                    <a:pt x="34" y="744"/>
                  </a:lnTo>
                  <a:lnTo>
                    <a:pt x="41" y="734"/>
                  </a:lnTo>
                  <a:lnTo>
                    <a:pt x="47" y="719"/>
                  </a:lnTo>
                  <a:lnTo>
                    <a:pt x="55" y="701"/>
                  </a:lnTo>
                  <a:lnTo>
                    <a:pt x="61" y="685"/>
                  </a:lnTo>
                  <a:lnTo>
                    <a:pt x="67" y="675"/>
                  </a:lnTo>
                  <a:lnTo>
                    <a:pt x="75" y="669"/>
                  </a:lnTo>
                  <a:lnTo>
                    <a:pt x="89" y="665"/>
                  </a:lnTo>
                  <a:lnTo>
                    <a:pt x="102" y="660"/>
                  </a:lnTo>
                  <a:lnTo>
                    <a:pt x="114" y="646"/>
                  </a:lnTo>
                  <a:lnTo>
                    <a:pt x="122" y="632"/>
                  </a:lnTo>
                  <a:lnTo>
                    <a:pt x="126" y="620"/>
                  </a:lnTo>
                  <a:lnTo>
                    <a:pt x="130" y="614"/>
                  </a:lnTo>
                  <a:lnTo>
                    <a:pt x="142" y="604"/>
                  </a:lnTo>
                  <a:lnTo>
                    <a:pt x="152" y="599"/>
                  </a:lnTo>
                  <a:lnTo>
                    <a:pt x="161" y="595"/>
                  </a:lnTo>
                  <a:lnTo>
                    <a:pt x="167" y="591"/>
                  </a:lnTo>
                  <a:lnTo>
                    <a:pt x="175" y="581"/>
                  </a:lnTo>
                  <a:lnTo>
                    <a:pt x="187" y="553"/>
                  </a:lnTo>
                  <a:lnTo>
                    <a:pt x="197" y="522"/>
                  </a:lnTo>
                  <a:lnTo>
                    <a:pt x="205" y="488"/>
                  </a:lnTo>
                  <a:lnTo>
                    <a:pt x="213" y="445"/>
                  </a:lnTo>
                  <a:lnTo>
                    <a:pt x="215" y="404"/>
                  </a:lnTo>
                  <a:lnTo>
                    <a:pt x="213" y="384"/>
                  </a:lnTo>
                  <a:lnTo>
                    <a:pt x="213" y="358"/>
                  </a:lnTo>
                  <a:lnTo>
                    <a:pt x="213" y="333"/>
                  </a:lnTo>
                  <a:lnTo>
                    <a:pt x="211" y="309"/>
                  </a:lnTo>
                  <a:lnTo>
                    <a:pt x="209" y="295"/>
                  </a:lnTo>
                  <a:lnTo>
                    <a:pt x="201" y="288"/>
                  </a:lnTo>
                  <a:lnTo>
                    <a:pt x="189" y="286"/>
                  </a:lnTo>
                  <a:lnTo>
                    <a:pt x="173" y="284"/>
                  </a:lnTo>
                  <a:lnTo>
                    <a:pt x="159" y="280"/>
                  </a:lnTo>
                  <a:lnTo>
                    <a:pt x="146" y="274"/>
                  </a:lnTo>
                  <a:lnTo>
                    <a:pt x="134" y="260"/>
                  </a:lnTo>
                  <a:lnTo>
                    <a:pt x="126" y="242"/>
                  </a:lnTo>
                  <a:lnTo>
                    <a:pt x="122" y="225"/>
                  </a:lnTo>
                  <a:lnTo>
                    <a:pt x="124" y="181"/>
                  </a:lnTo>
                  <a:lnTo>
                    <a:pt x="144" y="162"/>
                  </a:lnTo>
                  <a:lnTo>
                    <a:pt x="169" y="183"/>
                  </a:lnTo>
                  <a:lnTo>
                    <a:pt x="203" y="168"/>
                  </a:lnTo>
                  <a:lnTo>
                    <a:pt x="199" y="114"/>
                  </a:lnTo>
                  <a:lnTo>
                    <a:pt x="228" y="20"/>
                  </a:lnTo>
                  <a:lnTo>
                    <a:pt x="266" y="0"/>
                  </a:lnTo>
                  <a:lnTo>
                    <a:pt x="278" y="116"/>
                  </a:lnTo>
                  <a:lnTo>
                    <a:pt x="311" y="177"/>
                  </a:lnTo>
                  <a:lnTo>
                    <a:pt x="354" y="170"/>
                  </a:lnTo>
                  <a:lnTo>
                    <a:pt x="400" y="118"/>
                  </a:lnTo>
                  <a:lnTo>
                    <a:pt x="429" y="156"/>
                  </a:lnTo>
                  <a:lnTo>
                    <a:pt x="411" y="191"/>
                  </a:lnTo>
                  <a:lnTo>
                    <a:pt x="447" y="242"/>
                  </a:lnTo>
                  <a:lnTo>
                    <a:pt x="496" y="244"/>
                  </a:lnTo>
                  <a:lnTo>
                    <a:pt x="551" y="329"/>
                  </a:lnTo>
                  <a:lnTo>
                    <a:pt x="614" y="439"/>
                  </a:lnTo>
                  <a:lnTo>
                    <a:pt x="646" y="516"/>
                  </a:lnTo>
                  <a:lnTo>
                    <a:pt x="681" y="551"/>
                  </a:lnTo>
                  <a:lnTo>
                    <a:pt x="721" y="543"/>
                  </a:lnTo>
                  <a:lnTo>
                    <a:pt x="793" y="494"/>
                  </a:lnTo>
                  <a:lnTo>
                    <a:pt x="803" y="518"/>
                  </a:lnTo>
                  <a:lnTo>
                    <a:pt x="852" y="492"/>
                  </a:lnTo>
                  <a:lnTo>
                    <a:pt x="856" y="435"/>
                  </a:lnTo>
                  <a:lnTo>
                    <a:pt x="831" y="402"/>
                  </a:lnTo>
                  <a:lnTo>
                    <a:pt x="831" y="335"/>
                  </a:lnTo>
                  <a:lnTo>
                    <a:pt x="868" y="315"/>
                  </a:lnTo>
                  <a:lnTo>
                    <a:pt x="925" y="244"/>
                  </a:lnTo>
                  <a:lnTo>
                    <a:pt x="917" y="199"/>
                  </a:lnTo>
                  <a:lnTo>
                    <a:pt x="941" y="171"/>
                  </a:lnTo>
                  <a:lnTo>
                    <a:pt x="976" y="171"/>
                  </a:lnTo>
                  <a:lnTo>
                    <a:pt x="980" y="148"/>
                  </a:lnTo>
                  <a:lnTo>
                    <a:pt x="967" y="120"/>
                  </a:lnTo>
                  <a:lnTo>
                    <a:pt x="994" y="103"/>
                  </a:lnTo>
                  <a:lnTo>
                    <a:pt x="1043" y="108"/>
                  </a:lnTo>
                  <a:lnTo>
                    <a:pt x="1043" y="162"/>
                  </a:lnTo>
                  <a:lnTo>
                    <a:pt x="1065" y="232"/>
                  </a:lnTo>
                  <a:lnTo>
                    <a:pt x="1128" y="227"/>
                  </a:lnTo>
                  <a:lnTo>
                    <a:pt x="1154" y="189"/>
                  </a:lnTo>
                  <a:lnTo>
                    <a:pt x="1187" y="211"/>
                  </a:lnTo>
                  <a:lnTo>
                    <a:pt x="1193" y="252"/>
                  </a:lnTo>
                  <a:lnTo>
                    <a:pt x="1177" y="315"/>
                  </a:lnTo>
                  <a:lnTo>
                    <a:pt x="1126" y="329"/>
                  </a:lnTo>
                  <a:lnTo>
                    <a:pt x="1061" y="327"/>
                  </a:lnTo>
                  <a:lnTo>
                    <a:pt x="1047" y="311"/>
                  </a:lnTo>
                  <a:lnTo>
                    <a:pt x="1024" y="337"/>
                  </a:lnTo>
                  <a:lnTo>
                    <a:pt x="994" y="315"/>
                  </a:lnTo>
                  <a:lnTo>
                    <a:pt x="939" y="376"/>
                  </a:lnTo>
                  <a:lnTo>
                    <a:pt x="961" y="404"/>
                  </a:lnTo>
                  <a:lnTo>
                    <a:pt x="965" y="459"/>
                  </a:lnTo>
                  <a:lnTo>
                    <a:pt x="1006" y="471"/>
                  </a:lnTo>
                  <a:lnTo>
                    <a:pt x="1051" y="449"/>
                  </a:lnTo>
                  <a:lnTo>
                    <a:pt x="1069" y="445"/>
                  </a:lnTo>
                  <a:lnTo>
                    <a:pt x="1104" y="490"/>
                  </a:lnTo>
                  <a:lnTo>
                    <a:pt x="1075" y="561"/>
                  </a:lnTo>
                  <a:lnTo>
                    <a:pt x="1053" y="614"/>
                  </a:lnTo>
                  <a:lnTo>
                    <a:pt x="1075" y="658"/>
                  </a:lnTo>
                  <a:lnTo>
                    <a:pt x="1116" y="677"/>
                  </a:lnTo>
                  <a:lnTo>
                    <a:pt x="1118" y="732"/>
                  </a:lnTo>
                  <a:lnTo>
                    <a:pt x="1081" y="782"/>
                  </a:lnTo>
                  <a:lnTo>
                    <a:pt x="1112" y="837"/>
                  </a:lnTo>
                  <a:lnTo>
                    <a:pt x="1138" y="819"/>
                  </a:lnTo>
                  <a:lnTo>
                    <a:pt x="1187" y="823"/>
                  </a:lnTo>
                  <a:lnTo>
                    <a:pt x="1197" y="864"/>
                  </a:lnTo>
                  <a:lnTo>
                    <a:pt x="1228" y="884"/>
                  </a:lnTo>
                  <a:lnTo>
                    <a:pt x="1262" y="864"/>
                  </a:lnTo>
                  <a:lnTo>
                    <a:pt x="1293" y="888"/>
                  </a:lnTo>
                  <a:lnTo>
                    <a:pt x="1329" y="872"/>
                  </a:lnTo>
                  <a:lnTo>
                    <a:pt x="1352" y="900"/>
                  </a:lnTo>
                  <a:lnTo>
                    <a:pt x="1343" y="973"/>
                  </a:lnTo>
                  <a:lnTo>
                    <a:pt x="1291" y="986"/>
                  </a:lnTo>
                  <a:lnTo>
                    <a:pt x="1262" y="1026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9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72"/>
            <p:cNvSpPr>
              <a:spLocks/>
            </p:cNvSpPr>
            <p:nvPr/>
          </p:nvSpPr>
          <p:spPr bwMode="gray">
            <a:xfrm>
              <a:off x="2215" y="3052"/>
              <a:ext cx="676" cy="694"/>
            </a:xfrm>
            <a:custGeom>
              <a:avLst/>
              <a:gdLst>
                <a:gd name="T0" fmla="*/ 297 w 1352"/>
                <a:gd name="T1" fmla="*/ 258 h 1388"/>
                <a:gd name="T2" fmla="*/ 288 w 1352"/>
                <a:gd name="T3" fmla="*/ 267 h 1388"/>
                <a:gd name="T4" fmla="*/ 280 w 1352"/>
                <a:gd name="T5" fmla="*/ 277 h 1388"/>
                <a:gd name="T6" fmla="*/ 265 w 1352"/>
                <a:gd name="T7" fmla="*/ 279 h 1388"/>
                <a:gd name="T8" fmla="*/ 258 w 1352"/>
                <a:gd name="T9" fmla="*/ 281 h 1388"/>
                <a:gd name="T10" fmla="*/ 248 w 1352"/>
                <a:gd name="T11" fmla="*/ 285 h 1388"/>
                <a:gd name="T12" fmla="*/ 240 w 1352"/>
                <a:gd name="T13" fmla="*/ 279 h 1388"/>
                <a:gd name="T14" fmla="*/ 237 w 1352"/>
                <a:gd name="T15" fmla="*/ 285 h 1388"/>
                <a:gd name="T16" fmla="*/ 231 w 1352"/>
                <a:gd name="T17" fmla="*/ 284 h 1388"/>
                <a:gd name="T18" fmla="*/ 228 w 1352"/>
                <a:gd name="T19" fmla="*/ 281 h 1388"/>
                <a:gd name="T20" fmla="*/ 218 w 1352"/>
                <a:gd name="T21" fmla="*/ 290 h 1388"/>
                <a:gd name="T22" fmla="*/ 202 w 1352"/>
                <a:gd name="T23" fmla="*/ 282 h 1388"/>
                <a:gd name="T24" fmla="*/ 188 w 1352"/>
                <a:gd name="T25" fmla="*/ 290 h 1388"/>
                <a:gd name="T26" fmla="*/ 174 w 1352"/>
                <a:gd name="T27" fmla="*/ 293 h 1388"/>
                <a:gd name="T28" fmla="*/ 162 w 1352"/>
                <a:gd name="T29" fmla="*/ 303 h 1388"/>
                <a:gd name="T30" fmla="*/ 169 w 1352"/>
                <a:gd name="T31" fmla="*/ 330 h 1388"/>
                <a:gd name="T32" fmla="*/ 165 w 1352"/>
                <a:gd name="T33" fmla="*/ 346 h 1388"/>
                <a:gd name="T34" fmla="*/ 146 w 1352"/>
                <a:gd name="T35" fmla="*/ 341 h 1388"/>
                <a:gd name="T36" fmla="*/ 142 w 1352"/>
                <a:gd name="T37" fmla="*/ 322 h 1388"/>
                <a:gd name="T38" fmla="*/ 130 w 1352"/>
                <a:gd name="T39" fmla="*/ 330 h 1388"/>
                <a:gd name="T40" fmla="*/ 113 w 1352"/>
                <a:gd name="T41" fmla="*/ 336 h 1388"/>
                <a:gd name="T42" fmla="*/ 98 w 1352"/>
                <a:gd name="T43" fmla="*/ 327 h 1388"/>
                <a:gd name="T44" fmla="*/ 94 w 1352"/>
                <a:gd name="T45" fmla="*/ 310 h 1388"/>
                <a:gd name="T46" fmla="*/ 76 w 1352"/>
                <a:gd name="T47" fmla="*/ 308 h 1388"/>
                <a:gd name="T48" fmla="*/ 67 w 1352"/>
                <a:gd name="T49" fmla="*/ 301 h 1388"/>
                <a:gd name="T50" fmla="*/ 72 w 1352"/>
                <a:gd name="T51" fmla="*/ 280 h 1388"/>
                <a:gd name="T52" fmla="*/ 79 w 1352"/>
                <a:gd name="T53" fmla="*/ 267 h 1388"/>
                <a:gd name="T54" fmla="*/ 63 w 1352"/>
                <a:gd name="T55" fmla="*/ 263 h 1388"/>
                <a:gd name="T56" fmla="*/ 53 w 1352"/>
                <a:gd name="T57" fmla="*/ 245 h 1388"/>
                <a:gd name="T58" fmla="*/ 47 w 1352"/>
                <a:gd name="T59" fmla="*/ 227 h 1388"/>
                <a:gd name="T60" fmla="*/ 51 w 1352"/>
                <a:gd name="T61" fmla="*/ 218 h 1388"/>
                <a:gd name="T62" fmla="*/ 48 w 1352"/>
                <a:gd name="T63" fmla="*/ 217 h 1388"/>
                <a:gd name="T64" fmla="*/ 24 w 1352"/>
                <a:gd name="T65" fmla="*/ 220 h 1388"/>
                <a:gd name="T66" fmla="*/ 9 w 1352"/>
                <a:gd name="T67" fmla="*/ 229 h 1388"/>
                <a:gd name="T68" fmla="*/ 3 w 1352"/>
                <a:gd name="T69" fmla="*/ 224 h 1388"/>
                <a:gd name="T70" fmla="*/ 8 w 1352"/>
                <a:gd name="T71" fmla="*/ 215 h 1388"/>
                <a:gd name="T72" fmla="*/ 3 w 1352"/>
                <a:gd name="T73" fmla="*/ 206 h 1388"/>
                <a:gd name="T74" fmla="*/ 5 w 1352"/>
                <a:gd name="T75" fmla="*/ 189 h 1388"/>
                <a:gd name="T76" fmla="*/ 15 w 1352"/>
                <a:gd name="T77" fmla="*/ 172 h 1388"/>
                <a:gd name="T78" fmla="*/ 28 w 1352"/>
                <a:gd name="T79" fmla="*/ 162 h 1388"/>
                <a:gd name="T80" fmla="*/ 38 w 1352"/>
                <a:gd name="T81" fmla="*/ 150 h 1388"/>
                <a:gd name="T82" fmla="*/ 49 w 1352"/>
                <a:gd name="T83" fmla="*/ 131 h 1388"/>
                <a:gd name="T84" fmla="*/ 53 w 1352"/>
                <a:gd name="T85" fmla="*/ 89 h 1388"/>
                <a:gd name="T86" fmla="*/ 47 w 1352"/>
                <a:gd name="T87" fmla="*/ 72 h 1388"/>
                <a:gd name="T88" fmla="*/ 31 w 1352"/>
                <a:gd name="T89" fmla="*/ 60 h 1388"/>
                <a:gd name="T90" fmla="*/ 51 w 1352"/>
                <a:gd name="T91" fmla="*/ 42 h 1388"/>
                <a:gd name="T92" fmla="*/ 78 w 1352"/>
                <a:gd name="T93" fmla="*/ 44 h 1388"/>
                <a:gd name="T94" fmla="*/ 112 w 1352"/>
                <a:gd name="T95" fmla="*/ 60 h 1388"/>
                <a:gd name="T96" fmla="*/ 170 w 1352"/>
                <a:gd name="T97" fmla="*/ 138 h 1388"/>
                <a:gd name="T98" fmla="*/ 214 w 1352"/>
                <a:gd name="T99" fmla="*/ 109 h 1388"/>
                <a:gd name="T100" fmla="*/ 229 w 1352"/>
                <a:gd name="T101" fmla="*/ 50 h 1388"/>
                <a:gd name="T102" fmla="*/ 248 w 1352"/>
                <a:gd name="T103" fmla="*/ 26 h 1388"/>
                <a:gd name="T104" fmla="*/ 289 w 1352"/>
                <a:gd name="T105" fmla="*/ 47 h 1388"/>
                <a:gd name="T106" fmla="*/ 266 w 1352"/>
                <a:gd name="T107" fmla="*/ 82 h 1388"/>
                <a:gd name="T108" fmla="*/ 240 w 1352"/>
                <a:gd name="T109" fmla="*/ 101 h 1388"/>
                <a:gd name="T110" fmla="*/ 276 w 1352"/>
                <a:gd name="T111" fmla="*/ 122 h 1388"/>
                <a:gd name="T112" fmla="*/ 280 w 1352"/>
                <a:gd name="T113" fmla="*/ 183 h 1388"/>
                <a:gd name="T114" fmla="*/ 300 w 1352"/>
                <a:gd name="T115" fmla="*/ 216 h 1388"/>
                <a:gd name="T116" fmla="*/ 338 w 1352"/>
                <a:gd name="T117" fmla="*/ 225 h 138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352"/>
                <a:gd name="T178" fmla="*/ 0 h 1388"/>
                <a:gd name="T179" fmla="*/ 1352 w 1352"/>
                <a:gd name="T180" fmla="*/ 1388 h 138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352" h="1388">
                  <a:moveTo>
                    <a:pt x="1262" y="1026"/>
                  </a:moveTo>
                  <a:lnTo>
                    <a:pt x="1230" y="998"/>
                  </a:lnTo>
                  <a:lnTo>
                    <a:pt x="1203" y="1026"/>
                  </a:lnTo>
                  <a:lnTo>
                    <a:pt x="1197" y="1028"/>
                  </a:lnTo>
                  <a:lnTo>
                    <a:pt x="1185" y="1032"/>
                  </a:lnTo>
                  <a:lnTo>
                    <a:pt x="1171" y="1039"/>
                  </a:lnTo>
                  <a:lnTo>
                    <a:pt x="1159" y="1045"/>
                  </a:lnTo>
                  <a:lnTo>
                    <a:pt x="1154" y="1049"/>
                  </a:lnTo>
                  <a:lnTo>
                    <a:pt x="1152" y="1055"/>
                  </a:lnTo>
                  <a:lnTo>
                    <a:pt x="1150" y="1067"/>
                  </a:lnTo>
                  <a:lnTo>
                    <a:pt x="1148" y="1081"/>
                  </a:lnTo>
                  <a:lnTo>
                    <a:pt x="1144" y="1093"/>
                  </a:lnTo>
                  <a:lnTo>
                    <a:pt x="1138" y="1098"/>
                  </a:lnTo>
                  <a:lnTo>
                    <a:pt x="1130" y="1102"/>
                  </a:lnTo>
                  <a:lnTo>
                    <a:pt x="1118" y="1106"/>
                  </a:lnTo>
                  <a:lnTo>
                    <a:pt x="1104" y="1114"/>
                  </a:lnTo>
                  <a:lnTo>
                    <a:pt x="1091" y="1118"/>
                  </a:lnTo>
                  <a:lnTo>
                    <a:pt x="1079" y="1122"/>
                  </a:lnTo>
                  <a:lnTo>
                    <a:pt x="1069" y="1120"/>
                  </a:lnTo>
                  <a:lnTo>
                    <a:pt x="1059" y="1114"/>
                  </a:lnTo>
                  <a:lnTo>
                    <a:pt x="1047" y="1112"/>
                  </a:lnTo>
                  <a:lnTo>
                    <a:pt x="1035" y="1112"/>
                  </a:lnTo>
                  <a:lnTo>
                    <a:pt x="1032" y="1112"/>
                  </a:lnTo>
                  <a:lnTo>
                    <a:pt x="1032" y="1116"/>
                  </a:lnTo>
                  <a:lnTo>
                    <a:pt x="1030" y="1124"/>
                  </a:lnTo>
                  <a:lnTo>
                    <a:pt x="1026" y="1136"/>
                  </a:lnTo>
                  <a:lnTo>
                    <a:pt x="1020" y="1144"/>
                  </a:lnTo>
                  <a:lnTo>
                    <a:pt x="1012" y="1148"/>
                  </a:lnTo>
                  <a:lnTo>
                    <a:pt x="1004" y="1146"/>
                  </a:lnTo>
                  <a:lnTo>
                    <a:pt x="992" y="1140"/>
                  </a:lnTo>
                  <a:lnTo>
                    <a:pt x="980" y="1130"/>
                  </a:lnTo>
                  <a:lnTo>
                    <a:pt x="969" y="1122"/>
                  </a:lnTo>
                  <a:lnTo>
                    <a:pt x="963" y="1116"/>
                  </a:lnTo>
                  <a:lnTo>
                    <a:pt x="959" y="1114"/>
                  </a:lnTo>
                  <a:lnTo>
                    <a:pt x="959" y="1116"/>
                  </a:lnTo>
                  <a:lnTo>
                    <a:pt x="959" y="1118"/>
                  </a:lnTo>
                  <a:lnTo>
                    <a:pt x="957" y="1124"/>
                  </a:lnTo>
                  <a:lnTo>
                    <a:pt x="955" y="1130"/>
                  </a:lnTo>
                  <a:lnTo>
                    <a:pt x="951" y="1134"/>
                  </a:lnTo>
                  <a:lnTo>
                    <a:pt x="949" y="1140"/>
                  </a:lnTo>
                  <a:lnTo>
                    <a:pt x="945" y="1142"/>
                  </a:lnTo>
                  <a:lnTo>
                    <a:pt x="939" y="1144"/>
                  </a:lnTo>
                  <a:lnTo>
                    <a:pt x="935" y="1142"/>
                  </a:lnTo>
                  <a:lnTo>
                    <a:pt x="931" y="1140"/>
                  </a:lnTo>
                  <a:lnTo>
                    <a:pt x="925" y="1136"/>
                  </a:lnTo>
                  <a:lnTo>
                    <a:pt x="921" y="1132"/>
                  </a:lnTo>
                  <a:lnTo>
                    <a:pt x="919" y="1128"/>
                  </a:lnTo>
                  <a:lnTo>
                    <a:pt x="917" y="1126"/>
                  </a:lnTo>
                  <a:lnTo>
                    <a:pt x="915" y="1122"/>
                  </a:lnTo>
                  <a:lnTo>
                    <a:pt x="913" y="1122"/>
                  </a:lnTo>
                  <a:lnTo>
                    <a:pt x="911" y="1126"/>
                  </a:lnTo>
                  <a:lnTo>
                    <a:pt x="906" y="1132"/>
                  </a:lnTo>
                  <a:lnTo>
                    <a:pt x="896" y="1144"/>
                  </a:lnTo>
                  <a:lnTo>
                    <a:pt x="886" y="1154"/>
                  </a:lnTo>
                  <a:lnTo>
                    <a:pt x="874" y="1159"/>
                  </a:lnTo>
                  <a:lnTo>
                    <a:pt x="864" y="1163"/>
                  </a:lnTo>
                  <a:lnTo>
                    <a:pt x="852" y="1159"/>
                  </a:lnTo>
                  <a:lnTo>
                    <a:pt x="839" y="1150"/>
                  </a:lnTo>
                  <a:lnTo>
                    <a:pt x="825" y="1138"/>
                  </a:lnTo>
                  <a:lnTo>
                    <a:pt x="809" y="1128"/>
                  </a:lnTo>
                  <a:lnTo>
                    <a:pt x="797" y="1122"/>
                  </a:lnTo>
                  <a:lnTo>
                    <a:pt x="787" y="1120"/>
                  </a:lnTo>
                  <a:lnTo>
                    <a:pt x="778" y="1130"/>
                  </a:lnTo>
                  <a:lnTo>
                    <a:pt x="766" y="1144"/>
                  </a:lnTo>
                  <a:lnTo>
                    <a:pt x="754" y="1159"/>
                  </a:lnTo>
                  <a:lnTo>
                    <a:pt x="742" y="1171"/>
                  </a:lnTo>
                  <a:lnTo>
                    <a:pt x="734" y="1179"/>
                  </a:lnTo>
                  <a:lnTo>
                    <a:pt x="724" y="1177"/>
                  </a:lnTo>
                  <a:lnTo>
                    <a:pt x="711" y="1175"/>
                  </a:lnTo>
                  <a:lnTo>
                    <a:pt x="695" y="1169"/>
                  </a:lnTo>
                  <a:lnTo>
                    <a:pt x="679" y="1165"/>
                  </a:lnTo>
                  <a:lnTo>
                    <a:pt x="667" y="1165"/>
                  </a:lnTo>
                  <a:lnTo>
                    <a:pt x="659" y="1167"/>
                  </a:lnTo>
                  <a:lnTo>
                    <a:pt x="650" y="1183"/>
                  </a:lnTo>
                  <a:lnTo>
                    <a:pt x="646" y="1209"/>
                  </a:lnTo>
                  <a:lnTo>
                    <a:pt x="648" y="1234"/>
                  </a:lnTo>
                  <a:lnTo>
                    <a:pt x="656" y="1254"/>
                  </a:lnTo>
                  <a:lnTo>
                    <a:pt x="665" y="1278"/>
                  </a:lnTo>
                  <a:lnTo>
                    <a:pt x="673" y="1299"/>
                  </a:lnTo>
                  <a:lnTo>
                    <a:pt x="675" y="1317"/>
                  </a:lnTo>
                  <a:lnTo>
                    <a:pt x="673" y="1331"/>
                  </a:lnTo>
                  <a:lnTo>
                    <a:pt x="673" y="1346"/>
                  </a:lnTo>
                  <a:lnTo>
                    <a:pt x="673" y="1362"/>
                  </a:lnTo>
                  <a:lnTo>
                    <a:pt x="667" y="1374"/>
                  </a:lnTo>
                  <a:lnTo>
                    <a:pt x="658" y="1382"/>
                  </a:lnTo>
                  <a:lnTo>
                    <a:pt x="638" y="1386"/>
                  </a:lnTo>
                  <a:lnTo>
                    <a:pt x="620" y="1388"/>
                  </a:lnTo>
                  <a:lnTo>
                    <a:pt x="604" y="1386"/>
                  </a:lnTo>
                  <a:lnTo>
                    <a:pt x="591" y="1380"/>
                  </a:lnTo>
                  <a:lnTo>
                    <a:pt x="581" y="1362"/>
                  </a:lnTo>
                  <a:lnTo>
                    <a:pt x="573" y="1343"/>
                  </a:lnTo>
                  <a:lnTo>
                    <a:pt x="571" y="1321"/>
                  </a:lnTo>
                  <a:lnTo>
                    <a:pt x="569" y="1309"/>
                  </a:lnTo>
                  <a:lnTo>
                    <a:pt x="567" y="1297"/>
                  </a:lnTo>
                  <a:lnTo>
                    <a:pt x="565" y="1287"/>
                  </a:lnTo>
                  <a:lnTo>
                    <a:pt x="559" y="1282"/>
                  </a:lnTo>
                  <a:lnTo>
                    <a:pt x="553" y="1283"/>
                  </a:lnTo>
                  <a:lnTo>
                    <a:pt x="545" y="1291"/>
                  </a:lnTo>
                  <a:lnTo>
                    <a:pt x="534" y="1303"/>
                  </a:lnTo>
                  <a:lnTo>
                    <a:pt x="518" y="1317"/>
                  </a:lnTo>
                  <a:lnTo>
                    <a:pt x="504" y="1331"/>
                  </a:lnTo>
                  <a:lnTo>
                    <a:pt x="488" y="1341"/>
                  </a:lnTo>
                  <a:lnTo>
                    <a:pt x="476" y="1343"/>
                  </a:lnTo>
                  <a:lnTo>
                    <a:pt x="465" y="1343"/>
                  </a:lnTo>
                  <a:lnTo>
                    <a:pt x="451" y="1343"/>
                  </a:lnTo>
                  <a:lnTo>
                    <a:pt x="437" y="1345"/>
                  </a:lnTo>
                  <a:lnTo>
                    <a:pt x="425" y="1343"/>
                  </a:lnTo>
                  <a:lnTo>
                    <a:pt x="415" y="1337"/>
                  </a:lnTo>
                  <a:lnTo>
                    <a:pt x="404" y="1323"/>
                  </a:lnTo>
                  <a:lnTo>
                    <a:pt x="394" y="1307"/>
                  </a:lnTo>
                  <a:lnTo>
                    <a:pt x="388" y="1287"/>
                  </a:lnTo>
                  <a:lnTo>
                    <a:pt x="386" y="1272"/>
                  </a:lnTo>
                  <a:lnTo>
                    <a:pt x="382" y="1256"/>
                  </a:lnTo>
                  <a:lnTo>
                    <a:pt x="378" y="1244"/>
                  </a:lnTo>
                  <a:lnTo>
                    <a:pt x="378" y="1240"/>
                  </a:lnTo>
                  <a:lnTo>
                    <a:pt x="372" y="1240"/>
                  </a:lnTo>
                  <a:lnTo>
                    <a:pt x="358" y="1240"/>
                  </a:lnTo>
                  <a:lnTo>
                    <a:pt x="341" y="1238"/>
                  </a:lnTo>
                  <a:lnTo>
                    <a:pt x="321" y="1236"/>
                  </a:lnTo>
                  <a:lnTo>
                    <a:pt x="303" y="1232"/>
                  </a:lnTo>
                  <a:lnTo>
                    <a:pt x="291" y="1224"/>
                  </a:lnTo>
                  <a:lnTo>
                    <a:pt x="282" y="1219"/>
                  </a:lnTo>
                  <a:lnTo>
                    <a:pt x="276" y="1213"/>
                  </a:lnTo>
                  <a:lnTo>
                    <a:pt x="270" y="1209"/>
                  </a:lnTo>
                  <a:lnTo>
                    <a:pt x="268" y="1201"/>
                  </a:lnTo>
                  <a:lnTo>
                    <a:pt x="268" y="1189"/>
                  </a:lnTo>
                  <a:lnTo>
                    <a:pt x="274" y="1171"/>
                  </a:lnTo>
                  <a:lnTo>
                    <a:pt x="280" y="1150"/>
                  </a:lnTo>
                  <a:lnTo>
                    <a:pt x="284" y="1134"/>
                  </a:lnTo>
                  <a:lnTo>
                    <a:pt x="285" y="1120"/>
                  </a:lnTo>
                  <a:lnTo>
                    <a:pt x="287" y="1110"/>
                  </a:lnTo>
                  <a:lnTo>
                    <a:pt x="291" y="1100"/>
                  </a:lnTo>
                  <a:lnTo>
                    <a:pt x="299" y="1087"/>
                  </a:lnTo>
                  <a:lnTo>
                    <a:pt x="309" y="1075"/>
                  </a:lnTo>
                  <a:lnTo>
                    <a:pt x="315" y="1065"/>
                  </a:lnTo>
                  <a:lnTo>
                    <a:pt x="311" y="1057"/>
                  </a:lnTo>
                  <a:lnTo>
                    <a:pt x="303" y="1053"/>
                  </a:lnTo>
                  <a:lnTo>
                    <a:pt x="289" y="1053"/>
                  </a:lnTo>
                  <a:lnTo>
                    <a:pt x="272" y="1053"/>
                  </a:lnTo>
                  <a:lnTo>
                    <a:pt x="254" y="1051"/>
                  </a:lnTo>
                  <a:lnTo>
                    <a:pt x="240" y="1047"/>
                  </a:lnTo>
                  <a:lnTo>
                    <a:pt x="230" y="1039"/>
                  </a:lnTo>
                  <a:lnTo>
                    <a:pt x="221" y="1020"/>
                  </a:lnTo>
                  <a:lnTo>
                    <a:pt x="217" y="1000"/>
                  </a:lnTo>
                  <a:lnTo>
                    <a:pt x="211" y="980"/>
                  </a:lnTo>
                  <a:lnTo>
                    <a:pt x="207" y="959"/>
                  </a:lnTo>
                  <a:lnTo>
                    <a:pt x="205" y="943"/>
                  </a:lnTo>
                  <a:lnTo>
                    <a:pt x="199" y="931"/>
                  </a:lnTo>
                  <a:lnTo>
                    <a:pt x="191" y="919"/>
                  </a:lnTo>
                  <a:lnTo>
                    <a:pt x="187" y="908"/>
                  </a:lnTo>
                  <a:lnTo>
                    <a:pt x="189" y="894"/>
                  </a:lnTo>
                  <a:lnTo>
                    <a:pt x="191" y="888"/>
                  </a:lnTo>
                  <a:lnTo>
                    <a:pt x="197" y="884"/>
                  </a:lnTo>
                  <a:lnTo>
                    <a:pt x="201" y="878"/>
                  </a:lnTo>
                  <a:lnTo>
                    <a:pt x="205" y="874"/>
                  </a:lnTo>
                  <a:lnTo>
                    <a:pt x="209" y="870"/>
                  </a:lnTo>
                  <a:lnTo>
                    <a:pt x="211" y="868"/>
                  </a:lnTo>
                  <a:lnTo>
                    <a:pt x="213" y="868"/>
                  </a:lnTo>
                  <a:lnTo>
                    <a:pt x="207" y="868"/>
                  </a:lnTo>
                  <a:lnTo>
                    <a:pt x="193" y="868"/>
                  </a:lnTo>
                  <a:lnTo>
                    <a:pt x="173" y="870"/>
                  </a:lnTo>
                  <a:lnTo>
                    <a:pt x="152" y="870"/>
                  </a:lnTo>
                  <a:lnTo>
                    <a:pt x="130" y="872"/>
                  </a:lnTo>
                  <a:lnTo>
                    <a:pt x="112" y="876"/>
                  </a:lnTo>
                  <a:lnTo>
                    <a:pt x="97" y="882"/>
                  </a:lnTo>
                  <a:lnTo>
                    <a:pt x="81" y="892"/>
                  </a:lnTo>
                  <a:lnTo>
                    <a:pt x="67" y="902"/>
                  </a:lnTo>
                  <a:lnTo>
                    <a:pt x="53" y="912"/>
                  </a:lnTo>
                  <a:lnTo>
                    <a:pt x="43" y="915"/>
                  </a:lnTo>
                  <a:lnTo>
                    <a:pt x="34" y="915"/>
                  </a:lnTo>
                  <a:lnTo>
                    <a:pt x="28" y="912"/>
                  </a:lnTo>
                  <a:lnTo>
                    <a:pt x="22" y="908"/>
                  </a:lnTo>
                  <a:lnTo>
                    <a:pt x="18" y="906"/>
                  </a:lnTo>
                  <a:lnTo>
                    <a:pt x="14" y="902"/>
                  </a:lnTo>
                  <a:lnTo>
                    <a:pt x="10" y="896"/>
                  </a:lnTo>
                  <a:lnTo>
                    <a:pt x="10" y="892"/>
                  </a:lnTo>
                  <a:lnTo>
                    <a:pt x="10" y="884"/>
                  </a:lnTo>
                  <a:lnTo>
                    <a:pt x="16" y="876"/>
                  </a:lnTo>
                  <a:lnTo>
                    <a:pt x="24" y="868"/>
                  </a:lnTo>
                  <a:lnTo>
                    <a:pt x="32" y="862"/>
                  </a:lnTo>
                  <a:lnTo>
                    <a:pt x="37" y="854"/>
                  </a:lnTo>
                  <a:lnTo>
                    <a:pt x="37" y="843"/>
                  </a:lnTo>
                  <a:lnTo>
                    <a:pt x="34" y="835"/>
                  </a:lnTo>
                  <a:lnTo>
                    <a:pt x="24" y="829"/>
                  </a:lnTo>
                  <a:lnTo>
                    <a:pt x="14" y="823"/>
                  </a:lnTo>
                  <a:lnTo>
                    <a:pt x="6" y="817"/>
                  </a:lnTo>
                  <a:lnTo>
                    <a:pt x="0" y="811"/>
                  </a:lnTo>
                  <a:lnTo>
                    <a:pt x="2" y="799"/>
                  </a:lnTo>
                  <a:lnTo>
                    <a:pt x="12" y="776"/>
                  </a:lnTo>
                  <a:lnTo>
                    <a:pt x="22" y="758"/>
                  </a:lnTo>
                  <a:lnTo>
                    <a:pt x="34" y="744"/>
                  </a:lnTo>
                  <a:lnTo>
                    <a:pt x="41" y="734"/>
                  </a:lnTo>
                  <a:lnTo>
                    <a:pt x="47" y="719"/>
                  </a:lnTo>
                  <a:lnTo>
                    <a:pt x="55" y="701"/>
                  </a:lnTo>
                  <a:lnTo>
                    <a:pt x="61" y="685"/>
                  </a:lnTo>
                  <a:lnTo>
                    <a:pt x="67" y="675"/>
                  </a:lnTo>
                  <a:lnTo>
                    <a:pt x="75" y="669"/>
                  </a:lnTo>
                  <a:lnTo>
                    <a:pt x="89" y="665"/>
                  </a:lnTo>
                  <a:lnTo>
                    <a:pt x="102" y="660"/>
                  </a:lnTo>
                  <a:lnTo>
                    <a:pt x="114" y="646"/>
                  </a:lnTo>
                  <a:lnTo>
                    <a:pt x="122" y="632"/>
                  </a:lnTo>
                  <a:lnTo>
                    <a:pt x="126" y="620"/>
                  </a:lnTo>
                  <a:lnTo>
                    <a:pt x="130" y="614"/>
                  </a:lnTo>
                  <a:lnTo>
                    <a:pt x="142" y="604"/>
                  </a:lnTo>
                  <a:lnTo>
                    <a:pt x="152" y="599"/>
                  </a:lnTo>
                  <a:lnTo>
                    <a:pt x="161" y="595"/>
                  </a:lnTo>
                  <a:lnTo>
                    <a:pt x="167" y="591"/>
                  </a:lnTo>
                  <a:lnTo>
                    <a:pt x="175" y="581"/>
                  </a:lnTo>
                  <a:lnTo>
                    <a:pt x="187" y="553"/>
                  </a:lnTo>
                  <a:lnTo>
                    <a:pt x="197" y="522"/>
                  </a:lnTo>
                  <a:lnTo>
                    <a:pt x="205" y="488"/>
                  </a:lnTo>
                  <a:lnTo>
                    <a:pt x="213" y="445"/>
                  </a:lnTo>
                  <a:lnTo>
                    <a:pt x="215" y="404"/>
                  </a:lnTo>
                  <a:lnTo>
                    <a:pt x="213" y="384"/>
                  </a:lnTo>
                  <a:lnTo>
                    <a:pt x="213" y="358"/>
                  </a:lnTo>
                  <a:lnTo>
                    <a:pt x="213" y="333"/>
                  </a:lnTo>
                  <a:lnTo>
                    <a:pt x="211" y="309"/>
                  </a:lnTo>
                  <a:lnTo>
                    <a:pt x="209" y="295"/>
                  </a:lnTo>
                  <a:lnTo>
                    <a:pt x="201" y="288"/>
                  </a:lnTo>
                  <a:lnTo>
                    <a:pt x="189" y="286"/>
                  </a:lnTo>
                  <a:lnTo>
                    <a:pt x="173" y="284"/>
                  </a:lnTo>
                  <a:lnTo>
                    <a:pt x="159" y="280"/>
                  </a:lnTo>
                  <a:lnTo>
                    <a:pt x="146" y="274"/>
                  </a:lnTo>
                  <a:lnTo>
                    <a:pt x="134" y="260"/>
                  </a:lnTo>
                  <a:lnTo>
                    <a:pt x="126" y="242"/>
                  </a:lnTo>
                  <a:lnTo>
                    <a:pt x="122" y="225"/>
                  </a:lnTo>
                  <a:lnTo>
                    <a:pt x="124" y="181"/>
                  </a:lnTo>
                  <a:lnTo>
                    <a:pt x="144" y="162"/>
                  </a:lnTo>
                  <a:lnTo>
                    <a:pt x="169" y="183"/>
                  </a:lnTo>
                  <a:lnTo>
                    <a:pt x="203" y="168"/>
                  </a:lnTo>
                  <a:lnTo>
                    <a:pt x="199" y="114"/>
                  </a:lnTo>
                  <a:lnTo>
                    <a:pt x="228" y="20"/>
                  </a:lnTo>
                  <a:lnTo>
                    <a:pt x="266" y="0"/>
                  </a:lnTo>
                  <a:lnTo>
                    <a:pt x="278" y="116"/>
                  </a:lnTo>
                  <a:lnTo>
                    <a:pt x="311" y="177"/>
                  </a:lnTo>
                  <a:lnTo>
                    <a:pt x="354" y="170"/>
                  </a:lnTo>
                  <a:lnTo>
                    <a:pt x="400" y="118"/>
                  </a:lnTo>
                  <a:lnTo>
                    <a:pt x="429" y="156"/>
                  </a:lnTo>
                  <a:lnTo>
                    <a:pt x="411" y="191"/>
                  </a:lnTo>
                  <a:lnTo>
                    <a:pt x="447" y="242"/>
                  </a:lnTo>
                  <a:lnTo>
                    <a:pt x="496" y="244"/>
                  </a:lnTo>
                  <a:lnTo>
                    <a:pt x="551" y="329"/>
                  </a:lnTo>
                  <a:lnTo>
                    <a:pt x="614" y="439"/>
                  </a:lnTo>
                  <a:lnTo>
                    <a:pt x="646" y="516"/>
                  </a:lnTo>
                  <a:lnTo>
                    <a:pt x="681" y="551"/>
                  </a:lnTo>
                  <a:lnTo>
                    <a:pt x="721" y="543"/>
                  </a:lnTo>
                  <a:lnTo>
                    <a:pt x="793" y="494"/>
                  </a:lnTo>
                  <a:lnTo>
                    <a:pt x="803" y="518"/>
                  </a:lnTo>
                  <a:lnTo>
                    <a:pt x="852" y="492"/>
                  </a:lnTo>
                  <a:lnTo>
                    <a:pt x="856" y="435"/>
                  </a:lnTo>
                  <a:lnTo>
                    <a:pt x="831" y="402"/>
                  </a:lnTo>
                  <a:lnTo>
                    <a:pt x="831" y="335"/>
                  </a:lnTo>
                  <a:lnTo>
                    <a:pt x="868" y="315"/>
                  </a:lnTo>
                  <a:lnTo>
                    <a:pt x="925" y="244"/>
                  </a:lnTo>
                  <a:lnTo>
                    <a:pt x="917" y="199"/>
                  </a:lnTo>
                  <a:lnTo>
                    <a:pt x="941" y="171"/>
                  </a:lnTo>
                  <a:lnTo>
                    <a:pt x="976" y="171"/>
                  </a:lnTo>
                  <a:lnTo>
                    <a:pt x="980" y="148"/>
                  </a:lnTo>
                  <a:lnTo>
                    <a:pt x="967" y="120"/>
                  </a:lnTo>
                  <a:lnTo>
                    <a:pt x="994" y="103"/>
                  </a:lnTo>
                  <a:lnTo>
                    <a:pt x="1043" y="108"/>
                  </a:lnTo>
                  <a:lnTo>
                    <a:pt x="1043" y="162"/>
                  </a:lnTo>
                  <a:lnTo>
                    <a:pt x="1065" y="232"/>
                  </a:lnTo>
                  <a:lnTo>
                    <a:pt x="1128" y="227"/>
                  </a:lnTo>
                  <a:lnTo>
                    <a:pt x="1154" y="189"/>
                  </a:lnTo>
                  <a:lnTo>
                    <a:pt x="1187" y="211"/>
                  </a:lnTo>
                  <a:lnTo>
                    <a:pt x="1193" y="252"/>
                  </a:lnTo>
                  <a:lnTo>
                    <a:pt x="1177" y="315"/>
                  </a:lnTo>
                  <a:lnTo>
                    <a:pt x="1126" y="329"/>
                  </a:lnTo>
                  <a:lnTo>
                    <a:pt x="1061" y="327"/>
                  </a:lnTo>
                  <a:lnTo>
                    <a:pt x="1047" y="311"/>
                  </a:lnTo>
                  <a:lnTo>
                    <a:pt x="1024" y="337"/>
                  </a:lnTo>
                  <a:lnTo>
                    <a:pt x="994" y="315"/>
                  </a:lnTo>
                  <a:lnTo>
                    <a:pt x="939" y="376"/>
                  </a:lnTo>
                  <a:lnTo>
                    <a:pt x="961" y="404"/>
                  </a:lnTo>
                  <a:lnTo>
                    <a:pt x="965" y="459"/>
                  </a:lnTo>
                  <a:lnTo>
                    <a:pt x="1006" y="471"/>
                  </a:lnTo>
                  <a:lnTo>
                    <a:pt x="1051" y="449"/>
                  </a:lnTo>
                  <a:lnTo>
                    <a:pt x="1069" y="445"/>
                  </a:lnTo>
                  <a:lnTo>
                    <a:pt x="1104" y="490"/>
                  </a:lnTo>
                  <a:lnTo>
                    <a:pt x="1075" y="561"/>
                  </a:lnTo>
                  <a:lnTo>
                    <a:pt x="1053" y="614"/>
                  </a:lnTo>
                  <a:lnTo>
                    <a:pt x="1075" y="658"/>
                  </a:lnTo>
                  <a:lnTo>
                    <a:pt x="1116" y="677"/>
                  </a:lnTo>
                  <a:lnTo>
                    <a:pt x="1118" y="732"/>
                  </a:lnTo>
                  <a:lnTo>
                    <a:pt x="1081" y="782"/>
                  </a:lnTo>
                  <a:lnTo>
                    <a:pt x="1112" y="837"/>
                  </a:lnTo>
                  <a:lnTo>
                    <a:pt x="1138" y="819"/>
                  </a:lnTo>
                  <a:lnTo>
                    <a:pt x="1187" y="823"/>
                  </a:lnTo>
                  <a:lnTo>
                    <a:pt x="1197" y="864"/>
                  </a:lnTo>
                  <a:lnTo>
                    <a:pt x="1228" y="884"/>
                  </a:lnTo>
                  <a:lnTo>
                    <a:pt x="1262" y="864"/>
                  </a:lnTo>
                  <a:lnTo>
                    <a:pt x="1293" y="888"/>
                  </a:lnTo>
                  <a:lnTo>
                    <a:pt x="1329" y="872"/>
                  </a:lnTo>
                  <a:lnTo>
                    <a:pt x="1352" y="900"/>
                  </a:lnTo>
                  <a:lnTo>
                    <a:pt x="1343" y="973"/>
                  </a:lnTo>
                  <a:lnTo>
                    <a:pt x="1291" y="986"/>
                  </a:lnTo>
                  <a:lnTo>
                    <a:pt x="1262" y="1026"/>
                  </a:lnTo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Freeform 73"/>
            <p:cNvSpPr>
              <a:spLocks/>
            </p:cNvSpPr>
            <p:nvPr/>
          </p:nvSpPr>
          <p:spPr bwMode="gray">
            <a:xfrm>
              <a:off x="2755" y="3269"/>
              <a:ext cx="596" cy="432"/>
            </a:xfrm>
            <a:custGeom>
              <a:avLst/>
              <a:gdLst>
                <a:gd name="T0" fmla="*/ 209 w 1191"/>
                <a:gd name="T1" fmla="*/ 213 h 864"/>
                <a:gd name="T2" fmla="*/ 202 w 1191"/>
                <a:gd name="T3" fmla="*/ 215 h 864"/>
                <a:gd name="T4" fmla="*/ 195 w 1191"/>
                <a:gd name="T5" fmla="*/ 214 h 864"/>
                <a:gd name="T6" fmla="*/ 186 w 1191"/>
                <a:gd name="T7" fmla="*/ 210 h 864"/>
                <a:gd name="T8" fmla="*/ 180 w 1191"/>
                <a:gd name="T9" fmla="*/ 210 h 864"/>
                <a:gd name="T10" fmla="*/ 174 w 1191"/>
                <a:gd name="T11" fmla="*/ 203 h 864"/>
                <a:gd name="T12" fmla="*/ 169 w 1191"/>
                <a:gd name="T13" fmla="*/ 200 h 864"/>
                <a:gd name="T14" fmla="*/ 163 w 1191"/>
                <a:gd name="T15" fmla="*/ 210 h 864"/>
                <a:gd name="T16" fmla="*/ 155 w 1191"/>
                <a:gd name="T17" fmla="*/ 214 h 864"/>
                <a:gd name="T18" fmla="*/ 146 w 1191"/>
                <a:gd name="T19" fmla="*/ 216 h 864"/>
                <a:gd name="T20" fmla="*/ 140 w 1191"/>
                <a:gd name="T21" fmla="*/ 211 h 864"/>
                <a:gd name="T22" fmla="*/ 133 w 1191"/>
                <a:gd name="T23" fmla="*/ 213 h 864"/>
                <a:gd name="T24" fmla="*/ 123 w 1191"/>
                <a:gd name="T25" fmla="*/ 213 h 864"/>
                <a:gd name="T26" fmla="*/ 112 w 1191"/>
                <a:gd name="T27" fmla="*/ 206 h 864"/>
                <a:gd name="T28" fmla="*/ 101 w 1191"/>
                <a:gd name="T29" fmla="*/ 198 h 864"/>
                <a:gd name="T30" fmla="*/ 93 w 1191"/>
                <a:gd name="T31" fmla="*/ 189 h 864"/>
                <a:gd name="T32" fmla="*/ 88 w 1191"/>
                <a:gd name="T33" fmla="*/ 176 h 864"/>
                <a:gd name="T34" fmla="*/ 91 w 1191"/>
                <a:gd name="T35" fmla="*/ 171 h 864"/>
                <a:gd name="T36" fmla="*/ 94 w 1191"/>
                <a:gd name="T37" fmla="*/ 170 h 864"/>
                <a:gd name="T38" fmla="*/ 96 w 1191"/>
                <a:gd name="T39" fmla="*/ 167 h 864"/>
                <a:gd name="T40" fmla="*/ 87 w 1191"/>
                <a:gd name="T41" fmla="*/ 160 h 864"/>
                <a:gd name="T42" fmla="*/ 79 w 1191"/>
                <a:gd name="T43" fmla="*/ 161 h 864"/>
                <a:gd name="T44" fmla="*/ 74 w 1191"/>
                <a:gd name="T45" fmla="*/ 163 h 864"/>
                <a:gd name="T46" fmla="*/ 66 w 1191"/>
                <a:gd name="T47" fmla="*/ 158 h 864"/>
                <a:gd name="T48" fmla="*/ 60 w 1191"/>
                <a:gd name="T49" fmla="*/ 161 h 864"/>
                <a:gd name="T50" fmla="*/ 52 w 1191"/>
                <a:gd name="T51" fmla="*/ 156 h 864"/>
                <a:gd name="T52" fmla="*/ 46 w 1191"/>
                <a:gd name="T53" fmla="*/ 152 h 864"/>
                <a:gd name="T54" fmla="*/ 66 w 1191"/>
                <a:gd name="T55" fmla="*/ 135 h 864"/>
                <a:gd name="T56" fmla="*/ 53 w 1191"/>
                <a:gd name="T57" fmla="*/ 114 h 864"/>
                <a:gd name="T58" fmla="*/ 29 w 1191"/>
                <a:gd name="T59" fmla="*/ 108 h 864"/>
                <a:gd name="T60" fmla="*/ 8 w 1191"/>
                <a:gd name="T61" fmla="*/ 101 h 864"/>
                <a:gd name="T62" fmla="*/ 26 w 1191"/>
                <a:gd name="T63" fmla="*/ 74 h 864"/>
                <a:gd name="T64" fmla="*/ 63 w 1191"/>
                <a:gd name="T65" fmla="*/ 84 h 864"/>
                <a:gd name="T66" fmla="*/ 77 w 1191"/>
                <a:gd name="T67" fmla="*/ 70 h 864"/>
                <a:gd name="T68" fmla="*/ 100 w 1191"/>
                <a:gd name="T69" fmla="*/ 52 h 864"/>
                <a:gd name="T70" fmla="*/ 124 w 1191"/>
                <a:gd name="T71" fmla="*/ 56 h 864"/>
                <a:gd name="T72" fmla="*/ 144 w 1191"/>
                <a:gd name="T73" fmla="*/ 48 h 864"/>
                <a:gd name="T74" fmla="*/ 165 w 1191"/>
                <a:gd name="T75" fmla="*/ 40 h 864"/>
                <a:gd name="T76" fmla="*/ 182 w 1191"/>
                <a:gd name="T77" fmla="*/ 27 h 864"/>
                <a:gd name="T78" fmla="*/ 200 w 1191"/>
                <a:gd name="T79" fmla="*/ 19 h 864"/>
                <a:gd name="T80" fmla="*/ 217 w 1191"/>
                <a:gd name="T81" fmla="*/ 9 h 864"/>
                <a:gd name="T82" fmla="*/ 244 w 1191"/>
                <a:gd name="T83" fmla="*/ 5 h 864"/>
                <a:gd name="T84" fmla="*/ 260 w 1191"/>
                <a:gd name="T85" fmla="*/ 18 h 864"/>
                <a:gd name="T86" fmla="*/ 252 w 1191"/>
                <a:gd name="T87" fmla="*/ 54 h 864"/>
                <a:gd name="T88" fmla="*/ 274 w 1191"/>
                <a:gd name="T89" fmla="*/ 71 h 864"/>
                <a:gd name="T90" fmla="*/ 298 w 1191"/>
                <a:gd name="T91" fmla="*/ 81 h 864"/>
                <a:gd name="T92" fmla="*/ 282 w 1191"/>
                <a:gd name="T93" fmla="*/ 108 h 864"/>
                <a:gd name="T94" fmla="*/ 260 w 1191"/>
                <a:gd name="T95" fmla="*/ 161 h 864"/>
                <a:gd name="T96" fmla="*/ 248 w 1191"/>
                <a:gd name="T97" fmla="*/ 182 h 864"/>
                <a:gd name="T98" fmla="*/ 225 w 1191"/>
                <a:gd name="T99" fmla="*/ 197 h 864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191"/>
                <a:gd name="T151" fmla="*/ 0 h 864"/>
                <a:gd name="T152" fmla="*/ 1191 w 1191"/>
                <a:gd name="T153" fmla="*/ 864 h 864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191" h="864">
                  <a:moveTo>
                    <a:pt x="866" y="835"/>
                  </a:moveTo>
                  <a:lnTo>
                    <a:pt x="834" y="815"/>
                  </a:lnTo>
                  <a:lnTo>
                    <a:pt x="836" y="852"/>
                  </a:lnTo>
                  <a:lnTo>
                    <a:pt x="832" y="852"/>
                  </a:lnTo>
                  <a:lnTo>
                    <a:pt x="821" y="856"/>
                  </a:lnTo>
                  <a:lnTo>
                    <a:pt x="807" y="860"/>
                  </a:lnTo>
                  <a:lnTo>
                    <a:pt x="793" y="864"/>
                  </a:lnTo>
                  <a:lnTo>
                    <a:pt x="783" y="862"/>
                  </a:lnTo>
                  <a:lnTo>
                    <a:pt x="777" y="856"/>
                  </a:lnTo>
                  <a:lnTo>
                    <a:pt x="767" y="849"/>
                  </a:lnTo>
                  <a:lnTo>
                    <a:pt x="758" y="841"/>
                  </a:lnTo>
                  <a:lnTo>
                    <a:pt x="744" y="837"/>
                  </a:lnTo>
                  <a:lnTo>
                    <a:pt x="734" y="837"/>
                  </a:lnTo>
                  <a:lnTo>
                    <a:pt x="726" y="837"/>
                  </a:lnTo>
                  <a:lnTo>
                    <a:pt x="718" y="837"/>
                  </a:lnTo>
                  <a:lnTo>
                    <a:pt x="708" y="831"/>
                  </a:lnTo>
                  <a:lnTo>
                    <a:pt x="701" y="821"/>
                  </a:lnTo>
                  <a:lnTo>
                    <a:pt x="693" y="811"/>
                  </a:lnTo>
                  <a:lnTo>
                    <a:pt x="687" y="801"/>
                  </a:lnTo>
                  <a:lnTo>
                    <a:pt x="681" y="797"/>
                  </a:lnTo>
                  <a:lnTo>
                    <a:pt x="673" y="799"/>
                  </a:lnTo>
                  <a:lnTo>
                    <a:pt x="665" y="811"/>
                  </a:lnTo>
                  <a:lnTo>
                    <a:pt x="657" y="825"/>
                  </a:lnTo>
                  <a:lnTo>
                    <a:pt x="651" y="839"/>
                  </a:lnTo>
                  <a:lnTo>
                    <a:pt x="641" y="847"/>
                  </a:lnTo>
                  <a:lnTo>
                    <a:pt x="632" y="850"/>
                  </a:lnTo>
                  <a:lnTo>
                    <a:pt x="620" y="856"/>
                  </a:lnTo>
                  <a:lnTo>
                    <a:pt x="606" y="860"/>
                  </a:lnTo>
                  <a:lnTo>
                    <a:pt x="592" y="862"/>
                  </a:lnTo>
                  <a:lnTo>
                    <a:pt x="582" y="862"/>
                  </a:lnTo>
                  <a:lnTo>
                    <a:pt x="575" y="854"/>
                  </a:lnTo>
                  <a:lnTo>
                    <a:pt x="569" y="849"/>
                  </a:lnTo>
                  <a:lnTo>
                    <a:pt x="559" y="843"/>
                  </a:lnTo>
                  <a:lnTo>
                    <a:pt x="549" y="843"/>
                  </a:lnTo>
                  <a:lnTo>
                    <a:pt x="539" y="845"/>
                  </a:lnTo>
                  <a:lnTo>
                    <a:pt x="529" y="850"/>
                  </a:lnTo>
                  <a:lnTo>
                    <a:pt x="519" y="854"/>
                  </a:lnTo>
                  <a:lnTo>
                    <a:pt x="508" y="854"/>
                  </a:lnTo>
                  <a:lnTo>
                    <a:pt x="492" y="849"/>
                  </a:lnTo>
                  <a:lnTo>
                    <a:pt x="474" y="837"/>
                  </a:lnTo>
                  <a:lnTo>
                    <a:pt x="458" y="829"/>
                  </a:lnTo>
                  <a:lnTo>
                    <a:pt x="445" y="821"/>
                  </a:lnTo>
                  <a:lnTo>
                    <a:pt x="431" y="811"/>
                  </a:lnTo>
                  <a:lnTo>
                    <a:pt x="417" y="799"/>
                  </a:lnTo>
                  <a:lnTo>
                    <a:pt x="403" y="791"/>
                  </a:lnTo>
                  <a:lnTo>
                    <a:pt x="389" y="784"/>
                  </a:lnTo>
                  <a:lnTo>
                    <a:pt x="382" y="776"/>
                  </a:lnTo>
                  <a:lnTo>
                    <a:pt x="370" y="754"/>
                  </a:lnTo>
                  <a:lnTo>
                    <a:pt x="358" y="732"/>
                  </a:lnTo>
                  <a:lnTo>
                    <a:pt x="352" y="717"/>
                  </a:lnTo>
                  <a:lnTo>
                    <a:pt x="350" y="703"/>
                  </a:lnTo>
                  <a:lnTo>
                    <a:pt x="354" y="691"/>
                  </a:lnTo>
                  <a:lnTo>
                    <a:pt x="358" y="685"/>
                  </a:lnTo>
                  <a:lnTo>
                    <a:pt x="364" y="683"/>
                  </a:lnTo>
                  <a:lnTo>
                    <a:pt x="368" y="681"/>
                  </a:lnTo>
                  <a:lnTo>
                    <a:pt x="372" y="679"/>
                  </a:lnTo>
                  <a:lnTo>
                    <a:pt x="376" y="677"/>
                  </a:lnTo>
                  <a:lnTo>
                    <a:pt x="380" y="673"/>
                  </a:lnTo>
                  <a:lnTo>
                    <a:pt x="382" y="671"/>
                  </a:lnTo>
                  <a:lnTo>
                    <a:pt x="382" y="665"/>
                  </a:lnTo>
                  <a:lnTo>
                    <a:pt x="376" y="654"/>
                  </a:lnTo>
                  <a:lnTo>
                    <a:pt x="364" y="646"/>
                  </a:lnTo>
                  <a:lnTo>
                    <a:pt x="348" y="638"/>
                  </a:lnTo>
                  <a:lnTo>
                    <a:pt x="332" y="636"/>
                  </a:lnTo>
                  <a:lnTo>
                    <a:pt x="323" y="638"/>
                  </a:lnTo>
                  <a:lnTo>
                    <a:pt x="315" y="644"/>
                  </a:lnTo>
                  <a:lnTo>
                    <a:pt x="307" y="650"/>
                  </a:lnTo>
                  <a:lnTo>
                    <a:pt x="301" y="652"/>
                  </a:lnTo>
                  <a:lnTo>
                    <a:pt x="295" y="650"/>
                  </a:lnTo>
                  <a:lnTo>
                    <a:pt x="283" y="636"/>
                  </a:lnTo>
                  <a:lnTo>
                    <a:pt x="273" y="630"/>
                  </a:lnTo>
                  <a:lnTo>
                    <a:pt x="262" y="630"/>
                  </a:lnTo>
                  <a:lnTo>
                    <a:pt x="254" y="636"/>
                  </a:lnTo>
                  <a:lnTo>
                    <a:pt x="246" y="642"/>
                  </a:lnTo>
                  <a:lnTo>
                    <a:pt x="238" y="644"/>
                  </a:lnTo>
                  <a:lnTo>
                    <a:pt x="230" y="640"/>
                  </a:lnTo>
                  <a:lnTo>
                    <a:pt x="220" y="632"/>
                  </a:lnTo>
                  <a:lnTo>
                    <a:pt x="208" y="624"/>
                  </a:lnTo>
                  <a:lnTo>
                    <a:pt x="195" y="614"/>
                  </a:lnTo>
                  <a:lnTo>
                    <a:pt x="185" y="608"/>
                  </a:lnTo>
                  <a:lnTo>
                    <a:pt x="181" y="606"/>
                  </a:lnTo>
                  <a:lnTo>
                    <a:pt x="181" y="593"/>
                  </a:lnTo>
                  <a:lnTo>
                    <a:pt x="210" y="553"/>
                  </a:lnTo>
                  <a:lnTo>
                    <a:pt x="262" y="540"/>
                  </a:lnTo>
                  <a:lnTo>
                    <a:pt x="271" y="467"/>
                  </a:lnTo>
                  <a:lnTo>
                    <a:pt x="248" y="439"/>
                  </a:lnTo>
                  <a:lnTo>
                    <a:pt x="212" y="455"/>
                  </a:lnTo>
                  <a:lnTo>
                    <a:pt x="179" y="435"/>
                  </a:lnTo>
                  <a:lnTo>
                    <a:pt x="147" y="451"/>
                  </a:lnTo>
                  <a:lnTo>
                    <a:pt x="116" y="431"/>
                  </a:lnTo>
                  <a:lnTo>
                    <a:pt x="106" y="390"/>
                  </a:lnTo>
                  <a:lnTo>
                    <a:pt x="57" y="386"/>
                  </a:lnTo>
                  <a:lnTo>
                    <a:pt x="31" y="404"/>
                  </a:lnTo>
                  <a:lnTo>
                    <a:pt x="0" y="349"/>
                  </a:lnTo>
                  <a:lnTo>
                    <a:pt x="51" y="347"/>
                  </a:lnTo>
                  <a:lnTo>
                    <a:pt x="104" y="295"/>
                  </a:lnTo>
                  <a:lnTo>
                    <a:pt x="139" y="292"/>
                  </a:lnTo>
                  <a:lnTo>
                    <a:pt x="195" y="327"/>
                  </a:lnTo>
                  <a:lnTo>
                    <a:pt x="250" y="335"/>
                  </a:lnTo>
                  <a:lnTo>
                    <a:pt x="275" y="309"/>
                  </a:lnTo>
                  <a:lnTo>
                    <a:pt x="279" y="288"/>
                  </a:lnTo>
                  <a:lnTo>
                    <a:pt x="307" y="278"/>
                  </a:lnTo>
                  <a:lnTo>
                    <a:pt x="338" y="248"/>
                  </a:lnTo>
                  <a:lnTo>
                    <a:pt x="386" y="238"/>
                  </a:lnTo>
                  <a:lnTo>
                    <a:pt x="397" y="207"/>
                  </a:lnTo>
                  <a:lnTo>
                    <a:pt x="437" y="181"/>
                  </a:lnTo>
                  <a:lnTo>
                    <a:pt x="458" y="223"/>
                  </a:lnTo>
                  <a:lnTo>
                    <a:pt x="496" y="225"/>
                  </a:lnTo>
                  <a:lnTo>
                    <a:pt x="521" y="248"/>
                  </a:lnTo>
                  <a:lnTo>
                    <a:pt x="567" y="227"/>
                  </a:lnTo>
                  <a:lnTo>
                    <a:pt x="575" y="189"/>
                  </a:lnTo>
                  <a:lnTo>
                    <a:pt x="604" y="173"/>
                  </a:lnTo>
                  <a:lnTo>
                    <a:pt x="641" y="193"/>
                  </a:lnTo>
                  <a:lnTo>
                    <a:pt x="659" y="160"/>
                  </a:lnTo>
                  <a:lnTo>
                    <a:pt x="695" y="160"/>
                  </a:lnTo>
                  <a:lnTo>
                    <a:pt x="693" y="120"/>
                  </a:lnTo>
                  <a:lnTo>
                    <a:pt x="728" y="108"/>
                  </a:lnTo>
                  <a:lnTo>
                    <a:pt x="740" y="122"/>
                  </a:lnTo>
                  <a:lnTo>
                    <a:pt x="765" y="71"/>
                  </a:lnTo>
                  <a:lnTo>
                    <a:pt x="797" y="73"/>
                  </a:lnTo>
                  <a:lnTo>
                    <a:pt x="825" y="77"/>
                  </a:lnTo>
                  <a:lnTo>
                    <a:pt x="840" y="30"/>
                  </a:lnTo>
                  <a:lnTo>
                    <a:pt x="868" y="36"/>
                  </a:lnTo>
                  <a:lnTo>
                    <a:pt x="891" y="63"/>
                  </a:lnTo>
                  <a:lnTo>
                    <a:pt x="933" y="6"/>
                  </a:lnTo>
                  <a:lnTo>
                    <a:pt x="974" y="18"/>
                  </a:lnTo>
                  <a:lnTo>
                    <a:pt x="1006" y="0"/>
                  </a:lnTo>
                  <a:lnTo>
                    <a:pt x="1039" y="10"/>
                  </a:lnTo>
                  <a:lnTo>
                    <a:pt x="1039" y="69"/>
                  </a:lnTo>
                  <a:lnTo>
                    <a:pt x="1065" y="89"/>
                  </a:lnTo>
                  <a:lnTo>
                    <a:pt x="1059" y="154"/>
                  </a:lnTo>
                  <a:lnTo>
                    <a:pt x="1006" y="215"/>
                  </a:lnTo>
                  <a:lnTo>
                    <a:pt x="1080" y="209"/>
                  </a:lnTo>
                  <a:lnTo>
                    <a:pt x="1096" y="234"/>
                  </a:lnTo>
                  <a:lnTo>
                    <a:pt x="1096" y="284"/>
                  </a:lnTo>
                  <a:lnTo>
                    <a:pt x="1134" y="258"/>
                  </a:lnTo>
                  <a:lnTo>
                    <a:pt x="1169" y="258"/>
                  </a:lnTo>
                  <a:lnTo>
                    <a:pt x="1191" y="321"/>
                  </a:lnTo>
                  <a:lnTo>
                    <a:pt x="1163" y="351"/>
                  </a:lnTo>
                  <a:lnTo>
                    <a:pt x="1167" y="408"/>
                  </a:lnTo>
                  <a:lnTo>
                    <a:pt x="1128" y="431"/>
                  </a:lnTo>
                  <a:lnTo>
                    <a:pt x="1104" y="504"/>
                  </a:lnTo>
                  <a:lnTo>
                    <a:pt x="1110" y="579"/>
                  </a:lnTo>
                  <a:lnTo>
                    <a:pt x="1039" y="642"/>
                  </a:lnTo>
                  <a:lnTo>
                    <a:pt x="1013" y="654"/>
                  </a:lnTo>
                  <a:lnTo>
                    <a:pt x="1013" y="713"/>
                  </a:lnTo>
                  <a:lnTo>
                    <a:pt x="990" y="728"/>
                  </a:lnTo>
                  <a:lnTo>
                    <a:pt x="943" y="738"/>
                  </a:lnTo>
                  <a:lnTo>
                    <a:pt x="937" y="776"/>
                  </a:lnTo>
                  <a:lnTo>
                    <a:pt x="899" y="788"/>
                  </a:lnTo>
                  <a:lnTo>
                    <a:pt x="866" y="835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9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74"/>
            <p:cNvSpPr>
              <a:spLocks/>
            </p:cNvSpPr>
            <p:nvPr/>
          </p:nvSpPr>
          <p:spPr bwMode="gray">
            <a:xfrm>
              <a:off x="2755" y="3269"/>
              <a:ext cx="596" cy="432"/>
            </a:xfrm>
            <a:custGeom>
              <a:avLst/>
              <a:gdLst>
                <a:gd name="T0" fmla="*/ 209 w 1191"/>
                <a:gd name="T1" fmla="*/ 213 h 864"/>
                <a:gd name="T2" fmla="*/ 202 w 1191"/>
                <a:gd name="T3" fmla="*/ 215 h 864"/>
                <a:gd name="T4" fmla="*/ 195 w 1191"/>
                <a:gd name="T5" fmla="*/ 214 h 864"/>
                <a:gd name="T6" fmla="*/ 186 w 1191"/>
                <a:gd name="T7" fmla="*/ 210 h 864"/>
                <a:gd name="T8" fmla="*/ 180 w 1191"/>
                <a:gd name="T9" fmla="*/ 210 h 864"/>
                <a:gd name="T10" fmla="*/ 174 w 1191"/>
                <a:gd name="T11" fmla="*/ 203 h 864"/>
                <a:gd name="T12" fmla="*/ 169 w 1191"/>
                <a:gd name="T13" fmla="*/ 200 h 864"/>
                <a:gd name="T14" fmla="*/ 163 w 1191"/>
                <a:gd name="T15" fmla="*/ 210 h 864"/>
                <a:gd name="T16" fmla="*/ 155 w 1191"/>
                <a:gd name="T17" fmla="*/ 214 h 864"/>
                <a:gd name="T18" fmla="*/ 146 w 1191"/>
                <a:gd name="T19" fmla="*/ 216 h 864"/>
                <a:gd name="T20" fmla="*/ 140 w 1191"/>
                <a:gd name="T21" fmla="*/ 211 h 864"/>
                <a:gd name="T22" fmla="*/ 133 w 1191"/>
                <a:gd name="T23" fmla="*/ 213 h 864"/>
                <a:gd name="T24" fmla="*/ 123 w 1191"/>
                <a:gd name="T25" fmla="*/ 213 h 864"/>
                <a:gd name="T26" fmla="*/ 112 w 1191"/>
                <a:gd name="T27" fmla="*/ 206 h 864"/>
                <a:gd name="T28" fmla="*/ 101 w 1191"/>
                <a:gd name="T29" fmla="*/ 198 h 864"/>
                <a:gd name="T30" fmla="*/ 93 w 1191"/>
                <a:gd name="T31" fmla="*/ 189 h 864"/>
                <a:gd name="T32" fmla="*/ 88 w 1191"/>
                <a:gd name="T33" fmla="*/ 176 h 864"/>
                <a:gd name="T34" fmla="*/ 91 w 1191"/>
                <a:gd name="T35" fmla="*/ 171 h 864"/>
                <a:gd name="T36" fmla="*/ 94 w 1191"/>
                <a:gd name="T37" fmla="*/ 170 h 864"/>
                <a:gd name="T38" fmla="*/ 96 w 1191"/>
                <a:gd name="T39" fmla="*/ 167 h 864"/>
                <a:gd name="T40" fmla="*/ 87 w 1191"/>
                <a:gd name="T41" fmla="*/ 160 h 864"/>
                <a:gd name="T42" fmla="*/ 79 w 1191"/>
                <a:gd name="T43" fmla="*/ 161 h 864"/>
                <a:gd name="T44" fmla="*/ 74 w 1191"/>
                <a:gd name="T45" fmla="*/ 163 h 864"/>
                <a:gd name="T46" fmla="*/ 66 w 1191"/>
                <a:gd name="T47" fmla="*/ 158 h 864"/>
                <a:gd name="T48" fmla="*/ 60 w 1191"/>
                <a:gd name="T49" fmla="*/ 161 h 864"/>
                <a:gd name="T50" fmla="*/ 52 w 1191"/>
                <a:gd name="T51" fmla="*/ 156 h 864"/>
                <a:gd name="T52" fmla="*/ 46 w 1191"/>
                <a:gd name="T53" fmla="*/ 152 h 864"/>
                <a:gd name="T54" fmla="*/ 66 w 1191"/>
                <a:gd name="T55" fmla="*/ 135 h 864"/>
                <a:gd name="T56" fmla="*/ 53 w 1191"/>
                <a:gd name="T57" fmla="*/ 114 h 864"/>
                <a:gd name="T58" fmla="*/ 29 w 1191"/>
                <a:gd name="T59" fmla="*/ 108 h 864"/>
                <a:gd name="T60" fmla="*/ 8 w 1191"/>
                <a:gd name="T61" fmla="*/ 101 h 864"/>
                <a:gd name="T62" fmla="*/ 26 w 1191"/>
                <a:gd name="T63" fmla="*/ 74 h 864"/>
                <a:gd name="T64" fmla="*/ 63 w 1191"/>
                <a:gd name="T65" fmla="*/ 84 h 864"/>
                <a:gd name="T66" fmla="*/ 77 w 1191"/>
                <a:gd name="T67" fmla="*/ 70 h 864"/>
                <a:gd name="T68" fmla="*/ 100 w 1191"/>
                <a:gd name="T69" fmla="*/ 52 h 864"/>
                <a:gd name="T70" fmla="*/ 124 w 1191"/>
                <a:gd name="T71" fmla="*/ 56 h 864"/>
                <a:gd name="T72" fmla="*/ 144 w 1191"/>
                <a:gd name="T73" fmla="*/ 48 h 864"/>
                <a:gd name="T74" fmla="*/ 165 w 1191"/>
                <a:gd name="T75" fmla="*/ 40 h 864"/>
                <a:gd name="T76" fmla="*/ 182 w 1191"/>
                <a:gd name="T77" fmla="*/ 27 h 864"/>
                <a:gd name="T78" fmla="*/ 200 w 1191"/>
                <a:gd name="T79" fmla="*/ 19 h 864"/>
                <a:gd name="T80" fmla="*/ 217 w 1191"/>
                <a:gd name="T81" fmla="*/ 9 h 864"/>
                <a:gd name="T82" fmla="*/ 244 w 1191"/>
                <a:gd name="T83" fmla="*/ 5 h 864"/>
                <a:gd name="T84" fmla="*/ 260 w 1191"/>
                <a:gd name="T85" fmla="*/ 18 h 864"/>
                <a:gd name="T86" fmla="*/ 252 w 1191"/>
                <a:gd name="T87" fmla="*/ 54 h 864"/>
                <a:gd name="T88" fmla="*/ 274 w 1191"/>
                <a:gd name="T89" fmla="*/ 71 h 864"/>
                <a:gd name="T90" fmla="*/ 298 w 1191"/>
                <a:gd name="T91" fmla="*/ 81 h 864"/>
                <a:gd name="T92" fmla="*/ 282 w 1191"/>
                <a:gd name="T93" fmla="*/ 108 h 864"/>
                <a:gd name="T94" fmla="*/ 260 w 1191"/>
                <a:gd name="T95" fmla="*/ 161 h 864"/>
                <a:gd name="T96" fmla="*/ 248 w 1191"/>
                <a:gd name="T97" fmla="*/ 182 h 864"/>
                <a:gd name="T98" fmla="*/ 225 w 1191"/>
                <a:gd name="T99" fmla="*/ 197 h 864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191"/>
                <a:gd name="T151" fmla="*/ 0 h 864"/>
                <a:gd name="T152" fmla="*/ 1191 w 1191"/>
                <a:gd name="T153" fmla="*/ 864 h 864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191" h="864">
                  <a:moveTo>
                    <a:pt x="866" y="835"/>
                  </a:moveTo>
                  <a:lnTo>
                    <a:pt x="834" y="815"/>
                  </a:lnTo>
                  <a:lnTo>
                    <a:pt x="836" y="852"/>
                  </a:lnTo>
                  <a:lnTo>
                    <a:pt x="832" y="852"/>
                  </a:lnTo>
                  <a:lnTo>
                    <a:pt x="821" y="856"/>
                  </a:lnTo>
                  <a:lnTo>
                    <a:pt x="807" y="860"/>
                  </a:lnTo>
                  <a:lnTo>
                    <a:pt x="793" y="864"/>
                  </a:lnTo>
                  <a:lnTo>
                    <a:pt x="783" y="862"/>
                  </a:lnTo>
                  <a:lnTo>
                    <a:pt x="777" y="856"/>
                  </a:lnTo>
                  <a:lnTo>
                    <a:pt x="767" y="849"/>
                  </a:lnTo>
                  <a:lnTo>
                    <a:pt x="758" y="841"/>
                  </a:lnTo>
                  <a:lnTo>
                    <a:pt x="744" y="837"/>
                  </a:lnTo>
                  <a:lnTo>
                    <a:pt x="734" y="837"/>
                  </a:lnTo>
                  <a:lnTo>
                    <a:pt x="726" y="837"/>
                  </a:lnTo>
                  <a:lnTo>
                    <a:pt x="718" y="837"/>
                  </a:lnTo>
                  <a:lnTo>
                    <a:pt x="708" y="831"/>
                  </a:lnTo>
                  <a:lnTo>
                    <a:pt x="701" y="821"/>
                  </a:lnTo>
                  <a:lnTo>
                    <a:pt x="693" y="811"/>
                  </a:lnTo>
                  <a:lnTo>
                    <a:pt x="687" y="801"/>
                  </a:lnTo>
                  <a:lnTo>
                    <a:pt x="681" y="797"/>
                  </a:lnTo>
                  <a:lnTo>
                    <a:pt x="673" y="799"/>
                  </a:lnTo>
                  <a:lnTo>
                    <a:pt x="665" y="811"/>
                  </a:lnTo>
                  <a:lnTo>
                    <a:pt x="657" y="825"/>
                  </a:lnTo>
                  <a:lnTo>
                    <a:pt x="651" y="839"/>
                  </a:lnTo>
                  <a:lnTo>
                    <a:pt x="641" y="847"/>
                  </a:lnTo>
                  <a:lnTo>
                    <a:pt x="632" y="850"/>
                  </a:lnTo>
                  <a:lnTo>
                    <a:pt x="620" y="856"/>
                  </a:lnTo>
                  <a:lnTo>
                    <a:pt x="606" y="860"/>
                  </a:lnTo>
                  <a:lnTo>
                    <a:pt x="592" y="862"/>
                  </a:lnTo>
                  <a:lnTo>
                    <a:pt x="582" y="862"/>
                  </a:lnTo>
                  <a:lnTo>
                    <a:pt x="575" y="854"/>
                  </a:lnTo>
                  <a:lnTo>
                    <a:pt x="569" y="849"/>
                  </a:lnTo>
                  <a:lnTo>
                    <a:pt x="559" y="843"/>
                  </a:lnTo>
                  <a:lnTo>
                    <a:pt x="549" y="843"/>
                  </a:lnTo>
                  <a:lnTo>
                    <a:pt x="539" y="845"/>
                  </a:lnTo>
                  <a:lnTo>
                    <a:pt x="529" y="850"/>
                  </a:lnTo>
                  <a:lnTo>
                    <a:pt x="519" y="854"/>
                  </a:lnTo>
                  <a:lnTo>
                    <a:pt x="508" y="854"/>
                  </a:lnTo>
                  <a:lnTo>
                    <a:pt x="492" y="849"/>
                  </a:lnTo>
                  <a:lnTo>
                    <a:pt x="474" y="837"/>
                  </a:lnTo>
                  <a:lnTo>
                    <a:pt x="458" y="829"/>
                  </a:lnTo>
                  <a:lnTo>
                    <a:pt x="445" y="821"/>
                  </a:lnTo>
                  <a:lnTo>
                    <a:pt x="431" y="811"/>
                  </a:lnTo>
                  <a:lnTo>
                    <a:pt x="417" y="799"/>
                  </a:lnTo>
                  <a:lnTo>
                    <a:pt x="403" y="791"/>
                  </a:lnTo>
                  <a:lnTo>
                    <a:pt x="389" y="784"/>
                  </a:lnTo>
                  <a:lnTo>
                    <a:pt x="382" y="776"/>
                  </a:lnTo>
                  <a:lnTo>
                    <a:pt x="370" y="754"/>
                  </a:lnTo>
                  <a:lnTo>
                    <a:pt x="358" y="732"/>
                  </a:lnTo>
                  <a:lnTo>
                    <a:pt x="352" y="717"/>
                  </a:lnTo>
                  <a:lnTo>
                    <a:pt x="350" y="703"/>
                  </a:lnTo>
                  <a:lnTo>
                    <a:pt x="354" y="691"/>
                  </a:lnTo>
                  <a:lnTo>
                    <a:pt x="358" y="685"/>
                  </a:lnTo>
                  <a:lnTo>
                    <a:pt x="364" y="683"/>
                  </a:lnTo>
                  <a:lnTo>
                    <a:pt x="368" y="681"/>
                  </a:lnTo>
                  <a:lnTo>
                    <a:pt x="372" y="679"/>
                  </a:lnTo>
                  <a:lnTo>
                    <a:pt x="376" y="677"/>
                  </a:lnTo>
                  <a:lnTo>
                    <a:pt x="380" y="673"/>
                  </a:lnTo>
                  <a:lnTo>
                    <a:pt x="382" y="671"/>
                  </a:lnTo>
                  <a:lnTo>
                    <a:pt x="382" y="665"/>
                  </a:lnTo>
                  <a:lnTo>
                    <a:pt x="376" y="654"/>
                  </a:lnTo>
                  <a:lnTo>
                    <a:pt x="364" y="646"/>
                  </a:lnTo>
                  <a:lnTo>
                    <a:pt x="348" y="638"/>
                  </a:lnTo>
                  <a:lnTo>
                    <a:pt x="332" y="636"/>
                  </a:lnTo>
                  <a:lnTo>
                    <a:pt x="323" y="638"/>
                  </a:lnTo>
                  <a:lnTo>
                    <a:pt x="315" y="644"/>
                  </a:lnTo>
                  <a:lnTo>
                    <a:pt x="307" y="650"/>
                  </a:lnTo>
                  <a:lnTo>
                    <a:pt x="301" y="652"/>
                  </a:lnTo>
                  <a:lnTo>
                    <a:pt x="295" y="650"/>
                  </a:lnTo>
                  <a:lnTo>
                    <a:pt x="283" y="636"/>
                  </a:lnTo>
                  <a:lnTo>
                    <a:pt x="273" y="630"/>
                  </a:lnTo>
                  <a:lnTo>
                    <a:pt x="262" y="630"/>
                  </a:lnTo>
                  <a:lnTo>
                    <a:pt x="254" y="636"/>
                  </a:lnTo>
                  <a:lnTo>
                    <a:pt x="246" y="642"/>
                  </a:lnTo>
                  <a:lnTo>
                    <a:pt x="238" y="644"/>
                  </a:lnTo>
                  <a:lnTo>
                    <a:pt x="230" y="640"/>
                  </a:lnTo>
                  <a:lnTo>
                    <a:pt x="220" y="632"/>
                  </a:lnTo>
                  <a:lnTo>
                    <a:pt x="208" y="624"/>
                  </a:lnTo>
                  <a:lnTo>
                    <a:pt x="195" y="614"/>
                  </a:lnTo>
                  <a:lnTo>
                    <a:pt x="185" y="608"/>
                  </a:lnTo>
                  <a:lnTo>
                    <a:pt x="181" y="606"/>
                  </a:lnTo>
                  <a:lnTo>
                    <a:pt x="181" y="593"/>
                  </a:lnTo>
                  <a:lnTo>
                    <a:pt x="210" y="553"/>
                  </a:lnTo>
                  <a:lnTo>
                    <a:pt x="262" y="540"/>
                  </a:lnTo>
                  <a:lnTo>
                    <a:pt x="271" y="467"/>
                  </a:lnTo>
                  <a:lnTo>
                    <a:pt x="248" y="439"/>
                  </a:lnTo>
                  <a:lnTo>
                    <a:pt x="212" y="455"/>
                  </a:lnTo>
                  <a:lnTo>
                    <a:pt x="179" y="435"/>
                  </a:lnTo>
                  <a:lnTo>
                    <a:pt x="147" y="451"/>
                  </a:lnTo>
                  <a:lnTo>
                    <a:pt x="116" y="431"/>
                  </a:lnTo>
                  <a:lnTo>
                    <a:pt x="106" y="390"/>
                  </a:lnTo>
                  <a:lnTo>
                    <a:pt x="57" y="386"/>
                  </a:lnTo>
                  <a:lnTo>
                    <a:pt x="31" y="404"/>
                  </a:lnTo>
                  <a:lnTo>
                    <a:pt x="0" y="349"/>
                  </a:lnTo>
                  <a:lnTo>
                    <a:pt x="51" y="347"/>
                  </a:lnTo>
                  <a:lnTo>
                    <a:pt x="104" y="295"/>
                  </a:lnTo>
                  <a:lnTo>
                    <a:pt x="139" y="292"/>
                  </a:lnTo>
                  <a:lnTo>
                    <a:pt x="195" y="327"/>
                  </a:lnTo>
                  <a:lnTo>
                    <a:pt x="250" y="335"/>
                  </a:lnTo>
                  <a:lnTo>
                    <a:pt x="275" y="309"/>
                  </a:lnTo>
                  <a:lnTo>
                    <a:pt x="279" y="288"/>
                  </a:lnTo>
                  <a:lnTo>
                    <a:pt x="307" y="278"/>
                  </a:lnTo>
                  <a:lnTo>
                    <a:pt x="338" y="248"/>
                  </a:lnTo>
                  <a:lnTo>
                    <a:pt x="386" y="238"/>
                  </a:lnTo>
                  <a:lnTo>
                    <a:pt x="397" y="207"/>
                  </a:lnTo>
                  <a:lnTo>
                    <a:pt x="437" y="181"/>
                  </a:lnTo>
                  <a:lnTo>
                    <a:pt x="458" y="223"/>
                  </a:lnTo>
                  <a:lnTo>
                    <a:pt x="496" y="225"/>
                  </a:lnTo>
                  <a:lnTo>
                    <a:pt x="521" y="248"/>
                  </a:lnTo>
                  <a:lnTo>
                    <a:pt x="567" y="227"/>
                  </a:lnTo>
                  <a:lnTo>
                    <a:pt x="575" y="189"/>
                  </a:lnTo>
                  <a:lnTo>
                    <a:pt x="604" y="173"/>
                  </a:lnTo>
                  <a:lnTo>
                    <a:pt x="641" y="193"/>
                  </a:lnTo>
                  <a:lnTo>
                    <a:pt x="659" y="160"/>
                  </a:lnTo>
                  <a:lnTo>
                    <a:pt x="695" y="160"/>
                  </a:lnTo>
                  <a:lnTo>
                    <a:pt x="693" y="120"/>
                  </a:lnTo>
                  <a:lnTo>
                    <a:pt x="728" y="108"/>
                  </a:lnTo>
                  <a:lnTo>
                    <a:pt x="740" y="122"/>
                  </a:lnTo>
                  <a:lnTo>
                    <a:pt x="765" y="71"/>
                  </a:lnTo>
                  <a:lnTo>
                    <a:pt x="797" y="73"/>
                  </a:lnTo>
                  <a:lnTo>
                    <a:pt x="825" y="77"/>
                  </a:lnTo>
                  <a:lnTo>
                    <a:pt x="840" y="30"/>
                  </a:lnTo>
                  <a:lnTo>
                    <a:pt x="868" y="36"/>
                  </a:lnTo>
                  <a:lnTo>
                    <a:pt x="891" y="63"/>
                  </a:lnTo>
                  <a:lnTo>
                    <a:pt x="933" y="6"/>
                  </a:lnTo>
                  <a:lnTo>
                    <a:pt x="974" y="18"/>
                  </a:lnTo>
                  <a:lnTo>
                    <a:pt x="1006" y="0"/>
                  </a:lnTo>
                  <a:lnTo>
                    <a:pt x="1039" y="10"/>
                  </a:lnTo>
                  <a:lnTo>
                    <a:pt x="1039" y="69"/>
                  </a:lnTo>
                  <a:lnTo>
                    <a:pt x="1065" y="89"/>
                  </a:lnTo>
                  <a:lnTo>
                    <a:pt x="1059" y="154"/>
                  </a:lnTo>
                  <a:lnTo>
                    <a:pt x="1006" y="215"/>
                  </a:lnTo>
                  <a:lnTo>
                    <a:pt x="1080" y="209"/>
                  </a:lnTo>
                  <a:lnTo>
                    <a:pt x="1096" y="234"/>
                  </a:lnTo>
                  <a:lnTo>
                    <a:pt x="1096" y="284"/>
                  </a:lnTo>
                  <a:lnTo>
                    <a:pt x="1134" y="258"/>
                  </a:lnTo>
                  <a:lnTo>
                    <a:pt x="1169" y="258"/>
                  </a:lnTo>
                  <a:lnTo>
                    <a:pt x="1191" y="321"/>
                  </a:lnTo>
                  <a:lnTo>
                    <a:pt x="1163" y="351"/>
                  </a:lnTo>
                  <a:lnTo>
                    <a:pt x="1167" y="408"/>
                  </a:lnTo>
                  <a:lnTo>
                    <a:pt x="1128" y="431"/>
                  </a:lnTo>
                  <a:lnTo>
                    <a:pt x="1104" y="504"/>
                  </a:lnTo>
                  <a:lnTo>
                    <a:pt x="1110" y="579"/>
                  </a:lnTo>
                  <a:lnTo>
                    <a:pt x="1039" y="642"/>
                  </a:lnTo>
                  <a:lnTo>
                    <a:pt x="1013" y="654"/>
                  </a:lnTo>
                  <a:lnTo>
                    <a:pt x="1013" y="713"/>
                  </a:lnTo>
                  <a:lnTo>
                    <a:pt x="990" y="728"/>
                  </a:lnTo>
                  <a:lnTo>
                    <a:pt x="943" y="738"/>
                  </a:lnTo>
                  <a:lnTo>
                    <a:pt x="937" y="776"/>
                  </a:lnTo>
                  <a:lnTo>
                    <a:pt x="899" y="788"/>
                  </a:lnTo>
                  <a:lnTo>
                    <a:pt x="866" y="835"/>
                  </a:lnTo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75"/>
            <p:cNvSpPr>
              <a:spLocks/>
            </p:cNvSpPr>
            <p:nvPr/>
          </p:nvSpPr>
          <p:spPr bwMode="gray">
            <a:xfrm>
              <a:off x="3116" y="3813"/>
              <a:ext cx="195" cy="172"/>
            </a:xfrm>
            <a:custGeom>
              <a:avLst/>
              <a:gdLst>
                <a:gd name="T0" fmla="*/ 20 w 392"/>
                <a:gd name="T1" fmla="*/ 19 h 344"/>
                <a:gd name="T2" fmla="*/ 17 w 392"/>
                <a:gd name="T3" fmla="*/ 21 h 344"/>
                <a:gd name="T4" fmla="*/ 11 w 392"/>
                <a:gd name="T5" fmla="*/ 27 h 344"/>
                <a:gd name="T6" fmla="*/ 5 w 392"/>
                <a:gd name="T7" fmla="*/ 35 h 344"/>
                <a:gd name="T8" fmla="*/ 1 w 392"/>
                <a:gd name="T9" fmla="*/ 40 h 344"/>
                <a:gd name="T10" fmla="*/ 0 w 392"/>
                <a:gd name="T11" fmla="*/ 50 h 344"/>
                <a:gd name="T12" fmla="*/ 1 w 392"/>
                <a:gd name="T13" fmla="*/ 63 h 344"/>
                <a:gd name="T14" fmla="*/ 5 w 392"/>
                <a:gd name="T15" fmla="*/ 72 h 344"/>
                <a:gd name="T16" fmla="*/ 12 w 392"/>
                <a:gd name="T17" fmla="*/ 78 h 344"/>
                <a:gd name="T18" fmla="*/ 22 w 392"/>
                <a:gd name="T19" fmla="*/ 80 h 344"/>
                <a:gd name="T20" fmla="*/ 28 w 392"/>
                <a:gd name="T21" fmla="*/ 80 h 344"/>
                <a:gd name="T22" fmla="*/ 33 w 392"/>
                <a:gd name="T23" fmla="*/ 81 h 344"/>
                <a:gd name="T24" fmla="*/ 41 w 392"/>
                <a:gd name="T25" fmla="*/ 86 h 344"/>
                <a:gd name="T26" fmla="*/ 46 w 392"/>
                <a:gd name="T27" fmla="*/ 85 h 344"/>
                <a:gd name="T28" fmla="*/ 49 w 392"/>
                <a:gd name="T29" fmla="*/ 80 h 344"/>
                <a:gd name="T30" fmla="*/ 53 w 392"/>
                <a:gd name="T31" fmla="*/ 74 h 344"/>
                <a:gd name="T32" fmla="*/ 59 w 392"/>
                <a:gd name="T33" fmla="*/ 73 h 344"/>
                <a:gd name="T34" fmla="*/ 64 w 392"/>
                <a:gd name="T35" fmla="*/ 69 h 344"/>
                <a:gd name="T36" fmla="*/ 69 w 392"/>
                <a:gd name="T37" fmla="*/ 63 h 344"/>
                <a:gd name="T38" fmla="*/ 76 w 392"/>
                <a:gd name="T39" fmla="*/ 59 h 344"/>
                <a:gd name="T40" fmla="*/ 79 w 392"/>
                <a:gd name="T41" fmla="*/ 52 h 344"/>
                <a:gd name="T42" fmla="*/ 80 w 392"/>
                <a:gd name="T43" fmla="*/ 43 h 344"/>
                <a:gd name="T44" fmla="*/ 85 w 392"/>
                <a:gd name="T45" fmla="*/ 28 h 344"/>
                <a:gd name="T46" fmla="*/ 90 w 392"/>
                <a:gd name="T47" fmla="*/ 21 h 344"/>
                <a:gd name="T48" fmla="*/ 94 w 392"/>
                <a:gd name="T49" fmla="*/ 19 h 344"/>
                <a:gd name="T50" fmla="*/ 97 w 392"/>
                <a:gd name="T51" fmla="*/ 15 h 344"/>
                <a:gd name="T52" fmla="*/ 97 w 392"/>
                <a:gd name="T53" fmla="*/ 9 h 344"/>
                <a:gd name="T54" fmla="*/ 95 w 392"/>
                <a:gd name="T55" fmla="*/ 3 h 344"/>
                <a:gd name="T56" fmla="*/ 88 w 392"/>
                <a:gd name="T57" fmla="*/ 1 h 344"/>
                <a:gd name="T58" fmla="*/ 75 w 392"/>
                <a:gd name="T59" fmla="*/ 1 h 344"/>
                <a:gd name="T60" fmla="*/ 64 w 392"/>
                <a:gd name="T61" fmla="*/ 3 h 344"/>
                <a:gd name="T62" fmla="*/ 55 w 392"/>
                <a:gd name="T63" fmla="*/ 5 h 344"/>
                <a:gd name="T64" fmla="*/ 45 w 392"/>
                <a:gd name="T65" fmla="*/ 7 h 344"/>
                <a:gd name="T66" fmla="*/ 38 w 392"/>
                <a:gd name="T67" fmla="*/ 8 h 344"/>
                <a:gd name="T68" fmla="*/ 33 w 392"/>
                <a:gd name="T69" fmla="*/ 11 h 344"/>
                <a:gd name="T70" fmla="*/ 28 w 392"/>
                <a:gd name="T71" fmla="*/ 12 h 344"/>
                <a:gd name="T72" fmla="*/ 23 w 392"/>
                <a:gd name="T73" fmla="*/ 12 h 34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392"/>
                <a:gd name="T112" fmla="*/ 0 h 344"/>
                <a:gd name="T113" fmla="*/ 392 w 392"/>
                <a:gd name="T114" fmla="*/ 344 h 344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392" h="344">
                  <a:moveTo>
                    <a:pt x="87" y="51"/>
                  </a:moveTo>
                  <a:lnTo>
                    <a:pt x="83" y="74"/>
                  </a:lnTo>
                  <a:lnTo>
                    <a:pt x="79" y="76"/>
                  </a:lnTo>
                  <a:lnTo>
                    <a:pt x="71" y="84"/>
                  </a:lnTo>
                  <a:lnTo>
                    <a:pt x="59" y="96"/>
                  </a:lnTo>
                  <a:lnTo>
                    <a:pt x="45" y="108"/>
                  </a:lnTo>
                  <a:lnTo>
                    <a:pt x="32" y="124"/>
                  </a:lnTo>
                  <a:lnTo>
                    <a:pt x="20" y="137"/>
                  </a:lnTo>
                  <a:lnTo>
                    <a:pt x="10" y="149"/>
                  </a:lnTo>
                  <a:lnTo>
                    <a:pt x="4" y="159"/>
                  </a:lnTo>
                  <a:lnTo>
                    <a:pt x="0" y="175"/>
                  </a:lnTo>
                  <a:lnTo>
                    <a:pt x="0" y="200"/>
                  </a:lnTo>
                  <a:lnTo>
                    <a:pt x="2" y="228"/>
                  </a:lnTo>
                  <a:lnTo>
                    <a:pt x="6" y="254"/>
                  </a:lnTo>
                  <a:lnTo>
                    <a:pt x="12" y="271"/>
                  </a:lnTo>
                  <a:lnTo>
                    <a:pt x="22" y="287"/>
                  </a:lnTo>
                  <a:lnTo>
                    <a:pt x="36" y="299"/>
                  </a:lnTo>
                  <a:lnTo>
                    <a:pt x="51" y="309"/>
                  </a:lnTo>
                  <a:lnTo>
                    <a:pt x="73" y="317"/>
                  </a:lnTo>
                  <a:lnTo>
                    <a:pt x="91" y="318"/>
                  </a:lnTo>
                  <a:lnTo>
                    <a:pt x="103" y="318"/>
                  </a:lnTo>
                  <a:lnTo>
                    <a:pt x="112" y="318"/>
                  </a:lnTo>
                  <a:lnTo>
                    <a:pt x="122" y="318"/>
                  </a:lnTo>
                  <a:lnTo>
                    <a:pt x="134" y="324"/>
                  </a:lnTo>
                  <a:lnTo>
                    <a:pt x="152" y="334"/>
                  </a:lnTo>
                  <a:lnTo>
                    <a:pt x="164" y="342"/>
                  </a:lnTo>
                  <a:lnTo>
                    <a:pt x="175" y="344"/>
                  </a:lnTo>
                  <a:lnTo>
                    <a:pt x="185" y="338"/>
                  </a:lnTo>
                  <a:lnTo>
                    <a:pt x="193" y="328"/>
                  </a:lnTo>
                  <a:lnTo>
                    <a:pt x="199" y="317"/>
                  </a:lnTo>
                  <a:lnTo>
                    <a:pt x="205" y="305"/>
                  </a:lnTo>
                  <a:lnTo>
                    <a:pt x="213" y="295"/>
                  </a:lnTo>
                  <a:lnTo>
                    <a:pt x="225" y="293"/>
                  </a:lnTo>
                  <a:lnTo>
                    <a:pt x="240" y="289"/>
                  </a:lnTo>
                  <a:lnTo>
                    <a:pt x="252" y="283"/>
                  </a:lnTo>
                  <a:lnTo>
                    <a:pt x="260" y="275"/>
                  </a:lnTo>
                  <a:lnTo>
                    <a:pt x="268" y="263"/>
                  </a:lnTo>
                  <a:lnTo>
                    <a:pt x="280" y="252"/>
                  </a:lnTo>
                  <a:lnTo>
                    <a:pt x="292" y="246"/>
                  </a:lnTo>
                  <a:lnTo>
                    <a:pt x="305" y="238"/>
                  </a:lnTo>
                  <a:lnTo>
                    <a:pt x="315" y="224"/>
                  </a:lnTo>
                  <a:lnTo>
                    <a:pt x="319" y="208"/>
                  </a:lnTo>
                  <a:lnTo>
                    <a:pt x="321" y="189"/>
                  </a:lnTo>
                  <a:lnTo>
                    <a:pt x="323" y="169"/>
                  </a:lnTo>
                  <a:lnTo>
                    <a:pt x="331" y="139"/>
                  </a:lnTo>
                  <a:lnTo>
                    <a:pt x="343" y="112"/>
                  </a:lnTo>
                  <a:lnTo>
                    <a:pt x="355" y="92"/>
                  </a:lnTo>
                  <a:lnTo>
                    <a:pt x="362" y="84"/>
                  </a:lnTo>
                  <a:lnTo>
                    <a:pt x="372" y="80"/>
                  </a:lnTo>
                  <a:lnTo>
                    <a:pt x="380" y="76"/>
                  </a:lnTo>
                  <a:lnTo>
                    <a:pt x="388" y="70"/>
                  </a:lnTo>
                  <a:lnTo>
                    <a:pt x="392" y="61"/>
                  </a:lnTo>
                  <a:lnTo>
                    <a:pt x="392" y="51"/>
                  </a:lnTo>
                  <a:lnTo>
                    <a:pt x="390" y="35"/>
                  </a:lnTo>
                  <a:lnTo>
                    <a:pt x="390" y="23"/>
                  </a:lnTo>
                  <a:lnTo>
                    <a:pt x="384" y="13"/>
                  </a:lnTo>
                  <a:lnTo>
                    <a:pt x="374" y="8"/>
                  </a:lnTo>
                  <a:lnTo>
                    <a:pt x="356" y="2"/>
                  </a:lnTo>
                  <a:lnTo>
                    <a:pt x="327" y="0"/>
                  </a:lnTo>
                  <a:lnTo>
                    <a:pt x="301" y="4"/>
                  </a:lnTo>
                  <a:lnTo>
                    <a:pt x="280" y="9"/>
                  </a:lnTo>
                  <a:lnTo>
                    <a:pt x="260" y="13"/>
                  </a:lnTo>
                  <a:lnTo>
                    <a:pt x="240" y="15"/>
                  </a:lnTo>
                  <a:lnTo>
                    <a:pt x="221" y="21"/>
                  </a:lnTo>
                  <a:lnTo>
                    <a:pt x="201" y="27"/>
                  </a:lnTo>
                  <a:lnTo>
                    <a:pt x="181" y="27"/>
                  </a:lnTo>
                  <a:lnTo>
                    <a:pt x="166" y="27"/>
                  </a:lnTo>
                  <a:lnTo>
                    <a:pt x="154" y="31"/>
                  </a:lnTo>
                  <a:lnTo>
                    <a:pt x="142" y="39"/>
                  </a:lnTo>
                  <a:lnTo>
                    <a:pt x="134" y="45"/>
                  </a:lnTo>
                  <a:lnTo>
                    <a:pt x="126" y="49"/>
                  </a:lnTo>
                  <a:lnTo>
                    <a:pt x="114" y="49"/>
                  </a:lnTo>
                  <a:lnTo>
                    <a:pt x="103" y="49"/>
                  </a:lnTo>
                  <a:lnTo>
                    <a:pt x="93" y="49"/>
                  </a:lnTo>
                  <a:lnTo>
                    <a:pt x="87" y="51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9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76"/>
            <p:cNvSpPr>
              <a:spLocks/>
            </p:cNvSpPr>
            <p:nvPr/>
          </p:nvSpPr>
          <p:spPr bwMode="gray">
            <a:xfrm>
              <a:off x="3116" y="3813"/>
              <a:ext cx="195" cy="172"/>
            </a:xfrm>
            <a:custGeom>
              <a:avLst/>
              <a:gdLst>
                <a:gd name="T0" fmla="*/ 20 w 392"/>
                <a:gd name="T1" fmla="*/ 19 h 344"/>
                <a:gd name="T2" fmla="*/ 17 w 392"/>
                <a:gd name="T3" fmla="*/ 21 h 344"/>
                <a:gd name="T4" fmla="*/ 11 w 392"/>
                <a:gd name="T5" fmla="*/ 27 h 344"/>
                <a:gd name="T6" fmla="*/ 5 w 392"/>
                <a:gd name="T7" fmla="*/ 35 h 344"/>
                <a:gd name="T8" fmla="*/ 1 w 392"/>
                <a:gd name="T9" fmla="*/ 40 h 344"/>
                <a:gd name="T10" fmla="*/ 0 w 392"/>
                <a:gd name="T11" fmla="*/ 50 h 344"/>
                <a:gd name="T12" fmla="*/ 1 w 392"/>
                <a:gd name="T13" fmla="*/ 63 h 344"/>
                <a:gd name="T14" fmla="*/ 5 w 392"/>
                <a:gd name="T15" fmla="*/ 72 h 344"/>
                <a:gd name="T16" fmla="*/ 12 w 392"/>
                <a:gd name="T17" fmla="*/ 78 h 344"/>
                <a:gd name="T18" fmla="*/ 22 w 392"/>
                <a:gd name="T19" fmla="*/ 80 h 344"/>
                <a:gd name="T20" fmla="*/ 28 w 392"/>
                <a:gd name="T21" fmla="*/ 80 h 344"/>
                <a:gd name="T22" fmla="*/ 33 w 392"/>
                <a:gd name="T23" fmla="*/ 81 h 344"/>
                <a:gd name="T24" fmla="*/ 41 w 392"/>
                <a:gd name="T25" fmla="*/ 86 h 344"/>
                <a:gd name="T26" fmla="*/ 46 w 392"/>
                <a:gd name="T27" fmla="*/ 85 h 344"/>
                <a:gd name="T28" fmla="*/ 49 w 392"/>
                <a:gd name="T29" fmla="*/ 80 h 344"/>
                <a:gd name="T30" fmla="*/ 53 w 392"/>
                <a:gd name="T31" fmla="*/ 74 h 344"/>
                <a:gd name="T32" fmla="*/ 59 w 392"/>
                <a:gd name="T33" fmla="*/ 73 h 344"/>
                <a:gd name="T34" fmla="*/ 64 w 392"/>
                <a:gd name="T35" fmla="*/ 69 h 344"/>
                <a:gd name="T36" fmla="*/ 69 w 392"/>
                <a:gd name="T37" fmla="*/ 63 h 344"/>
                <a:gd name="T38" fmla="*/ 76 w 392"/>
                <a:gd name="T39" fmla="*/ 59 h 344"/>
                <a:gd name="T40" fmla="*/ 79 w 392"/>
                <a:gd name="T41" fmla="*/ 52 h 344"/>
                <a:gd name="T42" fmla="*/ 80 w 392"/>
                <a:gd name="T43" fmla="*/ 43 h 344"/>
                <a:gd name="T44" fmla="*/ 85 w 392"/>
                <a:gd name="T45" fmla="*/ 28 h 344"/>
                <a:gd name="T46" fmla="*/ 90 w 392"/>
                <a:gd name="T47" fmla="*/ 21 h 344"/>
                <a:gd name="T48" fmla="*/ 94 w 392"/>
                <a:gd name="T49" fmla="*/ 19 h 344"/>
                <a:gd name="T50" fmla="*/ 97 w 392"/>
                <a:gd name="T51" fmla="*/ 15 h 344"/>
                <a:gd name="T52" fmla="*/ 97 w 392"/>
                <a:gd name="T53" fmla="*/ 9 h 344"/>
                <a:gd name="T54" fmla="*/ 95 w 392"/>
                <a:gd name="T55" fmla="*/ 3 h 344"/>
                <a:gd name="T56" fmla="*/ 88 w 392"/>
                <a:gd name="T57" fmla="*/ 1 h 344"/>
                <a:gd name="T58" fmla="*/ 75 w 392"/>
                <a:gd name="T59" fmla="*/ 1 h 344"/>
                <a:gd name="T60" fmla="*/ 64 w 392"/>
                <a:gd name="T61" fmla="*/ 3 h 344"/>
                <a:gd name="T62" fmla="*/ 55 w 392"/>
                <a:gd name="T63" fmla="*/ 5 h 344"/>
                <a:gd name="T64" fmla="*/ 45 w 392"/>
                <a:gd name="T65" fmla="*/ 7 h 344"/>
                <a:gd name="T66" fmla="*/ 38 w 392"/>
                <a:gd name="T67" fmla="*/ 8 h 344"/>
                <a:gd name="T68" fmla="*/ 33 w 392"/>
                <a:gd name="T69" fmla="*/ 11 h 344"/>
                <a:gd name="T70" fmla="*/ 28 w 392"/>
                <a:gd name="T71" fmla="*/ 12 h 344"/>
                <a:gd name="T72" fmla="*/ 23 w 392"/>
                <a:gd name="T73" fmla="*/ 12 h 34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392"/>
                <a:gd name="T112" fmla="*/ 0 h 344"/>
                <a:gd name="T113" fmla="*/ 392 w 392"/>
                <a:gd name="T114" fmla="*/ 344 h 344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392" h="344">
                  <a:moveTo>
                    <a:pt x="87" y="51"/>
                  </a:moveTo>
                  <a:lnTo>
                    <a:pt x="83" y="74"/>
                  </a:lnTo>
                  <a:lnTo>
                    <a:pt x="79" y="76"/>
                  </a:lnTo>
                  <a:lnTo>
                    <a:pt x="71" y="84"/>
                  </a:lnTo>
                  <a:lnTo>
                    <a:pt x="59" y="96"/>
                  </a:lnTo>
                  <a:lnTo>
                    <a:pt x="45" y="108"/>
                  </a:lnTo>
                  <a:lnTo>
                    <a:pt x="32" y="124"/>
                  </a:lnTo>
                  <a:lnTo>
                    <a:pt x="20" y="137"/>
                  </a:lnTo>
                  <a:lnTo>
                    <a:pt x="10" y="149"/>
                  </a:lnTo>
                  <a:lnTo>
                    <a:pt x="4" y="159"/>
                  </a:lnTo>
                  <a:lnTo>
                    <a:pt x="0" y="175"/>
                  </a:lnTo>
                  <a:lnTo>
                    <a:pt x="0" y="200"/>
                  </a:lnTo>
                  <a:lnTo>
                    <a:pt x="2" y="228"/>
                  </a:lnTo>
                  <a:lnTo>
                    <a:pt x="6" y="254"/>
                  </a:lnTo>
                  <a:lnTo>
                    <a:pt x="12" y="271"/>
                  </a:lnTo>
                  <a:lnTo>
                    <a:pt x="22" y="287"/>
                  </a:lnTo>
                  <a:lnTo>
                    <a:pt x="36" y="299"/>
                  </a:lnTo>
                  <a:lnTo>
                    <a:pt x="51" y="309"/>
                  </a:lnTo>
                  <a:lnTo>
                    <a:pt x="73" y="317"/>
                  </a:lnTo>
                  <a:lnTo>
                    <a:pt x="91" y="318"/>
                  </a:lnTo>
                  <a:lnTo>
                    <a:pt x="103" y="318"/>
                  </a:lnTo>
                  <a:lnTo>
                    <a:pt x="112" y="318"/>
                  </a:lnTo>
                  <a:lnTo>
                    <a:pt x="122" y="318"/>
                  </a:lnTo>
                  <a:lnTo>
                    <a:pt x="134" y="324"/>
                  </a:lnTo>
                  <a:lnTo>
                    <a:pt x="152" y="334"/>
                  </a:lnTo>
                  <a:lnTo>
                    <a:pt x="164" y="342"/>
                  </a:lnTo>
                  <a:lnTo>
                    <a:pt x="175" y="344"/>
                  </a:lnTo>
                  <a:lnTo>
                    <a:pt x="185" y="338"/>
                  </a:lnTo>
                  <a:lnTo>
                    <a:pt x="193" y="328"/>
                  </a:lnTo>
                  <a:lnTo>
                    <a:pt x="199" y="317"/>
                  </a:lnTo>
                  <a:lnTo>
                    <a:pt x="205" y="305"/>
                  </a:lnTo>
                  <a:lnTo>
                    <a:pt x="213" y="295"/>
                  </a:lnTo>
                  <a:lnTo>
                    <a:pt x="225" y="293"/>
                  </a:lnTo>
                  <a:lnTo>
                    <a:pt x="240" y="289"/>
                  </a:lnTo>
                  <a:lnTo>
                    <a:pt x="252" y="283"/>
                  </a:lnTo>
                  <a:lnTo>
                    <a:pt x="260" y="275"/>
                  </a:lnTo>
                  <a:lnTo>
                    <a:pt x="268" y="263"/>
                  </a:lnTo>
                  <a:lnTo>
                    <a:pt x="280" y="252"/>
                  </a:lnTo>
                  <a:lnTo>
                    <a:pt x="292" y="246"/>
                  </a:lnTo>
                  <a:lnTo>
                    <a:pt x="305" y="238"/>
                  </a:lnTo>
                  <a:lnTo>
                    <a:pt x="315" y="224"/>
                  </a:lnTo>
                  <a:lnTo>
                    <a:pt x="319" y="208"/>
                  </a:lnTo>
                  <a:lnTo>
                    <a:pt x="321" y="189"/>
                  </a:lnTo>
                  <a:lnTo>
                    <a:pt x="323" y="169"/>
                  </a:lnTo>
                  <a:lnTo>
                    <a:pt x="331" y="139"/>
                  </a:lnTo>
                  <a:lnTo>
                    <a:pt x="343" y="112"/>
                  </a:lnTo>
                  <a:lnTo>
                    <a:pt x="355" y="92"/>
                  </a:lnTo>
                  <a:lnTo>
                    <a:pt x="362" y="84"/>
                  </a:lnTo>
                  <a:lnTo>
                    <a:pt x="372" y="80"/>
                  </a:lnTo>
                  <a:lnTo>
                    <a:pt x="380" y="76"/>
                  </a:lnTo>
                  <a:lnTo>
                    <a:pt x="388" y="70"/>
                  </a:lnTo>
                  <a:lnTo>
                    <a:pt x="392" y="61"/>
                  </a:lnTo>
                  <a:lnTo>
                    <a:pt x="392" y="51"/>
                  </a:lnTo>
                  <a:lnTo>
                    <a:pt x="390" y="35"/>
                  </a:lnTo>
                  <a:lnTo>
                    <a:pt x="390" y="23"/>
                  </a:lnTo>
                  <a:lnTo>
                    <a:pt x="384" y="13"/>
                  </a:lnTo>
                  <a:lnTo>
                    <a:pt x="374" y="8"/>
                  </a:lnTo>
                  <a:lnTo>
                    <a:pt x="356" y="2"/>
                  </a:lnTo>
                  <a:lnTo>
                    <a:pt x="327" y="0"/>
                  </a:lnTo>
                  <a:lnTo>
                    <a:pt x="301" y="4"/>
                  </a:lnTo>
                  <a:lnTo>
                    <a:pt x="280" y="9"/>
                  </a:lnTo>
                  <a:lnTo>
                    <a:pt x="260" y="13"/>
                  </a:lnTo>
                  <a:lnTo>
                    <a:pt x="240" y="15"/>
                  </a:lnTo>
                  <a:lnTo>
                    <a:pt x="221" y="21"/>
                  </a:lnTo>
                  <a:lnTo>
                    <a:pt x="201" y="27"/>
                  </a:lnTo>
                  <a:lnTo>
                    <a:pt x="181" y="27"/>
                  </a:lnTo>
                  <a:lnTo>
                    <a:pt x="166" y="27"/>
                  </a:lnTo>
                  <a:lnTo>
                    <a:pt x="154" y="31"/>
                  </a:lnTo>
                  <a:lnTo>
                    <a:pt x="142" y="39"/>
                  </a:lnTo>
                  <a:lnTo>
                    <a:pt x="134" y="45"/>
                  </a:lnTo>
                  <a:lnTo>
                    <a:pt x="126" y="49"/>
                  </a:lnTo>
                  <a:lnTo>
                    <a:pt x="114" y="49"/>
                  </a:lnTo>
                  <a:lnTo>
                    <a:pt x="103" y="49"/>
                  </a:lnTo>
                  <a:lnTo>
                    <a:pt x="93" y="49"/>
                  </a:lnTo>
                  <a:lnTo>
                    <a:pt x="87" y="51"/>
                  </a:lnTo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77"/>
            <p:cNvSpPr>
              <a:spLocks/>
            </p:cNvSpPr>
            <p:nvPr/>
          </p:nvSpPr>
          <p:spPr bwMode="gray">
            <a:xfrm>
              <a:off x="3188" y="3319"/>
              <a:ext cx="564" cy="480"/>
            </a:xfrm>
            <a:custGeom>
              <a:avLst/>
              <a:gdLst>
                <a:gd name="T0" fmla="*/ 279 w 1128"/>
                <a:gd name="T1" fmla="*/ 62 h 960"/>
                <a:gd name="T2" fmla="*/ 272 w 1128"/>
                <a:gd name="T3" fmla="*/ 67 h 960"/>
                <a:gd name="T4" fmla="*/ 266 w 1128"/>
                <a:gd name="T5" fmla="*/ 77 h 960"/>
                <a:gd name="T6" fmla="*/ 261 w 1128"/>
                <a:gd name="T7" fmla="*/ 87 h 960"/>
                <a:gd name="T8" fmla="*/ 254 w 1128"/>
                <a:gd name="T9" fmla="*/ 97 h 960"/>
                <a:gd name="T10" fmla="*/ 241 w 1128"/>
                <a:gd name="T11" fmla="*/ 103 h 960"/>
                <a:gd name="T12" fmla="*/ 230 w 1128"/>
                <a:gd name="T13" fmla="*/ 104 h 960"/>
                <a:gd name="T14" fmla="*/ 216 w 1128"/>
                <a:gd name="T15" fmla="*/ 103 h 960"/>
                <a:gd name="T16" fmla="*/ 203 w 1128"/>
                <a:gd name="T17" fmla="*/ 110 h 960"/>
                <a:gd name="T18" fmla="*/ 199 w 1128"/>
                <a:gd name="T19" fmla="*/ 115 h 960"/>
                <a:gd name="T20" fmla="*/ 198 w 1128"/>
                <a:gd name="T21" fmla="*/ 118 h 960"/>
                <a:gd name="T22" fmla="*/ 196 w 1128"/>
                <a:gd name="T23" fmla="*/ 119 h 960"/>
                <a:gd name="T24" fmla="*/ 190 w 1128"/>
                <a:gd name="T25" fmla="*/ 114 h 960"/>
                <a:gd name="T26" fmla="*/ 183 w 1128"/>
                <a:gd name="T27" fmla="*/ 118 h 960"/>
                <a:gd name="T28" fmla="*/ 177 w 1128"/>
                <a:gd name="T29" fmla="*/ 127 h 960"/>
                <a:gd name="T30" fmla="*/ 164 w 1128"/>
                <a:gd name="T31" fmla="*/ 127 h 960"/>
                <a:gd name="T32" fmla="*/ 155 w 1128"/>
                <a:gd name="T33" fmla="*/ 120 h 960"/>
                <a:gd name="T34" fmla="*/ 148 w 1128"/>
                <a:gd name="T35" fmla="*/ 111 h 960"/>
                <a:gd name="T36" fmla="*/ 143 w 1128"/>
                <a:gd name="T37" fmla="*/ 113 h 960"/>
                <a:gd name="T38" fmla="*/ 147 w 1128"/>
                <a:gd name="T39" fmla="*/ 122 h 960"/>
                <a:gd name="T40" fmla="*/ 154 w 1128"/>
                <a:gd name="T41" fmla="*/ 130 h 960"/>
                <a:gd name="T42" fmla="*/ 153 w 1128"/>
                <a:gd name="T43" fmla="*/ 140 h 960"/>
                <a:gd name="T44" fmla="*/ 140 w 1128"/>
                <a:gd name="T45" fmla="*/ 149 h 960"/>
                <a:gd name="T46" fmla="*/ 134 w 1128"/>
                <a:gd name="T47" fmla="*/ 149 h 960"/>
                <a:gd name="T48" fmla="*/ 132 w 1128"/>
                <a:gd name="T49" fmla="*/ 148 h 960"/>
                <a:gd name="T50" fmla="*/ 130 w 1128"/>
                <a:gd name="T51" fmla="*/ 148 h 960"/>
                <a:gd name="T52" fmla="*/ 126 w 1128"/>
                <a:gd name="T53" fmla="*/ 154 h 960"/>
                <a:gd name="T54" fmla="*/ 116 w 1128"/>
                <a:gd name="T55" fmla="*/ 163 h 960"/>
                <a:gd name="T56" fmla="*/ 110 w 1128"/>
                <a:gd name="T57" fmla="*/ 167 h 960"/>
                <a:gd name="T58" fmla="*/ 97 w 1128"/>
                <a:gd name="T59" fmla="*/ 168 h 960"/>
                <a:gd name="T60" fmla="*/ 87 w 1128"/>
                <a:gd name="T61" fmla="*/ 171 h 960"/>
                <a:gd name="T62" fmla="*/ 75 w 1128"/>
                <a:gd name="T63" fmla="*/ 179 h 960"/>
                <a:gd name="T64" fmla="*/ 56 w 1128"/>
                <a:gd name="T65" fmla="*/ 185 h 960"/>
                <a:gd name="T66" fmla="*/ 46 w 1128"/>
                <a:gd name="T67" fmla="*/ 186 h 960"/>
                <a:gd name="T68" fmla="*/ 38 w 1128"/>
                <a:gd name="T69" fmla="*/ 194 h 960"/>
                <a:gd name="T70" fmla="*/ 29 w 1128"/>
                <a:gd name="T71" fmla="*/ 199 h 960"/>
                <a:gd name="T72" fmla="*/ 23 w 1128"/>
                <a:gd name="T73" fmla="*/ 207 h 960"/>
                <a:gd name="T74" fmla="*/ 26 w 1128"/>
                <a:gd name="T75" fmla="*/ 214 h 960"/>
                <a:gd name="T76" fmla="*/ 35 w 1128"/>
                <a:gd name="T77" fmla="*/ 227 h 960"/>
                <a:gd name="T78" fmla="*/ 35 w 1128"/>
                <a:gd name="T79" fmla="*/ 235 h 960"/>
                <a:gd name="T80" fmla="*/ 24 w 1128"/>
                <a:gd name="T81" fmla="*/ 240 h 960"/>
                <a:gd name="T82" fmla="*/ 13 w 1128"/>
                <a:gd name="T83" fmla="*/ 235 h 960"/>
                <a:gd name="T84" fmla="*/ 4 w 1128"/>
                <a:gd name="T85" fmla="*/ 222 h 960"/>
                <a:gd name="T86" fmla="*/ 1 w 1128"/>
                <a:gd name="T87" fmla="*/ 210 h 960"/>
                <a:gd name="T88" fmla="*/ 1 w 1128"/>
                <a:gd name="T89" fmla="*/ 200 h 960"/>
                <a:gd name="T90" fmla="*/ 8 w 1128"/>
                <a:gd name="T91" fmla="*/ 189 h 960"/>
                <a:gd name="T92" fmla="*/ 0 w 1128"/>
                <a:gd name="T93" fmla="*/ 184 h 960"/>
                <a:gd name="T94" fmla="*/ 19 w 1128"/>
                <a:gd name="T95" fmla="*/ 160 h 960"/>
                <a:gd name="T96" fmla="*/ 37 w 1128"/>
                <a:gd name="T97" fmla="*/ 139 h 960"/>
                <a:gd name="T98" fmla="*/ 59 w 1128"/>
                <a:gd name="T99" fmla="*/ 101 h 960"/>
                <a:gd name="T100" fmla="*/ 74 w 1128"/>
                <a:gd name="T101" fmla="*/ 62 h 960"/>
                <a:gd name="T102" fmla="*/ 82 w 1128"/>
                <a:gd name="T103" fmla="*/ 36 h 960"/>
                <a:gd name="T104" fmla="*/ 121 w 1128"/>
                <a:gd name="T105" fmla="*/ 3 h 960"/>
                <a:gd name="T106" fmla="*/ 156 w 1128"/>
                <a:gd name="T107" fmla="*/ 8 h 960"/>
                <a:gd name="T108" fmla="*/ 170 w 1128"/>
                <a:gd name="T109" fmla="*/ 24 h 960"/>
                <a:gd name="T110" fmla="*/ 185 w 1128"/>
                <a:gd name="T111" fmla="*/ 32 h 960"/>
                <a:gd name="T112" fmla="*/ 224 w 1128"/>
                <a:gd name="T113" fmla="*/ 15 h 960"/>
                <a:gd name="T114" fmla="*/ 272 w 1128"/>
                <a:gd name="T115" fmla="*/ 41 h 96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128"/>
                <a:gd name="T175" fmla="*/ 0 h 960"/>
                <a:gd name="T176" fmla="*/ 1128 w 1128"/>
                <a:gd name="T177" fmla="*/ 960 h 960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128" h="960">
                  <a:moveTo>
                    <a:pt x="1128" y="246"/>
                  </a:moveTo>
                  <a:lnTo>
                    <a:pt x="1124" y="248"/>
                  </a:lnTo>
                  <a:lnTo>
                    <a:pt x="1116" y="250"/>
                  </a:lnTo>
                  <a:lnTo>
                    <a:pt x="1104" y="254"/>
                  </a:lnTo>
                  <a:lnTo>
                    <a:pt x="1094" y="259"/>
                  </a:lnTo>
                  <a:lnTo>
                    <a:pt x="1088" y="265"/>
                  </a:lnTo>
                  <a:lnTo>
                    <a:pt x="1083" y="275"/>
                  </a:lnTo>
                  <a:lnTo>
                    <a:pt x="1075" y="289"/>
                  </a:lnTo>
                  <a:lnTo>
                    <a:pt x="1063" y="305"/>
                  </a:lnTo>
                  <a:lnTo>
                    <a:pt x="1055" y="318"/>
                  </a:lnTo>
                  <a:lnTo>
                    <a:pt x="1047" y="332"/>
                  </a:lnTo>
                  <a:lnTo>
                    <a:pt x="1043" y="348"/>
                  </a:lnTo>
                  <a:lnTo>
                    <a:pt x="1037" y="362"/>
                  </a:lnTo>
                  <a:lnTo>
                    <a:pt x="1029" y="376"/>
                  </a:lnTo>
                  <a:lnTo>
                    <a:pt x="1016" y="387"/>
                  </a:lnTo>
                  <a:lnTo>
                    <a:pt x="1002" y="395"/>
                  </a:lnTo>
                  <a:lnTo>
                    <a:pt x="984" y="403"/>
                  </a:lnTo>
                  <a:lnTo>
                    <a:pt x="966" y="411"/>
                  </a:lnTo>
                  <a:lnTo>
                    <a:pt x="949" y="417"/>
                  </a:lnTo>
                  <a:lnTo>
                    <a:pt x="937" y="419"/>
                  </a:lnTo>
                  <a:lnTo>
                    <a:pt x="921" y="415"/>
                  </a:lnTo>
                  <a:lnTo>
                    <a:pt x="903" y="411"/>
                  </a:lnTo>
                  <a:lnTo>
                    <a:pt x="884" y="409"/>
                  </a:lnTo>
                  <a:lnTo>
                    <a:pt x="864" y="411"/>
                  </a:lnTo>
                  <a:lnTo>
                    <a:pt x="846" y="419"/>
                  </a:lnTo>
                  <a:lnTo>
                    <a:pt x="829" y="431"/>
                  </a:lnTo>
                  <a:lnTo>
                    <a:pt x="813" y="440"/>
                  </a:lnTo>
                  <a:lnTo>
                    <a:pt x="801" y="450"/>
                  </a:lnTo>
                  <a:lnTo>
                    <a:pt x="799" y="454"/>
                  </a:lnTo>
                  <a:lnTo>
                    <a:pt x="797" y="458"/>
                  </a:lnTo>
                  <a:lnTo>
                    <a:pt x="795" y="464"/>
                  </a:lnTo>
                  <a:lnTo>
                    <a:pt x="793" y="468"/>
                  </a:lnTo>
                  <a:lnTo>
                    <a:pt x="791" y="472"/>
                  </a:lnTo>
                  <a:lnTo>
                    <a:pt x="789" y="474"/>
                  </a:lnTo>
                  <a:lnTo>
                    <a:pt x="787" y="474"/>
                  </a:lnTo>
                  <a:lnTo>
                    <a:pt x="783" y="474"/>
                  </a:lnTo>
                  <a:lnTo>
                    <a:pt x="777" y="470"/>
                  </a:lnTo>
                  <a:lnTo>
                    <a:pt x="770" y="462"/>
                  </a:lnTo>
                  <a:lnTo>
                    <a:pt x="760" y="456"/>
                  </a:lnTo>
                  <a:lnTo>
                    <a:pt x="752" y="456"/>
                  </a:lnTo>
                  <a:lnTo>
                    <a:pt x="742" y="462"/>
                  </a:lnTo>
                  <a:lnTo>
                    <a:pt x="734" y="472"/>
                  </a:lnTo>
                  <a:lnTo>
                    <a:pt x="726" y="484"/>
                  </a:lnTo>
                  <a:lnTo>
                    <a:pt x="718" y="496"/>
                  </a:lnTo>
                  <a:lnTo>
                    <a:pt x="708" y="507"/>
                  </a:lnTo>
                  <a:lnTo>
                    <a:pt x="695" y="513"/>
                  </a:lnTo>
                  <a:lnTo>
                    <a:pt x="679" y="513"/>
                  </a:lnTo>
                  <a:lnTo>
                    <a:pt x="657" y="509"/>
                  </a:lnTo>
                  <a:lnTo>
                    <a:pt x="644" y="503"/>
                  </a:lnTo>
                  <a:lnTo>
                    <a:pt x="634" y="494"/>
                  </a:lnTo>
                  <a:lnTo>
                    <a:pt x="622" y="482"/>
                  </a:lnTo>
                  <a:lnTo>
                    <a:pt x="612" y="468"/>
                  </a:lnTo>
                  <a:lnTo>
                    <a:pt x="602" y="454"/>
                  </a:lnTo>
                  <a:lnTo>
                    <a:pt x="592" y="442"/>
                  </a:lnTo>
                  <a:lnTo>
                    <a:pt x="583" y="437"/>
                  </a:lnTo>
                  <a:lnTo>
                    <a:pt x="575" y="440"/>
                  </a:lnTo>
                  <a:lnTo>
                    <a:pt x="571" y="452"/>
                  </a:lnTo>
                  <a:lnTo>
                    <a:pt x="575" y="464"/>
                  </a:lnTo>
                  <a:lnTo>
                    <a:pt x="581" y="478"/>
                  </a:lnTo>
                  <a:lnTo>
                    <a:pt x="588" y="490"/>
                  </a:lnTo>
                  <a:lnTo>
                    <a:pt x="596" y="498"/>
                  </a:lnTo>
                  <a:lnTo>
                    <a:pt x="608" y="509"/>
                  </a:lnTo>
                  <a:lnTo>
                    <a:pt x="618" y="519"/>
                  </a:lnTo>
                  <a:lnTo>
                    <a:pt x="624" y="531"/>
                  </a:lnTo>
                  <a:lnTo>
                    <a:pt x="624" y="541"/>
                  </a:lnTo>
                  <a:lnTo>
                    <a:pt x="612" y="557"/>
                  </a:lnTo>
                  <a:lnTo>
                    <a:pt x="596" y="574"/>
                  </a:lnTo>
                  <a:lnTo>
                    <a:pt x="577" y="588"/>
                  </a:lnTo>
                  <a:lnTo>
                    <a:pt x="557" y="596"/>
                  </a:lnTo>
                  <a:lnTo>
                    <a:pt x="545" y="600"/>
                  </a:lnTo>
                  <a:lnTo>
                    <a:pt x="535" y="598"/>
                  </a:lnTo>
                  <a:lnTo>
                    <a:pt x="533" y="596"/>
                  </a:lnTo>
                  <a:lnTo>
                    <a:pt x="531" y="594"/>
                  </a:lnTo>
                  <a:lnTo>
                    <a:pt x="527" y="592"/>
                  </a:lnTo>
                  <a:lnTo>
                    <a:pt x="525" y="590"/>
                  </a:lnTo>
                  <a:lnTo>
                    <a:pt x="523" y="590"/>
                  </a:lnTo>
                  <a:lnTo>
                    <a:pt x="521" y="590"/>
                  </a:lnTo>
                  <a:lnTo>
                    <a:pt x="520" y="592"/>
                  </a:lnTo>
                  <a:lnTo>
                    <a:pt x="518" y="598"/>
                  </a:lnTo>
                  <a:lnTo>
                    <a:pt x="514" y="608"/>
                  </a:lnTo>
                  <a:lnTo>
                    <a:pt x="504" y="614"/>
                  </a:lnTo>
                  <a:lnTo>
                    <a:pt x="492" y="624"/>
                  </a:lnTo>
                  <a:lnTo>
                    <a:pt x="478" y="637"/>
                  </a:lnTo>
                  <a:lnTo>
                    <a:pt x="466" y="651"/>
                  </a:lnTo>
                  <a:lnTo>
                    <a:pt x="459" y="661"/>
                  </a:lnTo>
                  <a:lnTo>
                    <a:pt x="451" y="667"/>
                  </a:lnTo>
                  <a:lnTo>
                    <a:pt x="441" y="667"/>
                  </a:lnTo>
                  <a:lnTo>
                    <a:pt x="427" y="665"/>
                  </a:lnTo>
                  <a:lnTo>
                    <a:pt x="411" y="667"/>
                  </a:lnTo>
                  <a:lnTo>
                    <a:pt x="390" y="669"/>
                  </a:lnTo>
                  <a:lnTo>
                    <a:pt x="374" y="669"/>
                  </a:lnTo>
                  <a:lnTo>
                    <a:pt x="360" y="675"/>
                  </a:lnTo>
                  <a:lnTo>
                    <a:pt x="348" y="683"/>
                  </a:lnTo>
                  <a:lnTo>
                    <a:pt x="336" y="694"/>
                  </a:lnTo>
                  <a:lnTo>
                    <a:pt x="323" y="704"/>
                  </a:lnTo>
                  <a:lnTo>
                    <a:pt x="299" y="714"/>
                  </a:lnTo>
                  <a:lnTo>
                    <a:pt x="271" y="726"/>
                  </a:lnTo>
                  <a:lnTo>
                    <a:pt x="246" y="734"/>
                  </a:lnTo>
                  <a:lnTo>
                    <a:pt x="226" y="740"/>
                  </a:lnTo>
                  <a:lnTo>
                    <a:pt x="212" y="740"/>
                  </a:lnTo>
                  <a:lnTo>
                    <a:pt x="199" y="740"/>
                  </a:lnTo>
                  <a:lnTo>
                    <a:pt x="185" y="742"/>
                  </a:lnTo>
                  <a:lnTo>
                    <a:pt x="173" y="748"/>
                  </a:lnTo>
                  <a:lnTo>
                    <a:pt x="163" y="759"/>
                  </a:lnTo>
                  <a:lnTo>
                    <a:pt x="153" y="773"/>
                  </a:lnTo>
                  <a:lnTo>
                    <a:pt x="142" y="781"/>
                  </a:lnTo>
                  <a:lnTo>
                    <a:pt x="128" y="787"/>
                  </a:lnTo>
                  <a:lnTo>
                    <a:pt x="116" y="793"/>
                  </a:lnTo>
                  <a:lnTo>
                    <a:pt x="108" y="803"/>
                  </a:lnTo>
                  <a:lnTo>
                    <a:pt x="100" y="816"/>
                  </a:lnTo>
                  <a:lnTo>
                    <a:pt x="92" y="826"/>
                  </a:lnTo>
                  <a:lnTo>
                    <a:pt x="86" y="834"/>
                  </a:lnTo>
                  <a:lnTo>
                    <a:pt x="90" y="844"/>
                  </a:lnTo>
                  <a:lnTo>
                    <a:pt x="104" y="856"/>
                  </a:lnTo>
                  <a:lnTo>
                    <a:pt x="118" y="872"/>
                  </a:lnTo>
                  <a:lnTo>
                    <a:pt x="130" y="891"/>
                  </a:lnTo>
                  <a:lnTo>
                    <a:pt x="138" y="905"/>
                  </a:lnTo>
                  <a:lnTo>
                    <a:pt x="144" y="919"/>
                  </a:lnTo>
                  <a:lnTo>
                    <a:pt x="146" y="931"/>
                  </a:lnTo>
                  <a:lnTo>
                    <a:pt x="140" y="940"/>
                  </a:lnTo>
                  <a:lnTo>
                    <a:pt x="128" y="946"/>
                  </a:lnTo>
                  <a:lnTo>
                    <a:pt x="114" y="954"/>
                  </a:lnTo>
                  <a:lnTo>
                    <a:pt x="96" y="960"/>
                  </a:lnTo>
                  <a:lnTo>
                    <a:pt x="79" y="960"/>
                  </a:lnTo>
                  <a:lnTo>
                    <a:pt x="67" y="956"/>
                  </a:lnTo>
                  <a:lnTo>
                    <a:pt x="51" y="938"/>
                  </a:lnTo>
                  <a:lnTo>
                    <a:pt x="37" y="919"/>
                  </a:lnTo>
                  <a:lnTo>
                    <a:pt x="25" y="901"/>
                  </a:lnTo>
                  <a:lnTo>
                    <a:pt x="18" y="887"/>
                  </a:lnTo>
                  <a:lnTo>
                    <a:pt x="10" y="872"/>
                  </a:lnTo>
                  <a:lnTo>
                    <a:pt x="4" y="854"/>
                  </a:lnTo>
                  <a:lnTo>
                    <a:pt x="2" y="840"/>
                  </a:lnTo>
                  <a:lnTo>
                    <a:pt x="2" y="826"/>
                  </a:lnTo>
                  <a:lnTo>
                    <a:pt x="2" y="812"/>
                  </a:lnTo>
                  <a:lnTo>
                    <a:pt x="4" y="797"/>
                  </a:lnTo>
                  <a:lnTo>
                    <a:pt x="12" y="783"/>
                  </a:lnTo>
                  <a:lnTo>
                    <a:pt x="25" y="765"/>
                  </a:lnTo>
                  <a:lnTo>
                    <a:pt x="31" y="753"/>
                  </a:lnTo>
                  <a:lnTo>
                    <a:pt x="33" y="749"/>
                  </a:lnTo>
                  <a:lnTo>
                    <a:pt x="4" y="746"/>
                  </a:lnTo>
                  <a:lnTo>
                    <a:pt x="0" y="734"/>
                  </a:lnTo>
                  <a:lnTo>
                    <a:pt x="33" y="687"/>
                  </a:lnTo>
                  <a:lnTo>
                    <a:pt x="71" y="675"/>
                  </a:lnTo>
                  <a:lnTo>
                    <a:pt x="77" y="637"/>
                  </a:lnTo>
                  <a:lnTo>
                    <a:pt x="128" y="627"/>
                  </a:lnTo>
                  <a:lnTo>
                    <a:pt x="147" y="612"/>
                  </a:lnTo>
                  <a:lnTo>
                    <a:pt x="147" y="553"/>
                  </a:lnTo>
                  <a:lnTo>
                    <a:pt x="175" y="539"/>
                  </a:lnTo>
                  <a:lnTo>
                    <a:pt x="244" y="478"/>
                  </a:lnTo>
                  <a:lnTo>
                    <a:pt x="238" y="403"/>
                  </a:lnTo>
                  <a:lnTo>
                    <a:pt x="264" y="332"/>
                  </a:lnTo>
                  <a:lnTo>
                    <a:pt x="301" y="307"/>
                  </a:lnTo>
                  <a:lnTo>
                    <a:pt x="297" y="250"/>
                  </a:lnTo>
                  <a:lnTo>
                    <a:pt x="325" y="220"/>
                  </a:lnTo>
                  <a:lnTo>
                    <a:pt x="303" y="157"/>
                  </a:lnTo>
                  <a:lnTo>
                    <a:pt x="329" y="143"/>
                  </a:lnTo>
                  <a:lnTo>
                    <a:pt x="329" y="86"/>
                  </a:lnTo>
                  <a:lnTo>
                    <a:pt x="384" y="78"/>
                  </a:lnTo>
                  <a:lnTo>
                    <a:pt x="484" y="9"/>
                  </a:lnTo>
                  <a:lnTo>
                    <a:pt x="535" y="39"/>
                  </a:lnTo>
                  <a:lnTo>
                    <a:pt x="592" y="9"/>
                  </a:lnTo>
                  <a:lnTo>
                    <a:pt x="624" y="29"/>
                  </a:lnTo>
                  <a:lnTo>
                    <a:pt x="693" y="0"/>
                  </a:lnTo>
                  <a:lnTo>
                    <a:pt x="720" y="27"/>
                  </a:lnTo>
                  <a:lnTo>
                    <a:pt x="681" y="94"/>
                  </a:lnTo>
                  <a:lnTo>
                    <a:pt x="651" y="130"/>
                  </a:lnTo>
                  <a:lnTo>
                    <a:pt x="679" y="151"/>
                  </a:lnTo>
                  <a:lnTo>
                    <a:pt x="740" y="128"/>
                  </a:lnTo>
                  <a:lnTo>
                    <a:pt x="823" y="92"/>
                  </a:lnTo>
                  <a:lnTo>
                    <a:pt x="878" y="120"/>
                  </a:lnTo>
                  <a:lnTo>
                    <a:pt x="895" y="59"/>
                  </a:lnTo>
                  <a:lnTo>
                    <a:pt x="984" y="61"/>
                  </a:lnTo>
                  <a:lnTo>
                    <a:pt x="1053" y="96"/>
                  </a:lnTo>
                  <a:lnTo>
                    <a:pt x="1086" y="161"/>
                  </a:lnTo>
                  <a:lnTo>
                    <a:pt x="1110" y="216"/>
                  </a:lnTo>
                  <a:lnTo>
                    <a:pt x="1128" y="246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9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78"/>
            <p:cNvSpPr>
              <a:spLocks/>
            </p:cNvSpPr>
            <p:nvPr/>
          </p:nvSpPr>
          <p:spPr bwMode="gray">
            <a:xfrm>
              <a:off x="3188" y="3319"/>
              <a:ext cx="564" cy="480"/>
            </a:xfrm>
            <a:custGeom>
              <a:avLst/>
              <a:gdLst>
                <a:gd name="T0" fmla="*/ 279 w 1128"/>
                <a:gd name="T1" fmla="*/ 62 h 960"/>
                <a:gd name="T2" fmla="*/ 272 w 1128"/>
                <a:gd name="T3" fmla="*/ 67 h 960"/>
                <a:gd name="T4" fmla="*/ 266 w 1128"/>
                <a:gd name="T5" fmla="*/ 77 h 960"/>
                <a:gd name="T6" fmla="*/ 261 w 1128"/>
                <a:gd name="T7" fmla="*/ 87 h 960"/>
                <a:gd name="T8" fmla="*/ 254 w 1128"/>
                <a:gd name="T9" fmla="*/ 97 h 960"/>
                <a:gd name="T10" fmla="*/ 241 w 1128"/>
                <a:gd name="T11" fmla="*/ 103 h 960"/>
                <a:gd name="T12" fmla="*/ 230 w 1128"/>
                <a:gd name="T13" fmla="*/ 104 h 960"/>
                <a:gd name="T14" fmla="*/ 216 w 1128"/>
                <a:gd name="T15" fmla="*/ 103 h 960"/>
                <a:gd name="T16" fmla="*/ 203 w 1128"/>
                <a:gd name="T17" fmla="*/ 110 h 960"/>
                <a:gd name="T18" fmla="*/ 199 w 1128"/>
                <a:gd name="T19" fmla="*/ 115 h 960"/>
                <a:gd name="T20" fmla="*/ 198 w 1128"/>
                <a:gd name="T21" fmla="*/ 118 h 960"/>
                <a:gd name="T22" fmla="*/ 196 w 1128"/>
                <a:gd name="T23" fmla="*/ 119 h 960"/>
                <a:gd name="T24" fmla="*/ 190 w 1128"/>
                <a:gd name="T25" fmla="*/ 114 h 960"/>
                <a:gd name="T26" fmla="*/ 183 w 1128"/>
                <a:gd name="T27" fmla="*/ 118 h 960"/>
                <a:gd name="T28" fmla="*/ 177 w 1128"/>
                <a:gd name="T29" fmla="*/ 127 h 960"/>
                <a:gd name="T30" fmla="*/ 164 w 1128"/>
                <a:gd name="T31" fmla="*/ 127 h 960"/>
                <a:gd name="T32" fmla="*/ 155 w 1128"/>
                <a:gd name="T33" fmla="*/ 120 h 960"/>
                <a:gd name="T34" fmla="*/ 148 w 1128"/>
                <a:gd name="T35" fmla="*/ 111 h 960"/>
                <a:gd name="T36" fmla="*/ 143 w 1128"/>
                <a:gd name="T37" fmla="*/ 113 h 960"/>
                <a:gd name="T38" fmla="*/ 147 w 1128"/>
                <a:gd name="T39" fmla="*/ 122 h 960"/>
                <a:gd name="T40" fmla="*/ 154 w 1128"/>
                <a:gd name="T41" fmla="*/ 130 h 960"/>
                <a:gd name="T42" fmla="*/ 153 w 1128"/>
                <a:gd name="T43" fmla="*/ 140 h 960"/>
                <a:gd name="T44" fmla="*/ 140 w 1128"/>
                <a:gd name="T45" fmla="*/ 149 h 960"/>
                <a:gd name="T46" fmla="*/ 134 w 1128"/>
                <a:gd name="T47" fmla="*/ 149 h 960"/>
                <a:gd name="T48" fmla="*/ 132 w 1128"/>
                <a:gd name="T49" fmla="*/ 148 h 960"/>
                <a:gd name="T50" fmla="*/ 130 w 1128"/>
                <a:gd name="T51" fmla="*/ 148 h 960"/>
                <a:gd name="T52" fmla="*/ 126 w 1128"/>
                <a:gd name="T53" fmla="*/ 154 h 960"/>
                <a:gd name="T54" fmla="*/ 116 w 1128"/>
                <a:gd name="T55" fmla="*/ 163 h 960"/>
                <a:gd name="T56" fmla="*/ 110 w 1128"/>
                <a:gd name="T57" fmla="*/ 167 h 960"/>
                <a:gd name="T58" fmla="*/ 97 w 1128"/>
                <a:gd name="T59" fmla="*/ 168 h 960"/>
                <a:gd name="T60" fmla="*/ 87 w 1128"/>
                <a:gd name="T61" fmla="*/ 171 h 960"/>
                <a:gd name="T62" fmla="*/ 75 w 1128"/>
                <a:gd name="T63" fmla="*/ 179 h 960"/>
                <a:gd name="T64" fmla="*/ 56 w 1128"/>
                <a:gd name="T65" fmla="*/ 185 h 960"/>
                <a:gd name="T66" fmla="*/ 46 w 1128"/>
                <a:gd name="T67" fmla="*/ 186 h 960"/>
                <a:gd name="T68" fmla="*/ 38 w 1128"/>
                <a:gd name="T69" fmla="*/ 194 h 960"/>
                <a:gd name="T70" fmla="*/ 29 w 1128"/>
                <a:gd name="T71" fmla="*/ 199 h 960"/>
                <a:gd name="T72" fmla="*/ 23 w 1128"/>
                <a:gd name="T73" fmla="*/ 207 h 960"/>
                <a:gd name="T74" fmla="*/ 26 w 1128"/>
                <a:gd name="T75" fmla="*/ 214 h 960"/>
                <a:gd name="T76" fmla="*/ 35 w 1128"/>
                <a:gd name="T77" fmla="*/ 227 h 960"/>
                <a:gd name="T78" fmla="*/ 35 w 1128"/>
                <a:gd name="T79" fmla="*/ 235 h 960"/>
                <a:gd name="T80" fmla="*/ 24 w 1128"/>
                <a:gd name="T81" fmla="*/ 240 h 960"/>
                <a:gd name="T82" fmla="*/ 13 w 1128"/>
                <a:gd name="T83" fmla="*/ 235 h 960"/>
                <a:gd name="T84" fmla="*/ 4 w 1128"/>
                <a:gd name="T85" fmla="*/ 222 h 960"/>
                <a:gd name="T86" fmla="*/ 1 w 1128"/>
                <a:gd name="T87" fmla="*/ 210 h 960"/>
                <a:gd name="T88" fmla="*/ 1 w 1128"/>
                <a:gd name="T89" fmla="*/ 200 h 960"/>
                <a:gd name="T90" fmla="*/ 8 w 1128"/>
                <a:gd name="T91" fmla="*/ 189 h 960"/>
                <a:gd name="T92" fmla="*/ 0 w 1128"/>
                <a:gd name="T93" fmla="*/ 184 h 960"/>
                <a:gd name="T94" fmla="*/ 19 w 1128"/>
                <a:gd name="T95" fmla="*/ 160 h 960"/>
                <a:gd name="T96" fmla="*/ 37 w 1128"/>
                <a:gd name="T97" fmla="*/ 139 h 960"/>
                <a:gd name="T98" fmla="*/ 59 w 1128"/>
                <a:gd name="T99" fmla="*/ 101 h 960"/>
                <a:gd name="T100" fmla="*/ 74 w 1128"/>
                <a:gd name="T101" fmla="*/ 62 h 960"/>
                <a:gd name="T102" fmla="*/ 82 w 1128"/>
                <a:gd name="T103" fmla="*/ 36 h 960"/>
                <a:gd name="T104" fmla="*/ 121 w 1128"/>
                <a:gd name="T105" fmla="*/ 3 h 960"/>
                <a:gd name="T106" fmla="*/ 156 w 1128"/>
                <a:gd name="T107" fmla="*/ 8 h 960"/>
                <a:gd name="T108" fmla="*/ 170 w 1128"/>
                <a:gd name="T109" fmla="*/ 24 h 960"/>
                <a:gd name="T110" fmla="*/ 185 w 1128"/>
                <a:gd name="T111" fmla="*/ 32 h 960"/>
                <a:gd name="T112" fmla="*/ 224 w 1128"/>
                <a:gd name="T113" fmla="*/ 15 h 960"/>
                <a:gd name="T114" fmla="*/ 272 w 1128"/>
                <a:gd name="T115" fmla="*/ 41 h 96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128"/>
                <a:gd name="T175" fmla="*/ 0 h 960"/>
                <a:gd name="T176" fmla="*/ 1128 w 1128"/>
                <a:gd name="T177" fmla="*/ 960 h 960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128" h="960">
                  <a:moveTo>
                    <a:pt x="1128" y="246"/>
                  </a:moveTo>
                  <a:lnTo>
                    <a:pt x="1124" y="248"/>
                  </a:lnTo>
                  <a:lnTo>
                    <a:pt x="1116" y="250"/>
                  </a:lnTo>
                  <a:lnTo>
                    <a:pt x="1104" y="254"/>
                  </a:lnTo>
                  <a:lnTo>
                    <a:pt x="1094" y="259"/>
                  </a:lnTo>
                  <a:lnTo>
                    <a:pt x="1088" y="265"/>
                  </a:lnTo>
                  <a:lnTo>
                    <a:pt x="1083" y="275"/>
                  </a:lnTo>
                  <a:lnTo>
                    <a:pt x="1075" y="289"/>
                  </a:lnTo>
                  <a:lnTo>
                    <a:pt x="1063" y="305"/>
                  </a:lnTo>
                  <a:lnTo>
                    <a:pt x="1055" y="318"/>
                  </a:lnTo>
                  <a:lnTo>
                    <a:pt x="1047" y="332"/>
                  </a:lnTo>
                  <a:lnTo>
                    <a:pt x="1043" y="348"/>
                  </a:lnTo>
                  <a:lnTo>
                    <a:pt x="1037" y="362"/>
                  </a:lnTo>
                  <a:lnTo>
                    <a:pt x="1029" y="376"/>
                  </a:lnTo>
                  <a:lnTo>
                    <a:pt x="1016" y="387"/>
                  </a:lnTo>
                  <a:lnTo>
                    <a:pt x="1002" y="395"/>
                  </a:lnTo>
                  <a:lnTo>
                    <a:pt x="984" y="403"/>
                  </a:lnTo>
                  <a:lnTo>
                    <a:pt x="966" y="411"/>
                  </a:lnTo>
                  <a:lnTo>
                    <a:pt x="949" y="417"/>
                  </a:lnTo>
                  <a:lnTo>
                    <a:pt x="937" y="419"/>
                  </a:lnTo>
                  <a:lnTo>
                    <a:pt x="921" y="415"/>
                  </a:lnTo>
                  <a:lnTo>
                    <a:pt x="903" y="411"/>
                  </a:lnTo>
                  <a:lnTo>
                    <a:pt x="884" y="409"/>
                  </a:lnTo>
                  <a:lnTo>
                    <a:pt x="864" y="411"/>
                  </a:lnTo>
                  <a:lnTo>
                    <a:pt x="846" y="419"/>
                  </a:lnTo>
                  <a:lnTo>
                    <a:pt x="829" y="431"/>
                  </a:lnTo>
                  <a:lnTo>
                    <a:pt x="813" y="440"/>
                  </a:lnTo>
                  <a:lnTo>
                    <a:pt x="801" y="450"/>
                  </a:lnTo>
                  <a:lnTo>
                    <a:pt x="799" y="454"/>
                  </a:lnTo>
                  <a:lnTo>
                    <a:pt x="797" y="458"/>
                  </a:lnTo>
                  <a:lnTo>
                    <a:pt x="795" y="464"/>
                  </a:lnTo>
                  <a:lnTo>
                    <a:pt x="793" y="468"/>
                  </a:lnTo>
                  <a:lnTo>
                    <a:pt x="791" y="472"/>
                  </a:lnTo>
                  <a:lnTo>
                    <a:pt x="789" y="474"/>
                  </a:lnTo>
                  <a:lnTo>
                    <a:pt x="787" y="474"/>
                  </a:lnTo>
                  <a:lnTo>
                    <a:pt x="783" y="474"/>
                  </a:lnTo>
                  <a:lnTo>
                    <a:pt x="777" y="470"/>
                  </a:lnTo>
                  <a:lnTo>
                    <a:pt x="770" y="462"/>
                  </a:lnTo>
                  <a:lnTo>
                    <a:pt x="760" y="456"/>
                  </a:lnTo>
                  <a:lnTo>
                    <a:pt x="752" y="456"/>
                  </a:lnTo>
                  <a:lnTo>
                    <a:pt x="742" y="462"/>
                  </a:lnTo>
                  <a:lnTo>
                    <a:pt x="734" y="472"/>
                  </a:lnTo>
                  <a:lnTo>
                    <a:pt x="726" y="484"/>
                  </a:lnTo>
                  <a:lnTo>
                    <a:pt x="718" y="496"/>
                  </a:lnTo>
                  <a:lnTo>
                    <a:pt x="708" y="507"/>
                  </a:lnTo>
                  <a:lnTo>
                    <a:pt x="695" y="513"/>
                  </a:lnTo>
                  <a:lnTo>
                    <a:pt x="679" y="513"/>
                  </a:lnTo>
                  <a:lnTo>
                    <a:pt x="657" y="509"/>
                  </a:lnTo>
                  <a:lnTo>
                    <a:pt x="644" y="503"/>
                  </a:lnTo>
                  <a:lnTo>
                    <a:pt x="634" y="494"/>
                  </a:lnTo>
                  <a:lnTo>
                    <a:pt x="622" y="482"/>
                  </a:lnTo>
                  <a:lnTo>
                    <a:pt x="612" y="468"/>
                  </a:lnTo>
                  <a:lnTo>
                    <a:pt x="602" y="454"/>
                  </a:lnTo>
                  <a:lnTo>
                    <a:pt x="592" y="442"/>
                  </a:lnTo>
                  <a:lnTo>
                    <a:pt x="583" y="437"/>
                  </a:lnTo>
                  <a:lnTo>
                    <a:pt x="575" y="440"/>
                  </a:lnTo>
                  <a:lnTo>
                    <a:pt x="571" y="452"/>
                  </a:lnTo>
                  <a:lnTo>
                    <a:pt x="575" y="464"/>
                  </a:lnTo>
                  <a:lnTo>
                    <a:pt x="581" y="478"/>
                  </a:lnTo>
                  <a:lnTo>
                    <a:pt x="588" y="490"/>
                  </a:lnTo>
                  <a:lnTo>
                    <a:pt x="596" y="498"/>
                  </a:lnTo>
                  <a:lnTo>
                    <a:pt x="608" y="509"/>
                  </a:lnTo>
                  <a:lnTo>
                    <a:pt x="618" y="519"/>
                  </a:lnTo>
                  <a:lnTo>
                    <a:pt x="624" y="531"/>
                  </a:lnTo>
                  <a:lnTo>
                    <a:pt x="624" y="541"/>
                  </a:lnTo>
                  <a:lnTo>
                    <a:pt x="612" y="557"/>
                  </a:lnTo>
                  <a:lnTo>
                    <a:pt x="596" y="574"/>
                  </a:lnTo>
                  <a:lnTo>
                    <a:pt x="577" y="588"/>
                  </a:lnTo>
                  <a:lnTo>
                    <a:pt x="557" y="596"/>
                  </a:lnTo>
                  <a:lnTo>
                    <a:pt x="545" y="600"/>
                  </a:lnTo>
                  <a:lnTo>
                    <a:pt x="535" y="598"/>
                  </a:lnTo>
                  <a:lnTo>
                    <a:pt x="533" y="596"/>
                  </a:lnTo>
                  <a:lnTo>
                    <a:pt x="531" y="594"/>
                  </a:lnTo>
                  <a:lnTo>
                    <a:pt x="527" y="592"/>
                  </a:lnTo>
                  <a:lnTo>
                    <a:pt x="525" y="590"/>
                  </a:lnTo>
                  <a:lnTo>
                    <a:pt x="523" y="590"/>
                  </a:lnTo>
                  <a:lnTo>
                    <a:pt x="521" y="590"/>
                  </a:lnTo>
                  <a:lnTo>
                    <a:pt x="520" y="592"/>
                  </a:lnTo>
                  <a:lnTo>
                    <a:pt x="518" y="598"/>
                  </a:lnTo>
                  <a:lnTo>
                    <a:pt x="514" y="608"/>
                  </a:lnTo>
                  <a:lnTo>
                    <a:pt x="504" y="614"/>
                  </a:lnTo>
                  <a:lnTo>
                    <a:pt x="492" y="624"/>
                  </a:lnTo>
                  <a:lnTo>
                    <a:pt x="478" y="637"/>
                  </a:lnTo>
                  <a:lnTo>
                    <a:pt x="466" y="651"/>
                  </a:lnTo>
                  <a:lnTo>
                    <a:pt x="459" y="661"/>
                  </a:lnTo>
                  <a:lnTo>
                    <a:pt x="451" y="667"/>
                  </a:lnTo>
                  <a:lnTo>
                    <a:pt x="441" y="667"/>
                  </a:lnTo>
                  <a:lnTo>
                    <a:pt x="427" y="665"/>
                  </a:lnTo>
                  <a:lnTo>
                    <a:pt x="411" y="667"/>
                  </a:lnTo>
                  <a:lnTo>
                    <a:pt x="390" y="669"/>
                  </a:lnTo>
                  <a:lnTo>
                    <a:pt x="374" y="669"/>
                  </a:lnTo>
                  <a:lnTo>
                    <a:pt x="360" y="675"/>
                  </a:lnTo>
                  <a:lnTo>
                    <a:pt x="348" y="683"/>
                  </a:lnTo>
                  <a:lnTo>
                    <a:pt x="336" y="694"/>
                  </a:lnTo>
                  <a:lnTo>
                    <a:pt x="323" y="704"/>
                  </a:lnTo>
                  <a:lnTo>
                    <a:pt x="299" y="714"/>
                  </a:lnTo>
                  <a:lnTo>
                    <a:pt x="271" y="726"/>
                  </a:lnTo>
                  <a:lnTo>
                    <a:pt x="246" y="734"/>
                  </a:lnTo>
                  <a:lnTo>
                    <a:pt x="226" y="740"/>
                  </a:lnTo>
                  <a:lnTo>
                    <a:pt x="212" y="740"/>
                  </a:lnTo>
                  <a:lnTo>
                    <a:pt x="199" y="740"/>
                  </a:lnTo>
                  <a:lnTo>
                    <a:pt x="185" y="742"/>
                  </a:lnTo>
                  <a:lnTo>
                    <a:pt x="173" y="748"/>
                  </a:lnTo>
                  <a:lnTo>
                    <a:pt x="163" y="759"/>
                  </a:lnTo>
                  <a:lnTo>
                    <a:pt x="153" y="773"/>
                  </a:lnTo>
                  <a:lnTo>
                    <a:pt x="142" y="781"/>
                  </a:lnTo>
                  <a:lnTo>
                    <a:pt x="128" y="787"/>
                  </a:lnTo>
                  <a:lnTo>
                    <a:pt x="116" y="793"/>
                  </a:lnTo>
                  <a:lnTo>
                    <a:pt x="108" y="803"/>
                  </a:lnTo>
                  <a:lnTo>
                    <a:pt x="100" y="816"/>
                  </a:lnTo>
                  <a:lnTo>
                    <a:pt x="92" y="826"/>
                  </a:lnTo>
                  <a:lnTo>
                    <a:pt x="86" y="834"/>
                  </a:lnTo>
                  <a:lnTo>
                    <a:pt x="90" y="844"/>
                  </a:lnTo>
                  <a:lnTo>
                    <a:pt x="104" y="856"/>
                  </a:lnTo>
                  <a:lnTo>
                    <a:pt x="118" y="872"/>
                  </a:lnTo>
                  <a:lnTo>
                    <a:pt x="130" y="891"/>
                  </a:lnTo>
                  <a:lnTo>
                    <a:pt x="138" y="905"/>
                  </a:lnTo>
                  <a:lnTo>
                    <a:pt x="144" y="919"/>
                  </a:lnTo>
                  <a:lnTo>
                    <a:pt x="146" y="931"/>
                  </a:lnTo>
                  <a:lnTo>
                    <a:pt x="140" y="940"/>
                  </a:lnTo>
                  <a:lnTo>
                    <a:pt x="128" y="946"/>
                  </a:lnTo>
                  <a:lnTo>
                    <a:pt x="114" y="954"/>
                  </a:lnTo>
                  <a:lnTo>
                    <a:pt x="96" y="960"/>
                  </a:lnTo>
                  <a:lnTo>
                    <a:pt x="79" y="960"/>
                  </a:lnTo>
                  <a:lnTo>
                    <a:pt x="67" y="956"/>
                  </a:lnTo>
                  <a:lnTo>
                    <a:pt x="51" y="938"/>
                  </a:lnTo>
                  <a:lnTo>
                    <a:pt x="37" y="919"/>
                  </a:lnTo>
                  <a:lnTo>
                    <a:pt x="25" y="901"/>
                  </a:lnTo>
                  <a:lnTo>
                    <a:pt x="18" y="887"/>
                  </a:lnTo>
                  <a:lnTo>
                    <a:pt x="10" y="872"/>
                  </a:lnTo>
                  <a:lnTo>
                    <a:pt x="4" y="854"/>
                  </a:lnTo>
                  <a:lnTo>
                    <a:pt x="2" y="840"/>
                  </a:lnTo>
                  <a:lnTo>
                    <a:pt x="2" y="826"/>
                  </a:lnTo>
                  <a:lnTo>
                    <a:pt x="2" y="812"/>
                  </a:lnTo>
                  <a:lnTo>
                    <a:pt x="4" y="797"/>
                  </a:lnTo>
                  <a:lnTo>
                    <a:pt x="12" y="783"/>
                  </a:lnTo>
                  <a:lnTo>
                    <a:pt x="25" y="765"/>
                  </a:lnTo>
                  <a:lnTo>
                    <a:pt x="31" y="753"/>
                  </a:lnTo>
                  <a:lnTo>
                    <a:pt x="33" y="749"/>
                  </a:lnTo>
                  <a:lnTo>
                    <a:pt x="4" y="746"/>
                  </a:lnTo>
                  <a:lnTo>
                    <a:pt x="0" y="734"/>
                  </a:lnTo>
                  <a:lnTo>
                    <a:pt x="33" y="687"/>
                  </a:lnTo>
                  <a:lnTo>
                    <a:pt x="71" y="675"/>
                  </a:lnTo>
                  <a:lnTo>
                    <a:pt x="77" y="637"/>
                  </a:lnTo>
                  <a:lnTo>
                    <a:pt x="128" y="627"/>
                  </a:lnTo>
                  <a:lnTo>
                    <a:pt x="147" y="612"/>
                  </a:lnTo>
                  <a:lnTo>
                    <a:pt x="147" y="553"/>
                  </a:lnTo>
                  <a:lnTo>
                    <a:pt x="175" y="539"/>
                  </a:lnTo>
                  <a:lnTo>
                    <a:pt x="244" y="478"/>
                  </a:lnTo>
                  <a:lnTo>
                    <a:pt x="238" y="403"/>
                  </a:lnTo>
                  <a:lnTo>
                    <a:pt x="264" y="332"/>
                  </a:lnTo>
                  <a:lnTo>
                    <a:pt x="301" y="307"/>
                  </a:lnTo>
                  <a:lnTo>
                    <a:pt x="297" y="250"/>
                  </a:lnTo>
                  <a:lnTo>
                    <a:pt x="325" y="220"/>
                  </a:lnTo>
                  <a:lnTo>
                    <a:pt x="303" y="157"/>
                  </a:lnTo>
                  <a:lnTo>
                    <a:pt x="329" y="143"/>
                  </a:lnTo>
                  <a:lnTo>
                    <a:pt x="329" y="86"/>
                  </a:lnTo>
                  <a:lnTo>
                    <a:pt x="384" y="78"/>
                  </a:lnTo>
                  <a:lnTo>
                    <a:pt x="484" y="9"/>
                  </a:lnTo>
                  <a:lnTo>
                    <a:pt x="535" y="39"/>
                  </a:lnTo>
                  <a:lnTo>
                    <a:pt x="592" y="9"/>
                  </a:lnTo>
                  <a:lnTo>
                    <a:pt x="624" y="29"/>
                  </a:lnTo>
                  <a:lnTo>
                    <a:pt x="693" y="0"/>
                  </a:lnTo>
                  <a:lnTo>
                    <a:pt x="720" y="27"/>
                  </a:lnTo>
                  <a:lnTo>
                    <a:pt x="681" y="94"/>
                  </a:lnTo>
                  <a:lnTo>
                    <a:pt x="651" y="130"/>
                  </a:lnTo>
                  <a:lnTo>
                    <a:pt x="679" y="151"/>
                  </a:lnTo>
                  <a:lnTo>
                    <a:pt x="740" y="128"/>
                  </a:lnTo>
                  <a:lnTo>
                    <a:pt x="823" y="92"/>
                  </a:lnTo>
                  <a:lnTo>
                    <a:pt x="878" y="120"/>
                  </a:lnTo>
                  <a:lnTo>
                    <a:pt x="895" y="59"/>
                  </a:lnTo>
                  <a:lnTo>
                    <a:pt x="984" y="61"/>
                  </a:lnTo>
                  <a:lnTo>
                    <a:pt x="1053" y="96"/>
                  </a:lnTo>
                  <a:lnTo>
                    <a:pt x="1086" y="161"/>
                  </a:lnTo>
                  <a:lnTo>
                    <a:pt x="1110" y="216"/>
                  </a:lnTo>
                  <a:lnTo>
                    <a:pt x="1128" y="246"/>
                  </a:lnTo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79"/>
            <p:cNvSpPr>
              <a:spLocks/>
            </p:cNvSpPr>
            <p:nvPr/>
          </p:nvSpPr>
          <p:spPr bwMode="gray">
            <a:xfrm>
              <a:off x="3636" y="3029"/>
              <a:ext cx="313" cy="413"/>
            </a:xfrm>
            <a:custGeom>
              <a:avLst/>
              <a:gdLst>
                <a:gd name="T0" fmla="*/ 156 w 626"/>
                <a:gd name="T1" fmla="*/ 31 h 825"/>
                <a:gd name="T2" fmla="*/ 154 w 626"/>
                <a:gd name="T3" fmla="*/ 37 h 825"/>
                <a:gd name="T4" fmla="*/ 152 w 626"/>
                <a:gd name="T5" fmla="*/ 44 h 825"/>
                <a:gd name="T6" fmla="*/ 146 w 626"/>
                <a:gd name="T7" fmla="*/ 52 h 825"/>
                <a:gd name="T8" fmla="*/ 138 w 626"/>
                <a:gd name="T9" fmla="*/ 57 h 825"/>
                <a:gd name="T10" fmla="*/ 131 w 626"/>
                <a:gd name="T11" fmla="*/ 61 h 825"/>
                <a:gd name="T12" fmla="*/ 130 w 626"/>
                <a:gd name="T13" fmla="*/ 62 h 825"/>
                <a:gd name="T14" fmla="*/ 132 w 626"/>
                <a:gd name="T15" fmla="*/ 68 h 825"/>
                <a:gd name="T16" fmla="*/ 135 w 626"/>
                <a:gd name="T17" fmla="*/ 75 h 825"/>
                <a:gd name="T18" fmla="*/ 136 w 626"/>
                <a:gd name="T19" fmla="*/ 81 h 825"/>
                <a:gd name="T20" fmla="*/ 136 w 626"/>
                <a:gd name="T21" fmla="*/ 89 h 825"/>
                <a:gd name="T22" fmla="*/ 137 w 626"/>
                <a:gd name="T23" fmla="*/ 95 h 825"/>
                <a:gd name="T24" fmla="*/ 138 w 626"/>
                <a:gd name="T25" fmla="*/ 104 h 825"/>
                <a:gd name="T26" fmla="*/ 131 w 626"/>
                <a:gd name="T27" fmla="*/ 112 h 825"/>
                <a:gd name="T28" fmla="*/ 122 w 626"/>
                <a:gd name="T29" fmla="*/ 120 h 825"/>
                <a:gd name="T30" fmla="*/ 117 w 626"/>
                <a:gd name="T31" fmla="*/ 131 h 825"/>
                <a:gd name="T32" fmla="*/ 115 w 626"/>
                <a:gd name="T33" fmla="*/ 142 h 825"/>
                <a:gd name="T34" fmla="*/ 110 w 626"/>
                <a:gd name="T35" fmla="*/ 151 h 825"/>
                <a:gd name="T36" fmla="*/ 103 w 626"/>
                <a:gd name="T37" fmla="*/ 156 h 825"/>
                <a:gd name="T38" fmla="*/ 94 w 626"/>
                <a:gd name="T39" fmla="*/ 158 h 825"/>
                <a:gd name="T40" fmla="*/ 86 w 626"/>
                <a:gd name="T41" fmla="*/ 161 h 825"/>
                <a:gd name="T42" fmla="*/ 85 w 626"/>
                <a:gd name="T43" fmla="*/ 165 h 825"/>
                <a:gd name="T44" fmla="*/ 89 w 626"/>
                <a:gd name="T45" fmla="*/ 171 h 825"/>
                <a:gd name="T46" fmla="*/ 90 w 626"/>
                <a:gd name="T47" fmla="*/ 176 h 825"/>
                <a:gd name="T48" fmla="*/ 86 w 626"/>
                <a:gd name="T49" fmla="*/ 182 h 825"/>
                <a:gd name="T50" fmla="*/ 80 w 626"/>
                <a:gd name="T51" fmla="*/ 189 h 825"/>
                <a:gd name="T52" fmla="*/ 76 w 626"/>
                <a:gd name="T53" fmla="*/ 193 h 825"/>
                <a:gd name="T54" fmla="*/ 69 w 626"/>
                <a:gd name="T55" fmla="*/ 199 h 825"/>
                <a:gd name="T56" fmla="*/ 61 w 626"/>
                <a:gd name="T57" fmla="*/ 204 h 825"/>
                <a:gd name="T58" fmla="*/ 58 w 626"/>
                <a:gd name="T59" fmla="*/ 207 h 825"/>
                <a:gd name="T60" fmla="*/ 48 w 626"/>
                <a:gd name="T61" fmla="*/ 185 h 825"/>
                <a:gd name="T62" fmla="*/ 22 w 626"/>
                <a:gd name="T63" fmla="*/ 161 h 825"/>
                <a:gd name="T64" fmla="*/ 0 w 626"/>
                <a:gd name="T65" fmla="*/ 146 h 825"/>
                <a:gd name="T66" fmla="*/ 15 w 626"/>
                <a:gd name="T67" fmla="*/ 107 h 825"/>
                <a:gd name="T68" fmla="*/ 20 w 626"/>
                <a:gd name="T69" fmla="*/ 88 h 825"/>
                <a:gd name="T70" fmla="*/ 18 w 626"/>
                <a:gd name="T71" fmla="*/ 67 h 825"/>
                <a:gd name="T72" fmla="*/ 34 w 626"/>
                <a:gd name="T73" fmla="*/ 43 h 825"/>
                <a:gd name="T74" fmla="*/ 42 w 626"/>
                <a:gd name="T75" fmla="*/ 24 h 825"/>
                <a:gd name="T76" fmla="*/ 63 w 626"/>
                <a:gd name="T77" fmla="*/ 17 h 825"/>
                <a:gd name="T78" fmla="*/ 75 w 626"/>
                <a:gd name="T79" fmla="*/ 1 h 825"/>
                <a:gd name="T80" fmla="*/ 92 w 626"/>
                <a:gd name="T81" fmla="*/ 14 h 825"/>
                <a:gd name="T82" fmla="*/ 114 w 626"/>
                <a:gd name="T83" fmla="*/ 32 h 825"/>
                <a:gd name="T84" fmla="*/ 135 w 626"/>
                <a:gd name="T85" fmla="*/ 32 h 825"/>
                <a:gd name="T86" fmla="*/ 151 w 626"/>
                <a:gd name="T87" fmla="*/ 25 h 825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626"/>
                <a:gd name="T133" fmla="*/ 0 h 825"/>
                <a:gd name="T134" fmla="*/ 626 w 626"/>
                <a:gd name="T135" fmla="*/ 825 h 825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626" h="825">
                  <a:moveTo>
                    <a:pt x="626" y="122"/>
                  </a:moveTo>
                  <a:lnTo>
                    <a:pt x="624" y="124"/>
                  </a:lnTo>
                  <a:lnTo>
                    <a:pt x="621" y="134"/>
                  </a:lnTo>
                  <a:lnTo>
                    <a:pt x="615" y="146"/>
                  </a:lnTo>
                  <a:lnTo>
                    <a:pt x="613" y="159"/>
                  </a:lnTo>
                  <a:lnTo>
                    <a:pt x="607" y="173"/>
                  </a:lnTo>
                  <a:lnTo>
                    <a:pt x="597" y="189"/>
                  </a:lnTo>
                  <a:lnTo>
                    <a:pt x="581" y="205"/>
                  </a:lnTo>
                  <a:lnTo>
                    <a:pt x="565" y="216"/>
                  </a:lnTo>
                  <a:lnTo>
                    <a:pt x="550" y="228"/>
                  </a:lnTo>
                  <a:lnTo>
                    <a:pt x="534" y="236"/>
                  </a:lnTo>
                  <a:lnTo>
                    <a:pt x="524" y="242"/>
                  </a:lnTo>
                  <a:lnTo>
                    <a:pt x="520" y="244"/>
                  </a:lnTo>
                  <a:lnTo>
                    <a:pt x="520" y="248"/>
                  </a:lnTo>
                  <a:lnTo>
                    <a:pt x="524" y="258"/>
                  </a:lnTo>
                  <a:lnTo>
                    <a:pt x="528" y="272"/>
                  </a:lnTo>
                  <a:lnTo>
                    <a:pt x="532" y="285"/>
                  </a:lnTo>
                  <a:lnTo>
                    <a:pt x="538" y="299"/>
                  </a:lnTo>
                  <a:lnTo>
                    <a:pt x="542" y="309"/>
                  </a:lnTo>
                  <a:lnTo>
                    <a:pt x="544" y="321"/>
                  </a:lnTo>
                  <a:lnTo>
                    <a:pt x="546" y="339"/>
                  </a:lnTo>
                  <a:lnTo>
                    <a:pt x="544" y="354"/>
                  </a:lnTo>
                  <a:lnTo>
                    <a:pt x="544" y="368"/>
                  </a:lnTo>
                  <a:lnTo>
                    <a:pt x="548" y="380"/>
                  </a:lnTo>
                  <a:lnTo>
                    <a:pt x="550" y="396"/>
                  </a:lnTo>
                  <a:lnTo>
                    <a:pt x="550" y="413"/>
                  </a:lnTo>
                  <a:lnTo>
                    <a:pt x="540" y="429"/>
                  </a:lnTo>
                  <a:lnTo>
                    <a:pt x="522" y="447"/>
                  </a:lnTo>
                  <a:lnTo>
                    <a:pt x="504" y="462"/>
                  </a:lnTo>
                  <a:lnTo>
                    <a:pt x="489" y="480"/>
                  </a:lnTo>
                  <a:lnTo>
                    <a:pt x="479" y="494"/>
                  </a:lnTo>
                  <a:lnTo>
                    <a:pt x="469" y="522"/>
                  </a:lnTo>
                  <a:lnTo>
                    <a:pt x="463" y="549"/>
                  </a:lnTo>
                  <a:lnTo>
                    <a:pt x="459" y="565"/>
                  </a:lnTo>
                  <a:lnTo>
                    <a:pt x="451" y="585"/>
                  </a:lnTo>
                  <a:lnTo>
                    <a:pt x="441" y="602"/>
                  </a:lnTo>
                  <a:lnTo>
                    <a:pt x="428" y="618"/>
                  </a:lnTo>
                  <a:lnTo>
                    <a:pt x="414" y="624"/>
                  </a:lnTo>
                  <a:lnTo>
                    <a:pt x="396" y="630"/>
                  </a:lnTo>
                  <a:lnTo>
                    <a:pt x="376" y="632"/>
                  </a:lnTo>
                  <a:lnTo>
                    <a:pt x="359" y="636"/>
                  </a:lnTo>
                  <a:lnTo>
                    <a:pt x="345" y="642"/>
                  </a:lnTo>
                  <a:lnTo>
                    <a:pt x="337" y="648"/>
                  </a:lnTo>
                  <a:lnTo>
                    <a:pt x="339" y="659"/>
                  </a:lnTo>
                  <a:lnTo>
                    <a:pt x="347" y="669"/>
                  </a:lnTo>
                  <a:lnTo>
                    <a:pt x="357" y="681"/>
                  </a:lnTo>
                  <a:lnTo>
                    <a:pt x="363" y="691"/>
                  </a:lnTo>
                  <a:lnTo>
                    <a:pt x="361" y="701"/>
                  </a:lnTo>
                  <a:lnTo>
                    <a:pt x="353" y="710"/>
                  </a:lnTo>
                  <a:lnTo>
                    <a:pt x="343" y="726"/>
                  </a:lnTo>
                  <a:lnTo>
                    <a:pt x="331" y="742"/>
                  </a:lnTo>
                  <a:lnTo>
                    <a:pt x="319" y="756"/>
                  </a:lnTo>
                  <a:lnTo>
                    <a:pt x="312" y="766"/>
                  </a:lnTo>
                  <a:lnTo>
                    <a:pt x="302" y="771"/>
                  </a:lnTo>
                  <a:lnTo>
                    <a:pt x="290" y="781"/>
                  </a:lnTo>
                  <a:lnTo>
                    <a:pt x="274" y="793"/>
                  </a:lnTo>
                  <a:lnTo>
                    <a:pt x="258" y="805"/>
                  </a:lnTo>
                  <a:lnTo>
                    <a:pt x="245" y="815"/>
                  </a:lnTo>
                  <a:lnTo>
                    <a:pt x="235" y="821"/>
                  </a:lnTo>
                  <a:lnTo>
                    <a:pt x="231" y="825"/>
                  </a:lnTo>
                  <a:lnTo>
                    <a:pt x="215" y="795"/>
                  </a:lnTo>
                  <a:lnTo>
                    <a:pt x="191" y="740"/>
                  </a:lnTo>
                  <a:lnTo>
                    <a:pt x="158" y="675"/>
                  </a:lnTo>
                  <a:lnTo>
                    <a:pt x="89" y="642"/>
                  </a:lnTo>
                  <a:lnTo>
                    <a:pt x="2" y="640"/>
                  </a:lnTo>
                  <a:lnTo>
                    <a:pt x="0" y="581"/>
                  </a:lnTo>
                  <a:lnTo>
                    <a:pt x="28" y="476"/>
                  </a:lnTo>
                  <a:lnTo>
                    <a:pt x="60" y="425"/>
                  </a:lnTo>
                  <a:lnTo>
                    <a:pt x="58" y="376"/>
                  </a:lnTo>
                  <a:lnTo>
                    <a:pt x="77" y="352"/>
                  </a:lnTo>
                  <a:lnTo>
                    <a:pt x="63" y="317"/>
                  </a:lnTo>
                  <a:lnTo>
                    <a:pt x="69" y="266"/>
                  </a:lnTo>
                  <a:lnTo>
                    <a:pt x="126" y="244"/>
                  </a:lnTo>
                  <a:lnTo>
                    <a:pt x="136" y="171"/>
                  </a:lnTo>
                  <a:lnTo>
                    <a:pt x="140" y="116"/>
                  </a:lnTo>
                  <a:lnTo>
                    <a:pt x="170" y="94"/>
                  </a:lnTo>
                  <a:lnTo>
                    <a:pt x="203" y="94"/>
                  </a:lnTo>
                  <a:lnTo>
                    <a:pt x="254" y="65"/>
                  </a:lnTo>
                  <a:lnTo>
                    <a:pt x="298" y="45"/>
                  </a:lnTo>
                  <a:lnTo>
                    <a:pt x="298" y="4"/>
                  </a:lnTo>
                  <a:lnTo>
                    <a:pt x="363" y="0"/>
                  </a:lnTo>
                  <a:lnTo>
                    <a:pt x="367" y="53"/>
                  </a:lnTo>
                  <a:lnTo>
                    <a:pt x="406" y="110"/>
                  </a:lnTo>
                  <a:lnTo>
                    <a:pt x="455" y="126"/>
                  </a:lnTo>
                  <a:lnTo>
                    <a:pt x="495" y="83"/>
                  </a:lnTo>
                  <a:lnTo>
                    <a:pt x="538" y="126"/>
                  </a:lnTo>
                  <a:lnTo>
                    <a:pt x="571" y="122"/>
                  </a:lnTo>
                  <a:lnTo>
                    <a:pt x="603" y="98"/>
                  </a:lnTo>
                  <a:lnTo>
                    <a:pt x="626" y="122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9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80"/>
            <p:cNvSpPr>
              <a:spLocks/>
            </p:cNvSpPr>
            <p:nvPr/>
          </p:nvSpPr>
          <p:spPr bwMode="gray">
            <a:xfrm>
              <a:off x="3636" y="3029"/>
              <a:ext cx="313" cy="413"/>
            </a:xfrm>
            <a:custGeom>
              <a:avLst/>
              <a:gdLst>
                <a:gd name="T0" fmla="*/ 156 w 626"/>
                <a:gd name="T1" fmla="*/ 31 h 825"/>
                <a:gd name="T2" fmla="*/ 154 w 626"/>
                <a:gd name="T3" fmla="*/ 37 h 825"/>
                <a:gd name="T4" fmla="*/ 152 w 626"/>
                <a:gd name="T5" fmla="*/ 44 h 825"/>
                <a:gd name="T6" fmla="*/ 146 w 626"/>
                <a:gd name="T7" fmla="*/ 52 h 825"/>
                <a:gd name="T8" fmla="*/ 138 w 626"/>
                <a:gd name="T9" fmla="*/ 57 h 825"/>
                <a:gd name="T10" fmla="*/ 131 w 626"/>
                <a:gd name="T11" fmla="*/ 61 h 825"/>
                <a:gd name="T12" fmla="*/ 130 w 626"/>
                <a:gd name="T13" fmla="*/ 62 h 825"/>
                <a:gd name="T14" fmla="*/ 132 w 626"/>
                <a:gd name="T15" fmla="*/ 68 h 825"/>
                <a:gd name="T16" fmla="*/ 135 w 626"/>
                <a:gd name="T17" fmla="*/ 75 h 825"/>
                <a:gd name="T18" fmla="*/ 136 w 626"/>
                <a:gd name="T19" fmla="*/ 81 h 825"/>
                <a:gd name="T20" fmla="*/ 136 w 626"/>
                <a:gd name="T21" fmla="*/ 89 h 825"/>
                <a:gd name="T22" fmla="*/ 137 w 626"/>
                <a:gd name="T23" fmla="*/ 95 h 825"/>
                <a:gd name="T24" fmla="*/ 138 w 626"/>
                <a:gd name="T25" fmla="*/ 104 h 825"/>
                <a:gd name="T26" fmla="*/ 131 w 626"/>
                <a:gd name="T27" fmla="*/ 112 h 825"/>
                <a:gd name="T28" fmla="*/ 122 w 626"/>
                <a:gd name="T29" fmla="*/ 120 h 825"/>
                <a:gd name="T30" fmla="*/ 117 w 626"/>
                <a:gd name="T31" fmla="*/ 131 h 825"/>
                <a:gd name="T32" fmla="*/ 115 w 626"/>
                <a:gd name="T33" fmla="*/ 142 h 825"/>
                <a:gd name="T34" fmla="*/ 110 w 626"/>
                <a:gd name="T35" fmla="*/ 151 h 825"/>
                <a:gd name="T36" fmla="*/ 103 w 626"/>
                <a:gd name="T37" fmla="*/ 156 h 825"/>
                <a:gd name="T38" fmla="*/ 94 w 626"/>
                <a:gd name="T39" fmla="*/ 158 h 825"/>
                <a:gd name="T40" fmla="*/ 86 w 626"/>
                <a:gd name="T41" fmla="*/ 161 h 825"/>
                <a:gd name="T42" fmla="*/ 85 w 626"/>
                <a:gd name="T43" fmla="*/ 165 h 825"/>
                <a:gd name="T44" fmla="*/ 89 w 626"/>
                <a:gd name="T45" fmla="*/ 171 h 825"/>
                <a:gd name="T46" fmla="*/ 90 w 626"/>
                <a:gd name="T47" fmla="*/ 176 h 825"/>
                <a:gd name="T48" fmla="*/ 86 w 626"/>
                <a:gd name="T49" fmla="*/ 182 h 825"/>
                <a:gd name="T50" fmla="*/ 80 w 626"/>
                <a:gd name="T51" fmla="*/ 189 h 825"/>
                <a:gd name="T52" fmla="*/ 76 w 626"/>
                <a:gd name="T53" fmla="*/ 193 h 825"/>
                <a:gd name="T54" fmla="*/ 69 w 626"/>
                <a:gd name="T55" fmla="*/ 199 h 825"/>
                <a:gd name="T56" fmla="*/ 61 w 626"/>
                <a:gd name="T57" fmla="*/ 204 h 825"/>
                <a:gd name="T58" fmla="*/ 58 w 626"/>
                <a:gd name="T59" fmla="*/ 207 h 825"/>
                <a:gd name="T60" fmla="*/ 48 w 626"/>
                <a:gd name="T61" fmla="*/ 185 h 825"/>
                <a:gd name="T62" fmla="*/ 22 w 626"/>
                <a:gd name="T63" fmla="*/ 161 h 825"/>
                <a:gd name="T64" fmla="*/ 0 w 626"/>
                <a:gd name="T65" fmla="*/ 146 h 825"/>
                <a:gd name="T66" fmla="*/ 15 w 626"/>
                <a:gd name="T67" fmla="*/ 107 h 825"/>
                <a:gd name="T68" fmla="*/ 20 w 626"/>
                <a:gd name="T69" fmla="*/ 88 h 825"/>
                <a:gd name="T70" fmla="*/ 18 w 626"/>
                <a:gd name="T71" fmla="*/ 67 h 825"/>
                <a:gd name="T72" fmla="*/ 34 w 626"/>
                <a:gd name="T73" fmla="*/ 43 h 825"/>
                <a:gd name="T74" fmla="*/ 42 w 626"/>
                <a:gd name="T75" fmla="*/ 24 h 825"/>
                <a:gd name="T76" fmla="*/ 63 w 626"/>
                <a:gd name="T77" fmla="*/ 17 h 825"/>
                <a:gd name="T78" fmla="*/ 75 w 626"/>
                <a:gd name="T79" fmla="*/ 1 h 825"/>
                <a:gd name="T80" fmla="*/ 92 w 626"/>
                <a:gd name="T81" fmla="*/ 14 h 825"/>
                <a:gd name="T82" fmla="*/ 114 w 626"/>
                <a:gd name="T83" fmla="*/ 32 h 825"/>
                <a:gd name="T84" fmla="*/ 135 w 626"/>
                <a:gd name="T85" fmla="*/ 32 h 825"/>
                <a:gd name="T86" fmla="*/ 151 w 626"/>
                <a:gd name="T87" fmla="*/ 25 h 825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626"/>
                <a:gd name="T133" fmla="*/ 0 h 825"/>
                <a:gd name="T134" fmla="*/ 626 w 626"/>
                <a:gd name="T135" fmla="*/ 825 h 825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626" h="825">
                  <a:moveTo>
                    <a:pt x="626" y="122"/>
                  </a:moveTo>
                  <a:lnTo>
                    <a:pt x="624" y="124"/>
                  </a:lnTo>
                  <a:lnTo>
                    <a:pt x="621" y="134"/>
                  </a:lnTo>
                  <a:lnTo>
                    <a:pt x="615" y="146"/>
                  </a:lnTo>
                  <a:lnTo>
                    <a:pt x="613" y="159"/>
                  </a:lnTo>
                  <a:lnTo>
                    <a:pt x="607" y="173"/>
                  </a:lnTo>
                  <a:lnTo>
                    <a:pt x="597" y="189"/>
                  </a:lnTo>
                  <a:lnTo>
                    <a:pt x="581" y="205"/>
                  </a:lnTo>
                  <a:lnTo>
                    <a:pt x="565" y="216"/>
                  </a:lnTo>
                  <a:lnTo>
                    <a:pt x="550" y="228"/>
                  </a:lnTo>
                  <a:lnTo>
                    <a:pt x="534" y="236"/>
                  </a:lnTo>
                  <a:lnTo>
                    <a:pt x="524" y="242"/>
                  </a:lnTo>
                  <a:lnTo>
                    <a:pt x="520" y="244"/>
                  </a:lnTo>
                  <a:lnTo>
                    <a:pt x="520" y="248"/>
                  </a:lnTo>
                  <a:lnTo>
                    <a:pt x="524" y="258"/>
                  </a:lnTo>
                  <a:lnTo>
                    <a:pt x="528" y="272"/>
                  </a:lnTo>
                  <a:lnTo>
                    <a:pt x="532" y="285"/>
                  </a:lnTo>
                  <a:lnTo>
                    <a:pt x="538" y="299"/>
                  </a:lnTo>
                  <a:lnTo>
                    <a:pt x="542" y="309"/>
                  </a:lnTo>
                  <a:lnTo>
                    <a:pt x="544" y="321"/>
                  </a:lnTo>
                  <a:lnTo>
                    <a:pt x="546" y="339"/>
                  </a:lnTo>
                  <a:lnTo>
                    <a:pt x="544" y="354"/>
                  </a:lnTo>
                  <a:lnTo>
                    <a:pt x="544" y="368"/>
                  </a:lnTo>
                  <a:lnTo>
                    <a:pt x="548" y="380"/>
                  </a:lnTo>
                  <a:lnTo>
                    <a:pt x="550" y="396"/>
                  </a:lnTo>
                  <a:lnTo>
                    <a:pt x="550" y="413"/>
                  </a:lnTo>
                  <a:lnTo>
                    <a:pt x="540" y="429"/>
                  </a:lnTo>
                  <a:lnTo>
                    <a:pt x="522" y="447"/>
                  </a:lnTo>
                  <a:lnTo>
                    <a:pt x="504" y="462"/>
                  </a:lnTo>
                  <a:lnTo>
                    <a:pt x="489" y="480"/>
                  </a:lnTo>
                  <a:lnTo>
                    <a:pt x="479" y="494"/>
                  </a:lnTo>
                  <a:lnTo>
                    <a:pt x="469" y="522"/>
                  </a:lnTo>
                  <a:lnTo>
                    <a:pt x="463" y="549"/>
                  </a:lnTo>
                  <a:lnTo>
                    <a:pt x="459" y="565"/>
                  </a:lnTo>
                  <a:lnTo>
                    <a:pt x="451" y="585"/>
                  </a:lnTo>
                  <a:lnTo>
                    <a:pt x="441" y="602"/>
                  </a:lnTo>
                  <a:lnTo>
                    <a:pt x="428" y="618"/>
                  </a:lnTo>
                  <a:lnTo>
                    <a:pt x="414" y="624"/>
                  </a:lnTo>
                  <a:lnTo>
                    <a:pt x="396" y="630"/>
                  </a:lnTo>
                  <a:lnTo>
                    <a:pt x="376" y="632"/>
                  </a:lnTo>
                  <a:lnTo>
                    <a:pt x="359" y="636"/>
                  </a:lnTo>
                  <a:lnTo>
                    <a:pt x="345" y="642"/>
                  </a:lnTo>
                  <a:lnTo>
                    <a:pt x="337" y="648"/>
                  </a:lnTo>
                  <a:lnTo>
                    <a:pt x="339" y="659"/>
                  </a:lnTo>
                  <a:lnTo>
                    <a:pt x="347" y="669"/>
                  </a:lnTo>
                  <a:lnTo>
                    <a:pt x="357" y="681"/>
                  </a:lnTo>
                  <a:lnTo>
                    <a:pt x="363" y="691"/>
                  </a:lnTo>
                  <a:lnTo>
                    <a:pt x="361" y="701"/>
                  </a:lnTo>
                  <a:lnTo>
                    <a:pt x="353" y="710"/>
                  </a:lnTo>
                  <a:lnTo>
                    <a:pt x="343" y="726"/>
                  </a:lnTo>
                  <a:lnTo>
                    <a:pt x="331" y="742"/>
                  </a:lnTo>
                  <a:lnTo>
                    <a:pt x="319" y="756"/>
                  </a:lnTo>
                  <a:lnTo>
                    <a:pt x="312" y="766"/>
                  </a:lnTo>
                  <a:lnTo>
                    <a:pt x="302" y="771"/>
                  </a:lnTo>
                  <a:lnTo>
                    <a:pt x="290" y="781"/>
                  </a:lnTo>
                  <a:lnTo>
                    <a:pt x="274" y="793"/>
                  </a:lnTo>
                  <a:lnTo>
                    <a:pt x="258" y="805"/>
                  </a:lnTo>
                  <a:lnTo>
                    <a:pt x="245" y="815"/>
                  </a:lnTo>
                  <a:lnTo>
                    <a:pt x="235" y="821"/>
                  </a:lnTo>
                  <a:lnTo>
                    <a:pt x="231" y="825"/>
                  </a:lnTo>
                  <a:lnTo>
                    <a:pt x="215" y="795"/>
                  </a:lnTo>
                  <a:lnTo>
                    <a:pt x="191" y="740"/>
                  </a:lnTo>
                  <a:lnTo>
                    <a:pt x="158" y="675"/>
                  </a:lnTo>
                  <a:lnTo>
                    <a:pt x="89" y="642"/>
                  </a:lnTo>
                  <a:lnTo>
                    <a:pt x="2" y="640"/>
                  </a:lnTo>
                  <a:lnTo>
                    <a:pt x="0" y="581"/>
                  </a:lnTo>
                  <a:lnTo>
                    <a:pt x="28" y="476"/>
                  </a:lnTo>
                  <a:lnTo>
                    <a:pt x="60" y="425"/>
                  </a:lnTo>
                  <a:lnTo>
                    <a:pt x="58" y="376"/>
                  </a:lnTo>
                  <a:lnTo>
                    <a:pt x="77" y="352"/>
                  </a:lnTo>
                  <a:lnTo>
                    <a:pt x="63" y="317"/>
                  </a:lnTo>
                  <a:lnTo>
                    <a:pt x="69" y="266"/>
                  </a:lnTo>
                  <a:lnTo>
                    <a:pt x="126" y="244"/>
                  </a:lnTo>
                  <a:lnTo>
                    <a:pt x="136" y="171"/>
                  </a:lnTo>
                  <a:lnTo>
                    <a:pt x="140" y="116"/>
                  </a:lnTo>
                  <a:lnTo>
                    <a:pt x="170" y="94"/>
                  </a:lnTo>
                  <a:lnTo>
                    <a:pt x="203" y="94"/>
                  </a:lnTo>
                  <a:lnTo>
                    <a:pt x="254" y="65"/>
                  </a:lnTo>
                  <a:lnTo>
                    <a:pt x="298" y="45"/>
                  </a:lnTo>
                  <a:lnTo>
                    <a:pt x="298" y="4"/>
                  </a:lnTo>
                  <a:lnTo>
                    <a:pt x="363" y="0"/>
                  </a:lnTo>
                  <a:lnTo>
                    <a:pt x="367" y="53"/>
                  </a:lnTo>
                  <a:lnTo>
                    <a:pt x="406" y="110"/>
                  </a:lnTo>
                  <a:lnTo>
                    <a:pt x="455" y="126"/>
                  </a:lnTo>
                  <a:lnTo>
                    <a:pt x="495" y="83"/>
                  </a:lnTo>
                  <a:lnTo>
                    <a:pt x="538" y="126"/>
                  </a:lnTo>
                  <a:lnTo>
                    <a:pt x="571" y="122"/>
                  </a:lnTo>
                  <a:lnTo>
                    <a:pt x="603" y="98"/>
                  </a:lnTo>
                  <a:lnTo>
                    <a:pt x="626" y="122"/>
                  </a:lnTo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81"/>
            <p:cNvSpPr>
              <a:spLocks/>
            </p:cNvSpPr>
            <p:nvPr/>
          </p:nvSpPr>
          <p:spPr bwMode="gray">
            <a:xfrm>
              <a:off x="3746" y="2774"/>
              <a:ext cx="283" cy="318"/>
            </a:xfrm>
            <a:custGeom>
              <a:avLst/>
              <a:gdLst>
                <a:gd name="T0" fmla="*/ 109 w 565"/>
                <a:gd name="T1" fmla="*/ 11 h 638"/>
                <a:gd name="T2" fmla="*/ 106 w 565"/>
                <a:gd name="T3" fmla="*/ 11 h 638"/>
                <a:gd name="T4" fmla="*/ 103 w 565"/>
                <a:gd name="T5" fmla="*/ 14 h 638"/>
                <a:gd name="T6" fmla="*/ 100 w 565"/>
                <a:gd name="T7" fmla="*/ 21 h 638"/>
                <a:gd name="T8" fmla="*/ 99 w 565"/>
                <a:gd name="T9" fmla="*/ 28 h 638"/>
                <a:gd name="T10" fmla="*/ 96 w 565"/>
                <a:gd name="T11" fmla="*/ 31 h 638"/>
                <a:gd name="T12" fmla="*/ 90 w 565"/>
                <a:gd name="T13" fmla="*/ 29 h 638"/>
                <a:gd name="T14" fmla="*/ 84 w 565"/>
                <a:gd name="T15" fmla="*/ 26 h 638"/>
                <a:gd name="T16" fmla="*/ 80 w 565"/>
                <a:gd name="T17" fmla="*/ 26 h 638"/>
                <a:gd name="T18" fmla="*/ 82 w 565"/>
                <a:gd name="T19" fmla="*/ 32 h 638"/>
                <a:gd name="T20" fmla="*/ 87 w 565"/>
                <a:gd name="T21" fmla="*/ 36 h 638"/>
                <a:gd name="T22" fmla="*/ 93 w 565"/>
                <a:gd name="T23" fmla="*/ 38 h 638"/>
                <a:gd name="T24" fmla="*/ 101 w 565"/>
                <a:gd name="T25" fmla="*/ 35 h 638"/>
                <a:gd name="T26" fmla="*/ 104 w 565"/>
                <a:gd name="T27" fmla="*/ 31 h 638"/>
                <a:gd name="T28" fmla="*/ 106 w 565"/>
                <a:gd name="T29" fmla="*/ 25 h 638"/>
                <a:gd name="T30" fmla="*/ 110 w 565"/>
                <a:gd name="T31" fmla="*/ 24 h 638"/>
                <a:gd name="T32" fmla="*/ 117 w 565"/>
                <a:gd name="T33" fmla="*/ 30 h 638"/>
                <a:gd name="T34" fmla="*/ 126 w 565"/>
                <a:gd name="T35" fmla="*/ 34 h 638"/>
                <a:gd name="T36" fmla="*/ 131 w 565"/>
                <a:gd name="T37" fmla="*/ 36 h 638"/>
                <a:gd name="T38" fmla="*/ 138 w 565"/>
                <a:gd name="T39" fmla="*/ 38 h 638"/>
                <a:gd name="T40" fmla="*/ 142 w 565"/>
                <a:gd name="T41" fmla="*/ 44 h 638"/>
                <a:gd name="T42" fmla="*/ 139 w 565"/>
                <a:gd name="T43" fmla="*/ 51 h 638"/>
                <a:gd name="T44" fmla="*/ 133 w 565"/>
                <a:gd name="T45" fmla="*/ 58 h 638"/>
                <a:gd name="T46" fmla="*/ 130 w 565"/>
                <a:gd name="T47" fmla="*/ 60 h 638"/>
                <a:gd name="T48" fmla="*/ 134 w 565"/>
                <a:gd name="T49" fmla="*/ 60 h 638"/>
                <a:gd name="T50" fmla="*/ 139 w 565"/>
                <a:gd name="T51" fmla="*/ 60 h 638"/>
                <a:gd name="T52" fmla="*/ 141 w 565"/>
                <a:gd name="T53" fmla="*/ 63 h 638"/>
                <a:gd name="T54" fmla="*/ 136 w 565"/>
                <a:gd name="T55" fmla="*/ 67 h 638"/>
                <a:gd name="T56" fmla="*/ 129 w 565"/>
                <a:gd name="T57" fmla="*/ 71 h 638"/>
                <a:gd name="T58" fmla="*/ 126 w 565"/>
                <a:gd name="T59" fmla="*/ 73 h 638"/>
                <a:gd name="T60" fmla="*/ 129 w 565"/>
                <a:gd name="T61" fmla="*/ 73 h 638"/>
                <a:gd name="T62" fmla="*/ 135 w 565"/>
                <a:gd name="T63" fmla="*/ 78 h 638"/>
                <a:gd name="T64" fmla="*/ 136 w 565"/>
                <a:gd name="T65" fmla="*/ 88 h 638"/>
                <a:gd name="T66" fmla="*/ 138 w 565"/>
                <a:gd name="T67" fmla="*/ 98 h 638"/>
                <a:gd name="T68" fmla="*/ 141 w 565"/>
                <a:gd name="T69" fmla="*/ 104 h 638"/>
                <a:gd name="T70" fmla="*/ 141 w 565"/>
                <a:gd name="T71" fmla="*/ 108 h 638"/>
                <a:gd name="T72" fmla="*/ 136 w 565"/>
                <a:gd name="T73" fmla="*/ 112 h 638"/>
                <a:gd name="T74" fmla="*/ 129 w 565"/>
                <a:gd name="T75" fmla="*/ 111 h 638"/>
                <a:gd name="T76" fmla="*/ 123 w 565"/>
                <a:gd name="T77" fmla="*/ 110 h 638"/>
                <a:gd name="T78" fmla="*/ 119 w 565"/>
                <a:gd name="T79" fmla="*/ 116 h 638"/>
                <a:gd name="T80" fmla="*/ 118 w 565"/>
                <a:gd name="T81" fmla="*/ 122 h 638"/>
                <a:gd name="T82" fmla="*/ 116 w 565"/>
                <a:gd name="T83" fmla="*/ 129 h 638"/>
                <a:gd name="T84" fmla="*/ 113 w 565"/>
                <a:gd name="T85" fmla="*/ 136 h 638"/>
                <a:gd name="T86" fmla="*/ 112 w 565"/>
                <a:gd name="T87" fmla="*/ 146 h 638"/>
                <a:gd name="T88" fmla="*/ 112 w 565"/>
                <a:gd name="T89" fmla="*/ 150 h 638"/>
                <a:gd name="T90" fmla="*/ 102 w 565"/>
                <a:gd name="T91" fmla="*/ 158 h 638"/>
                <a:gd name="T92" fmla="*/ 88 w 565"/>
                <a:gd name="T93" fmla="*/ 158 h 638"/>
                <a:gd name="T94" fmla="*/ 69 w 565"/>
                <a:gd name="T95" fmla="*/ 148 h 638"/>
                <a:gd name="T96" fmla="*/ 47 w 565"/>
                <a:gd name="T97" fmla="*/ 155 h 638"/>
                <a:gd name="T98" fmla="*/ 35 w 565"/>
                <a:gd name="T99" fmla="*/ 128 h 638"/>
                <a:gd name="T100" fmla="*/ 20 w 565"/>
                <a:gd name="T101" fmla="*/ 113 h 638"/>
                <a:gd name="T102" fmla="*/ 5 w 565"/>
                <a:gd name="T103" fmla="*/ 83 h 638"/>
                <a:gd name="T104" fmla="*/ 27 w 565"/>
                <a:gd name="T105" fmla="*/ 49 h 638"/>
                <a:gd name="T106" fmla="*/ 42 w 565"/>
                <a:gd name="T107" fmla="*/ 36 h 638"/>
                <a:gd name="T108" fmla="*/ 46 w 565"/>
                <a:gd name="T109" fmla="*/ 12 h 638"/>
                <a:gd name="T110" fmla="*/ 56 w 565"/>
                <a:gd name="T111" fmla="*/ 0 h 638"/>
                <a:gd name="T112" fmla="*/ 76 w 565"/>
                <a:gd name="T113" fmla="*/ 7 h 638"/>
                <a:gd name="T114" fmla="*/ 96 w 565"/>
                <a:gd name="T115" fmla="*/ 1 h 638"/>
                <a:gd name="T116" fmla="*/ 109 w 565"/>
                <a:gd name="T117" fmla="*/ 11 h 63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565"/>
                <a:gd name="T178" fmla="*/ 0 h 638"/>
                <a:gd name="T179" fmla="*/ 565 w 565"/>
                <a:gd name="T180" fmla="*/ 638 h 63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565" h="638">
                  <a:moveTo>
                    <a:pt x="433" y="44"/>
                  </a:moveTo>
                  <a:lnTo>
                    <a:pt x="433" y="44"/>
                  </a:lnTo>
                  <a:lnTo>
                    <a:pt x="429" y="46"/>
                  </a:lnTo>
                  <a:lnTo>
                    <a:pt x="423" y="47"/>
                  </a:lnTo>
                  <a:lnTo>
                    <a:pt x="417" y="53"/>
                  </a:lnTo>
                  <a:lnTo>
                    <a:pt x="411" y="59"/>
                  </a:lnTo>
                  <a:lnTo>
                    <a:pt x="403" y="69"/>
                  </a:lnTo>
                  <a:lnTo>
                    <a:pt x="398" y="85"/>
                  </a:lnTo>
                  <a:lnTo>
                    <a:pt x="396" y="99"/>
                  </a:lnTo>
                  <a:lnTo>
                    <a:pt x="394" y="112"/>
                  </a:lnTo>
                  <a:lnTo>
                    <a:pt x="392" y="122"/>
                  </a:lnTo>
                  <a:lnTo>
                    <a:pt x="384" y="126"/>
                  </a:lnTo>
                  <a:lnTo>
                    <a:pt x="372" y="122"/>
                  </a:lnTo>
                  <a:lnTo>
                    <a:pt x="360" y="118"/>
                  </a:lnTo>
                  <a:lnTo>
                    <a:pt x="346" y="110"/>
                  </a:lnTo>
                  <a:lnTo>
                    <a:pt x="335" y="107"/>
                  </a:lnTo>
                  <a:lnTo>
                    <a:pt x="325" y="105"/>
                  </a:lnTo>
                  <a:lnTo>
                    <a:pt x="319" y="107"/>
                  </a:lnTo>
                  <a:lnTo>
                    <a:pt x="317" y="118"/>
                  </a:lnTo>
                  <a:lnTo>
                    <a:pt x="325" y="128"/>
                  </a:lnTo>
                  <a:lnTo>
                    <a:pt x="337" y="138"/>
                  </a:lnTo>
                  <a:lnTo>
                    <a:pt x="346" y="146"/>
                  </a:lnTo>
                  <a:lnTo>
                    <a:pt x="358" y="152"/>
                  </a:lnTo>
                  <a:lnTo>
                    <a:pt x="372" y="154"/>
                  </a:lnTo>
                  <a:lnTo>
                    <a:pt x="388" y="150"/>
                  </a:lnTo>
                  <a:lnTo>
                    <a:pt x="402" y="142"/>
                  </a:lnTo>
                  <a:lnTo>
                    <a:pt x="407" y="134"/>
                  </a:lnTo>
                  <a:lnTo>
                    <a:pt x="413" y="124"/>
                  </a:lnTo>
                  <a:lnTo>
                    <a:pt x="417" y="112"/>
                  </a:lnTo>
                  <a:lnTo>
                    <a:pt x="423" y="103"/>
                  </a:lnTo>
                  <a:lnTo>
                    <a:pt x="429" y="97"/>
                  </a:lnTo>
                  <a:lnTo>
                    <a:pt x="437" y="97"/>
                  </a:lnTo>
                  <a:lnTo>
                    <a:pt x="447" y="105"/>
                  </a:lnTo>
                  <a:lnTo>
                    <a:pt x="468" y="122"/>
                  </a:lnTo>
                  <a:lnTo>
                    <a:pt x="486" y="132"/>
                  </a:lnTo>
                  <a:lnTo>
                    <a:pt x="502" y="138"/>
                  </a:lnTo>
                  <a:lnTo>
                    <a:pt x="514" y="142"/>
                  </a:lnTo>
                  <a:lnTo>
                    <a:pt x="524" y="144"/>
                  </a:lnTo>
                  <a:lnTo>
                    <a:pt x="537" y="148"/>
                  </a:lnTo>
                  <a:lnTo>
                    <a:pt x="549" y="154"/>
                  </a:lnTo>
                  <a:lnTo>
                    <a:pt x="559" y="164"/>
                  </a:lnTo>
                  <a:lnTo>
                    <a:pt x="565" y="177"/>
                  </a:lnTo>
                  <a:lnTo>
                    <a:pt x="561" y="191"/>
                  </a:lnTo>
                  <a:lnTo>
                    <a:pt x="553" y="207"/>
                  </a:lnTo>
                  <a:lnTo>
                    <a:pt x="543" y="221"/>
                  </a:lnTo>
                  <a:lnTo>
                    <a:pt x="531" y="232"/>
                  </a:lnTo>
                  <a:lnTo>
                    <a:pt x="524" y="240"/>
                  </a:lnTo>
                  <a:lnTo>
                    <a:pt x="520" y="242"/>
                  </a:lnTo>
                  <a:lnTo>
                    <a:pt x="524" y="242"/>
                  </a:lnTo>
                  <a:lnTo>
                    <a:pt x="533" y="242"/>
                  </a:lnTo>
                  <a:lnTo>
                    <a:pt x="543" y="240"/>
                  </a:lnTo>
                  <a:lnTo>
                    <a:pt x="555" y="242"/>
                  </a:lnTo>
                  <a:lnTo>
                    <a:pt x="561" y="246"/>
                  </a:lnTo>
                  <a:lnTo>
                    <a:pt x="561" y="252"/>
                  </a:lnTo>
                  <a:lnTo>
                    <a:pt x="555" y="262"/>
                  </a:lnTo>
                  <a:lnTo>
                    <a:pt x="543" y="270"/>
                  </a:lnTo>
                  <a:lnTo>
                    <a:pt x="529" y="278"/>
                  </a:lnTo>
                  <a:lnTo>
                    <a:pt x="516" y="286"/>
                  </a:lnTo>
                  <a:lnTo>
                    <a:pt x="506" y="290"/>
                  </a:lnTo>
                  <a:lnTo>
                    <a:pt x="502" y="292"/>
                  </a:lnTo>
                  <a:lnTo>
                    <a:pt x="506" y="292"/>
                  </a:lnTo>
                  <a:lnTo>
                    <a:pt x="516" y="295"/>
                  </a:lnTo>
                  <a:lnTo>
                    <a:pt x="528" y="303"/>
                  </a:lnTo>
                  <a:lnTo>
                    <a:pt x="537" y="315"/>
                  </a:lnTo>
                  <a:lnTo>
                    <a:pt x="541" y="329"/>
                  </a:lnTo>
                  <a:lnTo>
                    <a:pt x="543" y="353"/>
                  </a:lnTo>
                  <a:lnTo>
                    <a:pt x="543" y="374"/>
                  </a:lnTo>
                  <a:lnTo>
                    <a:pt x="549" y="396"/>
                  </a:lnTo>
                  <a:lnTo>
                    <a:pt x="555" y="408"/>
                  </a:lnTo>
                  <a:lnTo>
                    <a:pt x="561" y="418"/>
                  </a:lnTo>
                  <a:lnTo>
                    <a:pt x="565" y="425"/>
                  </a:lnTo>
                  <a:lnTo>
                    <a:pt x="563" y="435"/>
                  </a:lnTo>
                  <a:lnTo>
                    <a:pt x="553" y="445"/>
                  </a:lnTo>
                  <a:lnTo>
                    <a:pt x="541" y="451"/>
                  </a:lnTo>
                  <a:lnTo>
                    <a:pt x="528" y="449"/>
                  </a:lnTo>
                  <a:lnTo>
                    <a:pt x="514" y="445"/>
                  </a:lnTo>
                  <a:lnTo>
                    <a:pt x="502" y="441"/>
                  </a:lnTo>
                  <a:lnTo>
                    <a:pt x="490" y="443"/>
                  </a:lnTo>
                  <a:lnTo>
                    <a:pt x="482" y="453"/>
                  </a:lnTo>
                  <a:lnTo>
                    <a:pt x="476" y="465"/>
                  </a:lnTo>
                  <a:lnTo>
                    <a:pt x="474" y="479"/>
                  </a:lnTo>
                  <a:lnTo>
                    <a:pt x="472" y="492"/>
                  </a:lnTo>
                  <a:lnTo>
                    <a:pt x="470" y="506"/>
                  </a:lnTo>
                  <a:lnTo>
                    <a:pt x="463" y="518"/>
                  </a:lnTo>
                  <a:lnTo>
                    <a:pt x="457" y="532"/>
                  </a:lnTo>
                  <a:lnTo>
                    <a:pt x="449" y="545"/>
                  </a:lnTo>
                  <a:lnTo>
                    <a:pt x="447" y="567"/>
                  </a:lnTo>
                  <a:lnTo>
                    <a:pt x="445" y="587"/>
                  </a:lnTo>
                  <a:lnTo>
                    <a:pt x="445" y="599"/>
                  </a:lnTo>
                  <a:lnTo>
                    <a:pt x="445" y="604"/>
                  </a:lnTo>
                  <a:lnTo>
                    <a:pt x="445" y="606"/>
                  </a:lnTo>
                  <a:lnTo>
                    <a:pt x="405" y="634"/>
                  </a:lnTo>
                  <a:lnTo>
                    <a:pt x="382" y="610"/>
                  </a:lnTo>
                  <a:lnTo>
                    <a:pt x="350" y="634"/>
                  </a:lnTo>
                  <a:lnTo>
                    <a:pt x="317" y="638"/>
                  </a:lnTo>
                  <a:lnTo>
                    <a:pt x="274" y="595"/>
                  </a:lnTo>
                  <a:lnTo>
                    <a:pt x="234" y="638"/>
                  </a:lnTo>
                  <a:lnTo>
                    <a:pt x="185" y="622"/>
                  </a:lnTo>
                  <a:lnTo>
                    <a:pt x="146" y="565"/>
                  </a:lnTo>
                  <a:lnTo>
                    <a:pt x="140" y="514"/>
                  </a:lnTo>
                  <a:lnTo>
                    <a:pt x="91" y="514"/>
                  </a:lnTo>
                  <a:lnTo>
                    <a:pt x="77" y="453"/>
                  </a:lnTo>
                  <a:lnTo>
                    <a:pt x="0" y="394"/>
                  </a:lnTo>
                  <a:lnTo>
                    <a:pt x="18" y="333"/>
                  </a:lnTo>
                  <a:lnTo>
                    <a:pt x="77" y="272"/>
                  </a:lnTo>
                  <a:lnTo>
                    <a:pt x="106" y="199"/>
                  </a:lnTo>
                  <a:lnTo>
                    <a:pt x="134" y="156"/>
                  </a:lnTo>
                  <a:lnTo>
                    <a:pt x="165" y="144"/>
                  </a:lnTo>
                  <a:lnTo>
                    <a:pt x="144" y="101"/>
                  </a:lnTo>
                  <a:lnTo>
                    <a:pt x="183" y="51"/>
                  </a:lnTo>
                  <a:lnTo>
                    <a:pt x="179" y="8"/>
                  </a:lnTo>
                  <a:lnTo>
                    <a:pt x="224" y="0"/>
                  </a:lnTo>
                  <a:lnTo>
                    <a:pt x="252" y="34"/>
                  </a:lnTo>
                  <a:lnTo>
                    <a:pt x="301" y="30"/>
                  </a:lnTo>
                  <a:lnTo>
                    <a:pt x="344" y="20"/>
                  </a:lnTo>
                  <a:lnTo>
                    <a:pt x="384" y="4"/>
                  </a:lnTo>
                  <a:lnTo>
                    <a:pt x="415" y="22"/>
                  </a:lnTo>
                  <a:lnTo>
                    <a:pt x="433" y="44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9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82"/>
            <p:cNvSpPr>
              <a:spLocks/>
            </p:cNvSpPr>
            <p:nvPr/>
          </p:nvSpPr>
          <p:spPr bwMode="gray">
            <a:xfrm>
              <a:off x="3746" y="2774"/>
              <a:ext cx="283" cy="318"/>
            </a:xfrm>
            <a:custGeom>
              <a:avLst/>
              <a:gdLst>
                <a:gd name="T0" fmla="*/ 109 w 565"/>
                <a:gd name="T1" fmla="*/ 11 h 638"/>
                <a:gd name="T2" fmla="*/ 106 w 565"/>
                <a:gd name="T3" fmla="*/ 11 h 638"/>
                <a:gd name="T4" fmla="*/ 103 w 565"/>
                <a:gd name="T5" fmla="*/ 14 h 638"/>
                <a:gd name="T6" fmla="*/ 100 w 565"/>
                <a:gd name="T7" fmla="*/ 21 h 638"/>
                <a:gd name="T8" fmla="*/ 99 w 565"/>
                <a:gd name="T9" fmla="*/ 28 h 638"/>
                <a:gd name="T10" fmla="*/ 96 w 565"/>
                <a:gd name="T11" fmla="*/ 31 h 638"/>
                <a:gd name="T12" fmla="*/ 90 w 565"/>
                <a:gd name="T13" fmla="*/ 29 h 638"/>
                <a:gd name="T14" fmla="*/ 84 w 565"/>
                <a:gd name="T15" fmla="*/ 26 h 638"/>
                <a:gd name="T16" fmla="*/ 80 w 565"/>
                <a:gd name="T17" fmla="*/ 26 h 638"/>
                <a:gd name="T18" fmla="*/ 82 w 565"/>
                <a:gd name="T19" fmla="*/ 32 h 638"/>
                <a:gd name="T20" fmla="*/ 87 w 565"/>
                <a:gd name="T21" fmla="*/ 36 h 638"/>
                <a:gd name="T22" fmla="*/ 93 w 565"/>
                <a:gd name="T23" fmla="*/ 38 h 638"/>
                <a:gd name="T24" fmla="*/ 101 w 565"/>
                <a:gd name="T25" fmla="*/ 35 h 638"/>
                <a:gd name="T26" fmla="*/ 104 w 565"/>
                <a:gd name="T27" fmla="*/ 31 h 638"/>
                <a:gd name="T28" fmla="*/ 106 w 565"/>
                <a:gd name="T29" fmla="*/ 25 h 638"/>
                <a:gd name="T30" fmla="*/ 110 w 565"/>
                <a:gd name="T31" fmla="*/ 24 h 638"/>
                <a:gd name="T32" fmla="*/ 117 w 565"/>
                <a:gd name="T33" fmla="*/ 30 h 638"/>
                <a:gd name="T34" fmla="*/ 126 w 565"/>
                <a:gd name="T35" fmla="*/ 34 h 638"/>
                <a:gd name="T36" fmla="*/ 131 w 565"/>
                <a:gd name="T37" fmla="*/ 36 h 638"/>
                <a:gd name="T38" fmla="*/ 138 w 565"/>
                <a:gd name="T39" fmla="*/ 38 h 638"/>
                <a:gd name="T40" fmla="*/ 142 w 565"/>
                <a:gd name="T41" fmla="*/ 44 h 638"/>
                <a:gd name="T42" fmla="*/ 139 w 565"/>
                <a:gd name="T43" fmla="*/ 51 h 638"/>
                <a:gd name="T44" fmla="*/ 133 w 565"/>
                <a:gd name="T45" fmla="*/ 58 h 638"/>
                <a:gd name="T46" fmla="*/ 130 w 565"/>
                <a:gd name="T47" fmla="*/ 60 h 638"/>
                <a:gd name="T48" fmla="*/ 134 w 565"/>
                <a:gd name="T49" fmla="*/ 60 h 638"/>
                <a:gd name="T50" fmla="*/ 139 w 565"/>
                <a:gd name="T51" fmla="*/ 60 h 638"/>
                <a:gd name="T52" fmla="*/ 141 w 565"/>
                <a:gd name="T53" fmla="*/ 63 h 638"/>
                <a:gd name="T54" fmla="*/ 136 w 565"/>
                <a:gd name="T55" fmla="*/ 67 h 638"/>
                <a:gd name="T56" fmla="*/ 129 w 565"/>
                <a:gd name="T57" fmla="*/ 71 h 638"/>
                <a:gd name="T58" fmla="*/ 126 w 565"/>
                <a:gd name="T59" fmla="*/ 73 h 638"/>
                <a:gd name="T60" fmla="*/ 129 w 565"/>
                <a:gd name="T61" fmla="*/ 73 h 638"/>
                <a:gd name="T62" fmla="*/ 135 w 565"/>
                <a:gd name="T63" fmla="*/ 78 h 638"/>
                <a:gd name="T64" fmla="*/ 136 w 565"/>
                <a:gd name="T65" fmla="*/ 88 h 638"/>
                <a:gd name="T66" fmla="*/ 138 w 565"/>
                <a:gd name="T67" fmla="*/ 98 h 638"/>
                <a:gd name="T68" fmla="*/ 141 w 565"/>
                <a:gd name="T69" fmla="*/ 104 h 638"/>
                <a:gd name="T70" fmla="*/ 141 w 565"/>
                <a:gd name="T71" fmla="*/ 108 h 638"/>
                <a:gd name="T72" fmla="*/ 136 w 565"/>
                <a:gd name="T73" fmla="*/ 112 h 638"/>
                <a:gd name="T74" fmla="*/ 129 w 565"/>
                <a:gd name="T75" fmla="*/ 111 h 638"/>
                <a:gd name="T76" fmla="*/ 123 w 565"/>
                <a:gd name="T77" fmla="*/ 110 h 638"/>
                <a:gd name="T78" fmla="*/ 119 w 565"/>
                <a:gd name="T79" fmla="*/ 116 h 638"/>
                <a:gd name="T80" fmla="*/ 118 w 565"/>
                <a:gd name="T81" fmla="*/ 122 h 638"/>
                <a:gd name="T82" fmla="*/ 116 w 565"/>
                <a:gd name="T83" fmla="*/ 129 h 638"/>
                <a:gd name="T84" fmla="*/ 113 w 565"/>
                <a:gd name="T85" fmla="*/ 136 h 638"/>
                <a:gd name="T86" fmla="*/ 112 w 565"/>
                <a:gd name="T87" fmla="*/ 146 h 638"/>
                <a:gd name="T88" fmla="*/ 112 w 565"/>
                <a:gd name="T89" fmla="*/ 150 h 638"/>
                <a:gd name="T90" fmla="*/ 102 w 565"/>
                <a:gd name="T91" fmla="*/ 158 h 638"/>
                <a:gd name="T92" fmla="*/ 88 w 565"/>
                <a:gd name="T93" fmla="*/ 158 h 638"/>
                <a:gd name="T94" fmla="*/ 69 w 565"/>
                <a:gd name="T95" fmla="*/ 148 h 638"/>
                <a:gd name="T96" fmla="*/ 47 w 565"/>
                <a:gd name="T97" fmla="*/ 155 h 638"/>
                <a:gd name="T98" fmla="*/ 35 w 565"/>
                <a:gd name="T99" fmla="*/ 128 h 638"/>
                <a:gd name="T100" fmla="*/ 20 w 565"/>
                <a:gd name="T101" fmla="*/ 113 h 638"/>
                <a:gd name="T102" fmla="*/ 5 w 565"/>
                <a:gd name="T103" fmla="*/ 83 h 638"/>
                <a:gd name="T104" fmla="*/ 27 w 565"/>
                <a:gd name="T105" fmla="*/ 49 h 638"/>
                <a:gd name="T106" fmla="*/ 42 w 565"/>
                <a:gd name="T107" fmla="*/ 36 h 638"/>
                <a:gd name="T108" fmla="*/ 46 w 565"/>
                <a:gd name="T109" fmla="*/ 12 h 638"/>
                <a:gd name="T110" fmla="*/ 56 w 565"/>
                <a:gd name="T111" fmla="*/ 0 h 638"/>
                <a:gd name="T112" fmla="*/ 76 w 565"/>
                <a:gd name="T113" fmla="*/ 7 h 638"/>
                <a:gd name="T114" fmla="*/ 96 w 565"/>
                <a:gd name="T115" fmla="*/ 1 h 638"/>
                <a:gd name="T116" fmla="*/ 109 w 565"/>
                <a:gd name="T117" fmla="*/ 11 h 63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565"/>
                <a:gd name="T178" fmla="*/ 0 h 638"/>
                <a:gd name="T179" fmla="*/ 565 w 565"/>
                <a:gd name="T180" fmla="*/ 638 h 63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565" h="638">
                  <a:moveTo>
                    <a:pt x="433" y="44"/>
                  </a:moveTo>
                  <a:lnTo>
                    <a:pt x="433" y="44"/>
                  </a:lnTo>
                  <a:lnTo>
                    <a:pt x="429" y="46"/>
                  </a:lnTo>
                  <a:lnTo>
                    <a:pt x="423" y="47"/>
                  </a:lnTo>
                  <a:lnTo>
                    <a:pt x="417" y="53"/>
                  </a:lnTo>
                  <a:lnTo>
                    <a:pt x="411" y="59"/>
                  </a:lnTo>
                  <a:lnTo>
                    <a:pt x="403" y="69"/>
                  </a:lnTo>
                  <a:lnTo>
                    <a:pt x="398" y="85"/>
                  </a:lnTo>
                  <a:lnTo>
                    <a:pt x="396" y="99"/>
                  </a:lnTo>
                  <a:lnTo>
                    <a:pt x="394" y="112"/>
                  </a:lnTo>
                  <a:lnTo>
                    <a:pt x="392" y="122"/>
                  </a:lnTo>
                  <a:lnTo>
                    <a:pt x="384" y="126"/>
                  </a:lnTo>
                  <a:lnTo>
                    <a:pt x="372" y="122"/>
                  </a:lnTo>
                  <a:lnTo>
                    <a:pt x="360" y="118"/>
                  </a:lnTo>
                  <a:lnTo>
                    <a:pt x="346" y="110"/>
                  </a:lnTo>
                  <a:lnTo>
                    <a:pt x="335" y="107"/>
                  </a:lnTo>
                  <a:lnTo>
                    <a:pt x="325" y="105"/>
                  </a:lnTo>
                  <a:lnTo>
                    <a:pt x="319" y="107"/>
                  </a:lnTo>
                  <a:lnTo>
                    <a:pt x="317" y="118"/>
                  </a:lnTo>
                  <a:lnTo>
                    <a:pt x="325" y="128"/>
                  </a:lnTo>
                  <a:lnTo>
                    <a:pt x="337" y="138"/>
                  </a:lnTo>
                  <a:lnTo>
                    <a:pt x="346" y="146"/>
                  </a:lnTo>
                  <a:lnTo>
                    <a:pt x="358" y="152"/>
                  </a:lnTo>
                  <a:lnTo>
                    <a:pt x="372" y="154"/>
                  </a:lnTo>
                  <a:lnTo>
                    <a:pt x="388" y="150"/>
                  </a:lnTo>
                  <a:lnTo>
                    <a:pt x="402" y="142"/>
                  </a:lnTo>
                  <a:lnTo>
                    <a:pt x="407" y="134"/>
                  </a:lnTo>
                  <a:lnTo>
                    <a:pt x="413" y="124"/>
                  </a:lnTo>
                  <a:lnTo>
                    <a:pt x="417" y="112"/>
                  </a:lnTo>
                  <a:lnTo>
                    <a:pt x="423" y="103"/>
                  </a:lnTo>
                  <a:lnTo>
                    <a:pt x="429" y="97"/>
                  </a:lnTo>
                  <a:lnTo>
                    <a:pt x="437" y="97"/>
                  </a:lnTo>
                  <a:lnTo>
                    <a:pt x="447" y="105"/>
                  </a:lnTo>
                  <a:lnTo>
                    <a:pt x="468" y="122"/>
                  </a:lnTo>
                  <a:lnTo>
                    <a:pt x="486" y="132"/>
                  </a:lnTo>
                  <a:lnTo>
                    <a:pt x="502" y="138"/>
                  </a:lnTo>
                  <a:lnTo>
                    <a:pt x="514" y="142"/>
                  </a:lnTo>
                  <a:lnTo>
                    <a:pt x="524" y="144"/>
                  </a:lnTo>
                  <a:lnTo>
                    <a:pt x="537" y="148"/>
                  </a:lnTo>
                  <a:lnTo>
                    <a:pt x="549" y="154"/>
                  </a:lnTo>
                  <a:lnTo>
                    <a:pt x="559" y="164"/>
                  </a:lnTo>
                  <a:lnTo>
                    <a:pt x="565" y="177"/>
                  </a:lnTo>
                  <a:lnTo>
                    <a:pt x="561" y="191"/>
                  </a:lnTo>
                  <a:lnTo>
                    <a:pt x="553" y="207"/>
                  </a:lnTo>
                  <a:lnTo>
                    <a:pt x="543" y="221"/>
                  </a:lnTo>
                  <a:lnTo>
                    <a:pt x="531" y="232"/>
                  </a:lnTo>
                  <a:lnTo>
                    <a:pt x="524" y="240"/>
                  </a:lnTo>
                  <a:lnTo>
                    <a:pt x="520" y="242"/>
                  </a:lnTo>
                  <a:lnTo>
                    <a:pt x="524" y="242"/>
                  </a:lnTo>
                  <a:lnTo>
                    <a:pt x="533" y="242"/>
                  </a:lnTo>
                  <a:lnTo>
                    <a:pt x="543" y="240"/>
                  </a:lnTo>
                  <a:lnTo>
                    <a:pt x="555" y="242"/>
                  </a:lnTo>
                  <a:lnTo>
                    <a:pt x="561" y="246"/>
                  </a:lnTo>
                  <a:lnTo>
                    <a:pt x="561" y="252"/>
                  </a:lnTo>
                  <a:lnTo>
                    <a:pt x="555" y="262"/>
                  </a:lnTo>
                  <a:lnTo>
                    <a:pt x="543" y="270"/>
                  </a:lnTo>
                  <a:lnTo>
                    <a:pt x="529" y="278"/>
                  </a:lnTo>
                  <a:lnTo>
                    <a:pt x="516" y="286"/>
                  </a:lnTo>
                  <a:lnTo>
                    <a:pt x="506" y="290"/>
                  </a:lnTo>
                  <a:lnTo>
                    <a:pt x="502" y="292"/>
                  </a:lnTo>
                  <a:lnTo>
                    <a:pt x="506" y="292"/>
                  </a:lnTo>
                  <a:lnTo>
                    <a:pt x="516" y="295"/>
                  </a:lnTo>
                  <a:lnTo>
                    <a:pt x="528" y="303"/>
                  </a:lnTo>
                  <a:lnTo>
                    <a:pt x="537" y="315"/>
                  </a:lnTo>
                  <a:lnTo>
                    <a:pt x="541" y="329"/>
                  </a:lnTo>
                  <a:lnTo>
                    <a:pt x="543" y="353"/>
                  </a:lnTo>
                  <a:lnTo>
                    <a:pt x="543" y="374"/>
                  </a:lnTo>
                  <a:lnTo>
                    <a:pt x="549" y="396"/>
                  </a:lnTo>
                  <a:lnTo>
                    <a:pt x="555" y="408"/>
                  </a:lnTo>
                  <a:lnTo>
                    <a:pt x="561" y="418"/>
                  </a:lnTo>
                  <a:lnTo>
                    <a:pt x="565" y="425"/>
                  </a:lnTo>
                  <a:lnTo>
                    <a:pt x="563" y="435"/>
                  </a:lnTo>
                  <a:lnTo>
                    <a:pt x="553" y="445"/>
                  </a:lnTo>
                  <a:lnTo>
                    <a:pt x="541" y="451"/>
                  </a:lnTo>
                  <a:lnTo>
                    <a:pt x="528" y="449"/>
                  </a:lnTo>
                  <a:lnTo>
                    <a:pt x="514" y="445"/>
                  </a:lnTo>
                  <a:lnTo>
                    <a:pt x="502" y="441"/>
                  </a:lnTo>
                  <a:lnTo>
                    <a:pt x="490" y="443"/>
                  </a:lnTo>
                  <a:lnTo>
                    <a:pt x="482" y="453"/>
                  </a:lnTo>
                  <a:lnTo>
                    <a:pt x="476" y="465"/>
                  </a:lnTo>
                  <a:lnTo>
                    <a:pt x="474" y="479"/>
                  </a:lnTo>
                  <a:lnTo>
                    <a:pt x="472" y="492"/>
                  </a:lnTo>
                  <a:lnTo>
                    <a:pt x="470" y="506"/>
                  </a:lnTo>
                  <a:lnTo>
                    <a:pt x="463" y="518"/>
                  </a:lnTo>
                  <a:lnTo>
                    <a:pt x="457" y="532"/>
                  </a:lnTo>
                  <a:lnTo>
                    <a:pt x="449" y="545"/>
                  </a:lnTo>
                  <a:lnTo>
                    <a:pt x="447" y="567"/>
                  </a:lnTo>
                  <a:lnTo>
                    <a:pt x="445" y="587"/>
                  </a:lnTo>
                  <a:lnTo>
                    <a:pt x="445" y="599"/>
                  </a:lnTo>
                  <a:lnTo>
                    <a:pt x="445" y="604"/>
                  </a:lnTo>
                  <a:lnTo>
                    <a:pt x="445" y="606"/>
                  </a:lnTo>
                  <a:lnTo>
                    <a:pt x="405" y="634"/>
                  </a:lnTo>
                  <a:lnTo>
                    <a:pt x="382" y="610"/>
                  </a:lnTo>
                  <a:lnTo>
                    <a:pt x="350" y="634"/>
                  </a:lnTo>
                  <a:lnTo>
                    <a:pt x="317" y="638"/>
                  </a:lnTo>
                  <a:lnTo>
                    <a:pt x="274" y="595"/>
                  </a:lnTo>
                  <a:lnTo>
                    <a:pt x="234" y="638"/>
                  </a:lnTo>
                  <a:lnTo>
                    <a:pt x="185" y="622"/>
                  </a:lnTo>
                  <a:lnTo>
                    <a:pt x="146" y="565"/>
                  </a:lnTo>
                  <a:lnTo>
                    <a:pt x="140" y="514"/>
                  </a:lnTo>
                  <a:lnTo>
                    <a:pt x="91" y="514"/>
                  </a:lnTo>
                  <a:lnTo>
                    <a:pt x="77" y="453"/>
                  </a:lnTo>
                  <a:lnTo>
                    <a:pt x="0" y="394"/>
                  </a:lnTo>
                  <a:lnTo>
                    <a:pt x="18" y="333"/>
                  </a:lnTo>
                  <a:lnTo>
                    <a:pt x="77" y="272"/>
                  </a:lnTo>
                  <a:lnTo>
                    <a:pt x="106" y="199"/>
                  </a:lnTo>
                  <a:lnTo>
                    <a:pt x="134" y="156"/>
                  </a:lnTo>
                  <a:lnTo>
                    <a:pt x="165" y="144"/>
                  </a:lnTo>
                  <a:lnTo>
                    <a:pt x="144" y="101"/>
                  </a:lnTo>
                  <a:lnTo>
                    <a:pt x="183" y="51"/>
                  </a:lnTo>
                  <a:lnTo>
                    <a:pt x="179" y="8"/>
                  </a:lnTo>
                  <a:lnTo>
                    <a:pt x="224" y="0"/>
                  </a:lnTo>
                  <a:lnTo>
                    <a:pt x="252" y="34"/>
                  </a:lnTo>
                  <a:lnTo>
                    <a:pt x="301" y="30"/>
                  </a:lnTo>
                  <a:lnTo>
                    <a:pt x="344" y="20"/>
                  </a:lnTo>
                  <a:lnTo>
                    <a:pt x="384" y="4"/>
                  </a:lnTo>
                  <a:lnTo>
                    <a:pt x="415" y="22"/>
                  </a:lnTo>
                  <a:lnTo>
                    <a:pt x="433" y="44"/>
                  </a:lnTo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83"/>
            <p:cNvSpPr>
              <a:spLocks/>
            </p:cNvSpPr>
            <p:nvPr/>
          </p:nvSpPr>
          <p:spPr bwMode="gray">
            <a:xfrm>
              <a:off x="3622" y="2455"/>
              <a:ext cx="383" cy="340"/>
            </a:xfrm>
            <a:custGeom>
              <a:avLst/>
              <a:gdLst>
                <a:gd name="T0" fmla="*/ 67 w 766"/>
                <a:gd name="T1" fmla="*/ 11 h 681"/>
                <a:gd name="T2" fmla="*/ 71 w 766"/>
                <a:gd name="T3" fmla="*/ 13 h 681"/>
                <a:gd name="T4" fmla="*/ 79 w 766"/>
                <a:gd name="T5" fmla="*/ 17 h 681"/>
                <a:gd name="T6" fmla="*/ 85 w 766"/>
                <a:gd name="T7" fmla="*/ 22 h 681"/>
                <a:gd name="T8" fmla="*/ 96 w 766"/>
                <a:gd name="T9" fmla="*/ 25 h 681"/>
                <a:gd name="T10" fmla="*/ 105 w 766"/>
                <a:gd name="T11" fmla="*/ 28 h 681"/>
                <a:gd name="T12" fmla="*/ 110 w 766"/>
                <a:gd name="T13" fmla="*/ 34 h 681"/>
                <a:gd name="T14" fmla="*/ 114 w 766"/>
                <a:gd name="T15" fmla="*/ 41 h 681"/>
                <a:gd name="T16" fmla="*/ 120 w 766"/>
                <a:gd name="T17" fmla="*/ 51 h 681"/>
                <a:gd name="T18" fmla="*/ 126 w 766"/>
                <a:gd name="T19" fmla="*/ 59 h 681"/>
                <a:gd name="T20" fmla="*/ 133 w 766"/>
                <a:gd name="T21" fmla="*/ 69 h 681"/>
                <a:gd name="T22" fmla="*/ 138 w 766"/>
                <a:gd name="T23" fmla="*/ 79 h 681"/>
                <a:gd name="T24" fmla="*/ 138 w 766"/>
                <a:gd name="T25" fmla="*/ 85 h 681"/>
                <a:gd name="T26" fmla="*/ 141 w 766"/>
                <a:gd name="T27" fmla="*/ 92 h 681"/>
                <a:gd name="T28" fmla="*/ 152 w 766"/>
                <a:gd name="T29" fmla="*/ 96 h 681"/>
                <a:gd name="T30" fmla="*/ 162 w 766"/>
                <a:gd name="T31" fmla="*/ 99 h 681"/>
                <a:gd name="T32" fmla="*/ 168 w 766"/>
                <a:gd name="T33" fmla="*/ 106 h 681"/>
                <a:gd name="T34" fmla="*/ 174 w 766"/>
                <a:gd name="T35" fmla="*/ 112 h 681"/>
                <a:gd name="T36" fmla="*/ 179 w 766"/>
                <a:gd name="T37" fmla="*/ 116 h 681"/>
                <a:gd name="T38" fmla="*/ 183 w 766"/>
                <a:gd name="T39" fmla="*/ 121 h 681"/>
                <a:gd name="T40" fmla="*/ 181 w 766"/>
                <a:gd name="T41" fmla="*/ 124 h 681"/>
                <a:gd name="T42" fmla="*/ 173 w 766"/>
                <a:gd name="T43" fmla="*/ 125 h 681"/>
                <a:gd name="T44" fmla="*/ 161 w 766"/>
                <a:gd name="T45" fmla="*/ 124 h 681"/>
                <a:gd name="T46" fmla="*/ 153 w 766"/>
                <a:gd name="T47" fmla="*/ 124 h 681"/>
                <a:gd name="T48" fmla="*/ 153 w 766"/>
                <a:gd name="T49" fmla="*/ 124 h 681"/>
                <a:gd name="T50" fmla="*/ 158 w 766"/>
                <a:gd name="T51" fmla="*/ 126 h 681"/>
                <a:gd name="T52" fmla="*/ 165 w 766"/>
                <a:gd name="T53" fmla="*/ 130 h 681"/>
                <a:gd name="T54" fmla="*/ 168 w 766"/>
                <a:gd name="T55" fmla="*/ 134 h 681"/>
                <a:gd name="T56" fmla="*/ 177 w 766"/>
                <a:gd name="T57" fmla="*/ 139 h 681"/>
                <a:gd name="T58" fmla="*/ 184 w 766"/>
                <a:gd name="T59" fmla="*/ 144 h 681"/>
                <a:gd name="T60" fmla="*/ 189 w 766"/>
                <a:gd name="T61" fmla="*/ 150 h 681"/>
                <a:gd name="T62" fmla="*/ 192 w 766"/>
                <a:gd name="T63" fmla="*/ 155 h 681"/>
                <a:gd name="T64" fmla="*/ 190 w 766"/>
                <a:gd name="T65" fmla="*/ 157 h 681"/>
                <a:gd name="T66" fmla="*/ 183 w 766"/>
                <a:gd name="T67" fmla="*/ 161 h 681"/>
                <a:gd name="T68" fmla="*/ 177 w 766"/>
                <a:gd name="T69" fmla="*/ 164 h 681"/>
                <a:gd name="T70" fmla="*/ 175 w 766"/>
                <a:gd name="T71" fmla="*/ 166 h 681"/>
                <a:gd name="T72" fmla="*/ 173 w 766"/>
                <a:gd name="T73" fmla="*/ 168 h 681"/>
                <a:gd name="T74" fmla="*/ 171 w 766"/>
                <a:gd name="T75" fmla="*/ 169 h 681"/>
                <a:gd name="T76" fmla="*/ 170 w 766"/>
                <a:gd name="T77" fmla="*/ 170 h 681"/>
                <a:gd name="T78" fmla="*/ 158 w 766"/>
                <a:gd name="T79" fmla="*/ 160 h 681"/>
                <a:gd name="T80" fmla="*/ 125 w 766"/>
                <a:gd name="T81" fmla="*/ 167 h 681"/>
                <a:gd name="T82" fmla="*/ 108 w 766"/>
                <a:gd name="T83" fmla="*/ 161 h 681"/>
                <a:gd name="T84" fmla="*/ 89 w 766"/>
                <a:gd name="T85" fmla="*/ 158 h 681"/>
                <a:gd name="T86" fmla="*/ 75 w 766"/>
                <a:gd name="T87" fmla="*/ 148 h 681"/>
                <a:gd name="T88" fmla="*/ 57 w 766"/>
                <a:gd name="T89" fmla="*/ 128 h 681"/>
                <a:gd name="T90" fmla="*/ 49 w 766"/>
                <a:gd name="T91" fmla="*/ 101 h 681"/>
                <a:gd name="T92" fmla="*/ 36 w 766"/>
                <a:gd name="T93" fmla="*/ 67 h 681"/>
                <a:gd name="T94" fmla="*/ 21 w 766"/>
                <a:gd name="T95" fmla="*/ 64 h 681"/>
                <a:gd name="T96" fmla="*/ 0 w 766"/>
                <a:gd name="T97" fmla="*/ 55 h 681"/>
                <a:gd name="T98" fmla="*/ 18 w 766"/>
                <a:gd name="T99" fmla="*/ 31 h 681"/>
                <a:gd name="T100" fmla="*/ 30 w 766"/>
                <a:gd name="T101" fmla="*/ 25 h 681"/>
                <a:gd name="T102" fmla="*/ 51 w 766"/>
                <a:gd name="T103" fmla="*/ 19 h 681"/>
                <a:gd name="T104" fmla="*/ 66 w 766"/>
                <a:gd name="T105" fmla="*/ 0 h 68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766"/>
                <a:gd name="T160" fmla="*/ 0 h 681"/>
                <a:gd name="T161" fmla="*/ 766 w 766"/>
                <a:gd name="T162" fmla="*/ 681 h 681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766" h="681">
                  <a:moveTo>
                    <a:pt x="262" y="0"/>
                  </a:moveTo>
                  <a:lnTo>
                    <a:pt x="266" y="45"/>
                  </a:lnTo>
                  <a:lnTo>
                    <a:pt x="270" y="49"/>
                  </a:lnTo>
                  <a:lnTo>
                    <a:pt x="281" y="55"/>
                  </a:lnTo>
                  <a:lnTo>
                    <a:pt x="297" y="63"/>
                  </a:lnTo>
                  <a:lnTo>
                    <a:pt x="313" y="70"/>
                  </a:lnTo>
                  <a:lnTo>
                    <a:pt x="325" y="78"/>
                  </a:lnTo>
                  <a:lnTo>
                    <a:pt x="340" y="88"/>
                  </a:lnTo>
                  <a:lnTo>
                    <a:pt x="362" y="94"/>
                  </a:lnTo>
                  <a:lnTo>
                    <a:pt x="384" y="100"/>
                  </a:lnTo>
                  <a:lnTo>
                    <a:pt x="402" y="104"/>
                  </a:lnTo>
                  <a:lnTo>
                    <a:pt x="419" y="114"/>
                  </a:lnTo>
                  <a:lnTo>
                    <a:pt x="433" y="124"/>
                  </a:lnTo>
                  <a:lnTo>
                    <a:pt x="441" y="137"/>
                  </a:lnTo>
                  <a:lnTo>
                    <a:pt x="447" y="149"/>
                  </a:lnTo>
                  <a:lnTo>
                    <a:pt x="457" y="165"/>
                  </a:lnTo>
                  <a:lnTo>
                    <a:pt x="470" y="185"/>
                  </a:lnTo>
                  <a:lnTo>
                    <a:pt x="482" y="204"/>
                  </a:lnTo>
                  <a:lnTo>
                    <a:pt x="496" y="222"/>
                  </a:lnTo>
                  <a:lnTo>
                    <a:pt x="506" y="236"/>
                  </a:lnTo>
                  <a:lnTo>
                    <a:pt x="518" y="253"/>
                  </a:lnTo>
                  <a:lnTo>
                    <a:pt x="531" y="277"/>
                  </a:lnTo>
                  <a:lnTo>
                    <a:pt x="543" y="299"/>
                  </a:lnTo>
                  <a:lnTo>
                    <a:pt x="549" y="316"/>
                  </a:lnTo>
                  <a:lnTo>
                    <a:pt x="551" y="330"/>
                  </a:lnTo>
                  <a:lnTo>
                    <a:pt x="551" y="342"/>
                  </a:lnTo>
                  <a:lnTo>
                    <a:pt x="553" y="354"/>
                  </a:lnTo>
                  <a:lnTo>
                    <a:pt x="563" y="368"/>
                  </a:lnTo>
                  <a:lnTo>
                    <a:pt x="583" y="379"/>
                  </a:lnTo>
                  <a:lnTo>
                    <a:pt x="606" y="385"/>
                  </a:lnTo>
                  <a:lnTo>
                    <a:pt x="628" y="391"/>
                  </a:lnTo>
                  <a:lnTo>
                    <a:pt x="646" y="399"/>
                  </a:lnTo>
                  <a:lnTo>
                    <a:pt x="659" y="411"/>
                  </a:lnTo>
                  <a:lnTo>
                    <a:pt x="671" y="427"/>
                  </a:lnTo>
                  <a:lnTo>
                    <a:pt x="681" y="440"/>
                  </a:lnTo>
                  <a:lnTo>
                    <a:pt x="693" y="448"/>
                  </a:lnTo>
                  <a:lnTo>
                    <a:pt x="705" y="454"/>
                  </a:lnTo>
                  <a:lnTo>
                    <a:pt x="716" y="464"/>
                  </a:lnTo>
                  <a:lnTo>
                    <a:pt x="726" y="474"/>
                  </a:lnTo>
                  <a:lnTo>
                    <a:pt x="732" y="486"/>
                  </a:lnTo>
                  <a:lnTo>
                    <a:pt x="732" y="496"/>
                  </a:lnTo>
                  <a:lnTo>
                    <a:pt x="724" y="499"/>
                  </a:lnTo>
                  <a:lnTo>
                    <a:pt x="711" y="501"/>
                  </a:lnTo>
                  <a:lnTo>
                    <a:pt x="689" y="503"/>
                  </a:lnTo>
                  <a:lnTo>
                    <a:pt x="667" y="501"/>
                  </a:lnTo>
                  <a:lnTo>
                    <a:pt x="644" y="499"/>
                  </a:lnTo>
                  <a:lnTo>
                    <a:pt x="624" y="498"/>
                  </a:lnTo>
                  <a:lnTo>
                    <a:pt x="610" y="496"/>
                  </a:lnTo>
                  <a:lnTo>
                    <a:pt x="606" y="496"/>
                  </a:lnTo>
                  <a:lnTo>
                    <a:pt x="610" y="498"/>
                  </a:lnTo>
                  <a:lnTo>
                    <a:pt x="620" y="501"/>
                  </a:lnTo>
                  <a:lnTo>
                    <a:pt x="632" y="507"/>
                  </a:lnTo>
                  <a:lnTo>
                    <a:pt x="646" y="515"/>
                  </a:lnTo>
                  <a:lnTo>
                    <a:pt x="657" y="523"/>
                  </a:lnTo>
                  <a:lnTo>
                    <a:pt x="663" y="531"/>
                  </a:lnTo>
                  <a:lnTo>
                    <a:pt x="671" y="539"/>
                  </a:lnTo>
                  <a:lnTo>
                    <a:pt x="687" y="549"/>
                  </a:lnTo>
                  <a:lnTo>
                    <a:pt x="707" y="559"/>
                  </a:lnTo>
                  <a:lnTo>
                    <a:pt x="724" y="568"/>
                  </a:lnTo>
                  <a:lnTo>
                    <a:pt x="736" y="578"/>
                  </a:lnTo>
                  <a:lnTo>
                    <a:pt x="746" y="590"/>
                  </a:lnTo>
                  <a:lnTo>
                    <a:pt x="754" y="602"/>
                  </a:lnTo>
                  <a:lnTo>
                    <a:pt x="762" y="612"/>
                  </a:lnTo>
                  <a:lnTo>
                    <a:pt x="766" y="622"/>
                  </a:lnTo>
                  <a:lnTo>
                    <a:pt x="766" y="627"/>
                  </a:lnTo>
                  <a:lnTo>
                    <a:pt x="758" y="631"/>
                  </a:lnTo>
                  <a:lnTo>
                    <a:pt x="746" y="639"/>
                  </a:lnTo>
                  <a:lnTo>
                    <a:pt x="730" y="647"/>
                  </a:lnTo>
                  <a:lnTo>
                    <a:pt x="716" y="653"/>
                  </a:lnTo>
                  <a:lnTo>
                    <a:pt x="705" y="659"/>
                  </a:lnTo>
                  <a:lnTo>
                    <a:pt x="699" y="663"/>
                  </a:lnTo>
                  <a:lnTo>
                    <a:pt x="697" y="665"/>
                  </a:lnTo>
                  <a:lnTo>
                    <a:pt x="693" y="669"/>
                  </a:lnTo>
                  <a:lnTo>
                    <a:pt x="689" y="673"/>
                  </a:lnTo>
                  <a:lnTo>
                    <a:pt x="685" y="675"/>
                  </a:lnTo>
                  <a:lnTo>
                    <a:pt x="681" y="677"/>
                  </a:lnTo>
                  <a:lnTo>
                    <a:pt x="679" y="679"/>
                  </a:lnTo>
                  <a:lnTo>
                    <a:pt x="679" y="681"/>
                  </a:lnTo>
                  <a:lnTo>
                    <a:pt x="665" y="663"/>
                  </a:lnTo>
                  <a:lnTo>
                    <a:pt x="632" y="641"/>
                  </a:lnTo>
                  <a:lnTo>
                    <a:pt x="592" y="657"/>
                  </a:lnTo>
                  <a:lnTo>
                    <a:pt x="500" y="671"/>
                  </a:lnTo>
                  <a:lnTo>
                    <a:pt x="472" y="637"/>
                  </a:lnTo>
                  <a:lnTo>
                    <a:pt x="431" y="645"/>
                  </a:lnTo>
                  <a:lnTo>
                    <a:pt x="398" y="651"/>
                  </a:lnTo>
                  <a:lnTo>
                    <a:pt x="356" y="633"/>
                  </a:lnTo>
                  <a:lnTo>
                    <a:pt x="303" y="651"/>
                  </a:lnTo>
                  <a:lnTo>
                    <a:pt x="297" y="592"/>
                  </a:lnTo>
                  <a:lnTo>
                    <a:pt x="242" y="566"/>
                  </a:lnTo>
                  <a:lnTo>
                    <a:pt x="230" y="513"/>
                  </a:lnTo>
                  <a:lnTo>
                    <a:pt x="258" y="470"/>
                  </a:lnTo>
                  <a:lnTo>
                    <a:pt x="197" y="407"/>
                  </a:lnTo>
                  <a:lnTo>
                    <a:pt x="140" y="336"/>
                  </a:lnTo>
                  <a:lnTo>
                    <a:pt x="144" y="269"/>
                  </a:lnTo>
                  <a:lnTo>
                    <a:pt x="112" y="250"/>
                  </a:lnTo>
                  <a:lnTo>
                    <a:pt x="83" y="257"/>
                  </a:lnTo>
                  <a:lnTo>
                    <a:pt x="69" y="222"/>
                  </a:lnTo>
                  <a:lnTo>
                    <a:pt x="0" y="220"/>
                  </a:lnTo>
                  <a:lnTo>
                    <a:pt x="14" y="131"/>
                  </a:lnTo>
                  <a:lnTo>
                    <a:pt x="69" y="124"/>
                  </a:lnTo>
                  <a:lnTo>
                    <a:pt x="81" y="98"/>
                  </a:lnTo>
                  <a:lnTo>
                    <a:pt x="122" y="100"/>
                  </a:lnTo>
                  <a:lnTo>
                    <a:pt x="175" y="76"/>
                  </a:lnTo>
                  <a:lnTo>
                    <a:pt x="203" y="76"/>
                  </a:lnTo>
                  <a:lnTo>
                    <a:pt x="215" y="15"/>
                  </a:lnTo>
                  <a:lnTo>
                    <a:pt x="262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9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84"/>
            <p:cNvSpPr>
              <a:spLocks/>
            </p:cNvSpPr>
            <p:nvPr/>
          </p:nvSpPr>
          <p:spPr bwMode="gray">
            <a:xfrm>
              <a:off x="3622" y="2455"/>
              <a:ext cx="383" cy="340"/>
            </a:xfrm>
            <a:custGeom>
              <a:avLst/>
              <a:gdLst>
                <a:gd name="T0" fmla="*/ 67 w 766"/>
                <a:gd name="T1" fmla="*/ 11 h 681"/>
                <a:gd name="T2" fmla="*/ 71 w 766"/>
                <a:gd name="T3" fmla="*/ 13 h 681"/>
                <a:gd name="T4" fmla="*/ 79 w 766"/>
                <a:gd name="T5" fmla="*/ 17 h 681"/>
                <a:gd name="T6" fmla="*/ 85 w 766"/>
                <a:gd name="T7" fmla="*/ 22 h 681"/>
                <a:gd name="T8" fmla="*/ 96 w 766"/>
                <a:gd name="T9" fmla="*/ 25 h 681"/>
                <a:gd name="T10" fmla="*/ 105 w 766"/>
                <a:gd name="T11" fmla="*/ 28 h 681"/>
                <a:gd name="T12" fmla="*/ 110 w 766"/>
                <a:gd name="T13" fmla="*/ 34 h 681"/>
                <a:gd name="T14" fmla="*/ 114 w 766"/>
                <a:gd name="T15" fmla="*/ 41 h 681"/>
                <a:gd name="T16" fmla="*/ 120 w 766"/>
                <a:gd name="T17" fmla="*/ 51 h 681"/>
                <a:gd name="T18" fmla="*/ 126 w 766"/>
                <a:gd name="T19" fmla="*/ 59 h 681"/>
                <a:gd name="T20" fmla="*/ 133 w 766"/>
                <a:gd name="T21" fmla="*/ 69 h 681"/>
                <a:gd name="T22" fmla="*/ 138 w 766"/>
                <a:gd name="T23" fmla="*/ 79 h 681"/>
                <a:gd name="T24" fmla="*/ 138 w 766"/>
                <a:gd name="T25" fmla="*/ 85 h 681"/>
                <a:gd name="T26" fmla="*/ 141 w 766"/>
                <a:gd name="T27" fmla="*/ 92 h 681"/>
                <a:gd name="T28" fmla="*/ 152 w 766"/>
                <a:gd name="T29" fmla="*/ 96 h 681"/>
                <a:gd name="T30" fmla="*/ 162 w 766"/>
                <a:gd name="T31" fmla="*/ 99 h 681"/>
                <a:gd name="T32" fmla="*/ 168 w 766"/>
                <a:gd name="T33" fmla="*/ 106 h 681"/>
                <a:gd name="T34" fmla="*/ 174 w 766"/>
                <a:gd name="T35" fmla="*/ 112 h 681"/>
                <a:gd name="T36" fmla="*/ 179 w 766"/>
                <a:gd name="T37" fmla="*/ 116 h 681"/>
                <a:gd name="T38" fmla="*/ 183 w 766"/>
                <a:gd name="T39" fmla="*/ 121 h 681"/>
                <a:gd name="T40" fmla="*/ 181 w 766"/>
                <a:gd name="T41" fmla="*/ 124 h 681"/>
                <a:gd name="T42" fmla="*/ 173 w 766"/>
                <a:gd name="T43" fmla="*/ 125 h 681"/>
                <a:gd name="T44" fmla="*/ 161 w 766"/>
                <a:gd name="T45" fmla="*/ 124 h 681"/>
                <a:gd name="T46" fmla="*/ 153 w 766"/>
                <a:gd name="T47" fmla="*/ 124 h 681"/>
                <a:gd name="T48" fmla="*/ 153 w 766"/>
                <a:gd name="T49" fmla="*/ 124 h 681"/>
                <a:gd name="T50" fmla="*/ 158 w 766"/>
                <a:gd name="T51" fmla="*/ 126 h 681"/>
                <a:gd name="T52" fmla="*/ 165 w 766"/>
                <a:gd name="T53" fmla="*/ 130 h 681"/>
                <a:gd name="T54" fmla="*/ 168 w 766"/>
                <a:gd name="T55" fmla="*/ 134 h 681"/>
                <a:gd name="T56" fmla="*/ 177 w 766"/>
                <a:gd name="T57" fmla="*/ 139 h 681"/>
                <a:gd name="T58" fmla="*/ 184 w 766"/>
                <a:gd name="T59" fmla="*/ 144 h 681"/>
                <a:gd name="T60" fmla="*/ 189 w 766"/>
                <a:gd name="T61" fmla="*/ 150 h 681"/>
                <a:gd name="T62" fmla="*/ 192 w 766"/>
                <a:gd name="T63" fmla="*/ 155 h 681"/>
                <a:gd name="T64" fmla="*/ 190 w 766"/>
                <a:gd name="T65" fmla="*/ 157 h 681"/>
                <a:gd name="T66" fmla="*/ 183 w 766"/>
                <a:gd name="T67" fmla="*/ 161 h 681"/>
                <a:gd name="T68" fmla="*/ 177 w 766"/>
                <a:gd name="T69" fmla="*/ 164 h 681"/>
                <a:gd name="T70" fmla="*/ 175 w 766"/>
                <a:gd name="T71" fmla="*/ 166 h 681"/>
                <a:gd name="T72" fmla="*/ 173 w 766"/>
                <a:gd name="T73" fmla="*/ 168 h 681"/>
                <a:gd name="T74" fmla="*/ 171 w 766"/>
                <a:gd name="T75" fmla="*/ 169 h 681"/>
                <a:gd name="T76" fmla="*/ 170 w 766"/>
                <a:gd name="T77" fmla="*/ 170 h 681"/>
                <a:gd name="T78" fmla="*/ 158 w 766"/>
                <a:gd name="T79" fmla="*/ 160 h 681"/>
                <a:gd name="T80" fmla="*/ 125 w 766"/>
                <a:gd name="T81" fmla="*/ 167 h 681"/>
                <a:gd name="T82" fmla="*/ 108 w 766"/>
                <a:gd name="T83" fmla="*/ 161 h 681"/>
                <a:gd name="T84" fmla="*/ 89 w 766"/>
                <a:gd name="T85" fmla="*/ 158 h 681"/>
                <a:gd name="T86" fmla="*/ 75 w 766"/>
                <a:gd name="T87" fmla="*/ 148 h 681"/>
                <a:gd name="T88" fmla="*/ 57 w 766"/>
                <a:gd name="T89" fmla="*/ 128 h 681"/>
                <a:gd name="T90" fmla="*/ 49 w 766"/>
                <a:gd name="T91" fmla="*/ 101 h 681"/>
                <a:gd name="T92" fmla="*/ 36 w 766"/>
                <a:gd name="T93" fmla="*/ 67 h 681"/>
                <a:gd name="T94" fmla="*/ 21 w 766"/>
                <a:gd name="T95" fmla="*/ 64 h 681"/>
                <a:gd name="T96" fmla="*/ 0 w 766"/>
                <a:gd name="T97" fmla="*/ 55 h 681"/>
                <a:gd name="T98" fmla="*/ 18 w 766"/>
                <a:gd name="T99" fmla="*/ 31 h 681"/>
                <a:gd name="T100" fmla="*/ 30 w 766"/>
                <a:gd name="T101" fmla="*/ 25 h 681"/>
                <a:gd name="T102" fmla="*/ 51 w 766"/>
                <a:gd name="T103" fmla="*/ 19 h 681"/>
                <a:gd name="T104" fmla="*/ 66 w 766"/>
                <a:gd name="T105" fmla="*/ 0 h 68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766"/>
                <a:gd name="T160" fmla="*/ 0 h 681"/>
                <a:gd name="T161" fmla="*/ 766 w 766"/>
                <a:gd name="T162" fmla="*/ 681 h 681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766" h="681">
                  <a:moveTo>
                    <a:pt x="262" y="0"/>
                  </a:moveTo>
                  <a:lnTo>
                    <a:pt x="266" y="45"/>
                  </a:lnTo>
                  <a:lnTo>
                    <a:pt x="270" y="49"/>
                  </a:lnTo>
                  <a:lnTo>
                    <a:pt x="281" y="55"/>
                  </a:lnTo>
                  <a:lnTo>
                    <a:pt x="297" y="63"/>
                  </a:lnTo>
                  <a:lnTo>
                    <a:pt x="313" y="70"/>
                  </a:lnTo>
                  <a:lnTo>
                    <a:pt x="325" y="78"/>
                  </a:lnTo>
                  <a:lnTo>
                    <a:pt x="340" y="88"/>
                  </a:lnTo>
                  <a:lnTo>
                    <a:pt x="362" y="94"/>
                  </a:lnTo>
                  <a:lnTo>
                    <a:pt x="384" y="100"/>
                  </a:lnTo>
                  <a:lnTo>
                    <a:pt x="402" y="104"/>
                  </a:lnTo>
                  <a:lnTo>
                    <a:pt x="419" y="114"/>
                  </a:lnTo>
                  <a:lnTo>
                    <a:pt x="433" y="124"/>
                  </a:lnTo>
                  <a:lnTo>
                    <a:pt x="441" y="137"/>
                  </a:lnTo>
                  <a:lnTo>
                    <a:pt x="447" y="149"/>
                  </a:lnTo>
                  <a:lnTo>
                    <a:pt x="457" y="165"/>
                  </a:lnTo>
                  <a:lnTo>
                    <a:pt x="470" y="185"/>
                  </a:lnTo>
                  <a:lnTo>
                    <a:pt x="482" y="204"/>
                  </a:lnTo>
                  <a:lnTo>
                    <a:pt x="496" y="222"/>
                  </a:lnTo>
                  <a:lnTo>
                    <a:pt x="506" y="236"/>
                  </a:lnTo>
                  <a:lnTo>
                    <a:pt x="518" y="253"/>
                  </a:lnTo>
                  <a:lnTo>
                    <a:pt x="531" y="277"/>
                  </a:lnTo>
                  <a:lnTo>
                    <a:pt x="543" y="299"/>
                  </a:lnTo>
                  <a:lnTo>
                    <a:pt x="549" y="316"/>
                  </a:lnTo>
                  <a:lnTo>
                    <a:pt x="551" y="330"/>
                  </a:lnTo>
                  <a:lnTo>
                    <a:pt x="551" y="342"/>
                  </a:lnTo>
                  <a:lnTo>
                    <a:pt x="553" y="354"/>
                  </a:lnTo>
                  <a:lnTo>
                    <a:pt x="563" y="368"/>
                  </a:lnTo>
                  <a:lnTo>
                    <a:pt x="583" y="379"/>
                  </a:lnTo>
                  <a:lnTo>
                    <a:pt x="606" y="385"/>
                  </a:lnTo>
                  <a:lnTo>
                    <a:pt x="628" y="391"/>
                  </a:lnTo>
                  <a:lnTo>
                    <a:pt x="646" y="399"/>
                  </a:lnTo>
                  <a:lnTo>
                    <a:pt x="659" y="411"/>
                  </a:lnTo>
                  <a:lnTo>
                    <a:pt x="671" y="427"/>
                  </a:lnTo>
                  <a:lnTo>
                    <a:pt x="681" y="440"/>
                  </a:lnTo>
                  <a:lnTo>
                    <a:pt x="693" y="448"/>
                  </a:lnTo>
                  <a:lnTo>
                    <a:pt x="705" y="454"/>
                  </a:lnTo>
                  <a:lnTo>
                    <a:pt x="716" y="464"/>
                  </a:lnTo>
                  <a:lnTo>
                    <a:pt x="726" y="474"/>
                  </a:lnTo>
                  <a:lnTo>
                    <a:pt x="732" y="486"/>
                  </a:lnTo>
                  <a:lnTo>
                    <a:pt x="732" y="496"/>
                  </a:lnTo>
                  <a:lnTo>
                    <a:pt x="724" y="499"/>
                  </a:lnTo>
                  <a:lnTo>
                    <a:pt x="711" y="501"/>
                  </a:lnTo>
                  <a:lnTo>
                    <a:pt x="689" y="503"/>
                  </a:lnTo>
                  <a:lnTo>
                    <a:pt x="667" y="501"/>
                  </a:lnTo>
                  <a:lnTo>
                    <a:pt x="644" y="499"/>
                  </a:lnTo>
                  <a:lnTo>
                    <a:pt x="624" y="498"/>
                  </a:lnTo>
                  <a:lnTo>
                    <a:pt x="610" y="496"/>
                  </a:lnTo>
                  <a:lnTo>
                    <a:pt x="606" y="496"/>
                  </a:lnTo>
                  <a:lnTo>
                    <a:pt x="610" y="498"/>
                  </a:lnTo>
                  <a:lnTo>
                    <a:pt x="620" y="501"/>
                  </a:lnTo>
                  <a:lnTo>
                    <a:pt x="632" y="507"/>
                  </a:lnTo>
                  <a:lnTo>
                    <a:pt x="646" y="515"/>
                  </a:lnTo>
                  <a:lnTo>
                    <a:pt x="657" y="523"/>
                  </a:lnTo>
                  <a:lnTo>
                    <a:pt x="663" y="531"/>
                  </a:lnTo>
                  <a:lnTo>
                    <a:pt x="671" y="539"/>
                  </a:lnTo>
                  <a:lnTo>
                    <a:pt x="687" y="549"/>
                  </a:lnTo>
                  <a:lnTo>
                    <a:pt x="707" y="559"/>
                  </a:lnTo>
                  <a:lnTo>
                    <a:pt x="724" y="568"/>
                  </a:lnTo>
                  <a:lnTo>
                    <a:pt x="736" y="578"/>
                  </a:lnTo>
                  <a:lnTo>
                    <a:pt x="746" y="590"/>
                  </a:lnTo>
                  <a:lnTo>
                    <a:pt x="754" y="602"/>
                  </a:lnTo>
                  <a:lnTo>
                    <a:pt x="762" y="612"/>
                  </a:lnTo>
                  <a:lnTo>
                    <a:pt x="766" y="622"/>
                  </a:lnTo>
                  <a:lnTo>
                    <a:pt x="766" y="627"/>
                  </a:lnTo>
                  <a:lnTo>
                    <a:pt x="758" y="631"/>
                  </a:lnTo>
                  <a:lnTo>
                    <a:pt x="746" y="639"/>
                  </a:lnTo>
                  <a:lnTo>
                    <a:pt x="730" y="647"/>
                  </a:lnTo>
                  <a:lnTo>
                    <a:pt x="716" y="653"/>
                  </a:lnTo>
                  <a:lnTo>
                    <a:pt x="705" y="659"/>
                  </a:lnTo>
                  <a:lnTo>
                    <a:pt x="699" y="663"/>
                  </a:lnTo>
                  <a:lnTo>
                    <a:pt x="697" y="665"/>
                  </a:lnTo>
                  <a:lnTo>
                    <a:pt x="693" y="669"/>
                  </a:lnTo>
                  <a:lnTo>
                    <a:pt x="689" y="673"/>
                  </a:lnTo>
                  <a:lnTo>
                    <a:pt x="685" y="675"/>
                  </a:lnTo>
                  <a:lnTo>
                    <a:pt x="681" y="677"/>
                  </a:lnTo>
                  <a:lnTo>
                    <a:pt x="679" y="679"/>
                  </a:lnTo>
                  <a:lnTo>
                    <a:pt x="679" y="681"/>
                  </a:lnTo>
                  <a:lnTo>
                    <a:pt x="665" y="663"/>
                  </a:lnTo>
                  <a:lnTo>
                    <a:pt x="632" y="641"/>
                  </a:lnTo>
                  <a:lnTo>
                    <a:pt x="592" y="657"/>
                  </a:lnTo>
                  <a:lnTo>
                    <a:pt x="500" y="671"/>
                  </a:lnTo>
                  <a:lnTo>
                    <a:pt x="472" y="637"/>
                  </a:lnTo>
                  <a:lnTo>
                    <a:pt x="431" y="645"/>
                  </a:lnTo>
                  <a:lnTo>
                    <a:pt x="398" y="651"/>
                  </a:lnTo>
                  <a:lnTo>
                    <a:pt x="356" y="633"/>
                  </a:lnTo>
                  <a:lnTo>
                    <a:pt x="303" y="651"/>
                  </a:lnTo>
                  <a:lnTo>
                    <a:pt x="297" y="592"/>
                  </a:lnTo>
                  <a:lnTo>
                    <a:pt x="242" y="566"/>
                  </a:lnTo>
                  <a:lnTo>
                    <a:pt x="230" y="513"/>
                  </a:lnTo>
                  <a:lnTo>
                    <a:pt x="258" y="470"/>
                  </a:lnTo>
                  <a:lnTo>
                    <a:pt x="197" y="407"/>
                  </a:lnTo>
                  <a:lnTo>
                    <a:pt x="140" y="336"/>
                  </a:lnTo>
                  <a:lnTo>
                    <a:pt x="144" y="269"/>
                  </a:lnTo>
                  <a:lnTo>
                    <a:pt x="112" y="250"/>
                  </a:lnTo>
                  <a:lnTo>
                    <a:pt x="83" y="257"/>
                  </a:lnTo>
                  <a:lnTo>
                    <a:pt x="69" y="222"/>
                  </a:lnTo>
                  <a:lnTo>
                    <a:pt x="0" y="220"/>
                  </a:lnTo>
                  <a:lnTo>
                    <a:pt x="14" y="131"/>
                  </a:lnTo>
                  <a:lnTo>
                    <a:pt x="69" y="124"/>
                  </a:lnTo>
                  <a:lnTo>
                    <a:pt x="81" y="98"/>
                  </a:lnTo>
                  <a:lnTo>
                    <a:pt x="122" y="100"/>
                  </a:lnTo>
                  <a:lnTo>
                    <a:pt x="175" y="76"/>
                  </a:lnTo>
                  <a:lnTo>
                    <a:pt x="203" y="76"/>
                  </a:lnTo>
                  <a:lnTo>
                    <a:pt x="215" y="15"/>
                  </a:lnTo>
                  <a:lnTo>
                    <a:pt x="262" y="0"/>
                  </a:lnTo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85"/>
            <p:cNvSpPr>
              <a:spLocks/>
            </p:cNvSpPr>
            <p:nvPr/>
          </p:nvSpPr>
          <p:spPr bwMode="gray">
            <a:xfrm>
              <a:off x="3848" y="2705"/>
              <a:ext cx="58" cy="77"/>
            </a:xfrm>
            <a:custGeom>
              <a:avLst/>
              <a:gdLst>
                <a:gd name="T0" fmla="*/ 0 w 116"/>
                <a:gd name="T1" fmla="*/ 0 h 156"/>
                <a:gd name="T2" fmla="*/ 1 w 116"/>
                <a:gd name="T3" fmla="*/ 1 h 156"/>
                <a:gd name="T4" fmla="*/ 2 w 116"/>
                <a:gd name="T5" fmla="*/ 4 h 156"/>
                <a:gd name="T6" fmla="*/ 4 w 116"/>
                <a:gd name="T7" fmla="*/ 8 h 156"/>
                <a:gd name="T8" fmla="*/ 5 w 116"/>
                <a:gd name="T9" fmla="*/ 13 h 156"/>
                <a:gd name="T10" fmla="*/ 6 w 116"/>
                <a:gd name="T11" fmla="*/ 16 h 156"/>
                <a:gd name="T12" fmla="*/ 6 w 116"/>
                <a:gd name="T13" fmla="*/ 20 h 156"/>
                <a:gd name="T14" fmla="*/ 8 w 116"/>
                <a:gd name="T15" fmla="*/ 25 h 156"/>
                <a:gd name="T16" fmla="*/ 11 w 116"/>
                <a:gd name="T17" fmla="*/ 30 h 156"/>
                <a:gd name="T18" fmla="*/ 12 w 116"/>
                <a:gd name="T19" fmla="*/ 33 h 156"/>
                <a:gd name="T20" fmla="*/ 13 w 116"/>
                <a:gd name="T21" fmla="*/ 35 h 156"/>
                <a:gd name="T22" fmla="*/ 15 w 116"/>
                <a:gd name="T23" fmla="*/ 36 h 156"/>
                <a:gd name="T24" fmla="*/ 18 w 116"/>
                <a:gd name="T25" fmla="*/ 38 h 156"/>
                <a:gd name="T26" fmla="*/ 21 w 116"/>
                <a:gd name="T27" fmla="*/ 38 h 156"/>
                <a:gd name="T28" fmla="*/ 24 w 116"/>
                <a:gd name="T29" fmla="*/ 38 h 156"/>
                <a:gd name="T30" fmla="*/ 27 w 116"/>
                <a:gd name="T31" fmla="*/ 37 h 156"/>
                <a:gd name="T32" fmla="*/ 29 w 116"/>
                <a:gd name="T33" fmla="*/ 34 h 156"/>
                <a:gd name="T34" fmla="*/ 29 w 116"/>
                <a:gd name="T35" fmla="*/ 30 h 156"/>
                <a:gd name="T36" fmla="*/ 27 w 116"/>
                <a:gd name="T37" fmla="*/ 26 h 156"/>
                <a:gd name="T38" fmla="*/ 24 w 116"/>
                <a:gd name="T39" fmla="*/ 22 h 156"/>
                <a:gd name="T40" fmla="*/ 19 w 116"/>
                <a:gd name="T41" fmla="*/ 19 h 156"/>
                <a:gd name="T42" fmla="*/ 15 w 116"/>
                <a:gd name="T43" fmla="*/ 16 h 156"/>
                <a:gd name="T44" fmla="*/ 11 w 116"/>
                <a:gd name="T45" fmla="*/ 13 h 156"/>
                <a:gd name="T46" fmla="*/ 10 w 116"/>
                <a:gd name="T47" fmla="*/ 11 h 156"/>
                <a:gd name="T48" fmla="*/ 8 w 116"/>
                <a:gd name="T49" fmla="*/ 8 h 156"/>
                <a:gd name="T50" fmla="*/ 6 w 116"/>
                <a:gd name="T51" fmla="*/ 5 h 156"/>
                <a:gd name="T52" fmla="*/ 3 w 116"/>
                <a:gd name="T53" fmla="*/ 3 h 156"/>
                <a:gd name="T54" fmla="*/ 1 w 116"/>
                <a:gd name="T55" fmla="*/ 1 h 156"/>
                <a:gd name="T56" fmla="*/ 0 w 116"/>
                <a:gd name="T57" fmla="*/ 0 h 15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16"/>
                <a:gd name="T88" fmla="*/ 0 h 156"/>
                <a:gd name="T89" fmla="*/ 116 w 116"/>
                <a:gd name="T90" fmla="*/ 156 h 15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16" h="156">
                  <a:moveTo>
                    <a:pt x="0" y="0"/>
                  </a:moveTo>
                  <a:lnTo>
                    <a:pt x="2" y="6"/>
                  </a:lnTo>
                  <a:lnTo>
                    <a:pt x="8" y="18"/>
                  </a:lnTo>
                  <a:lnTo>
                    <a:pt x="13" y="34"/>
                  </a:lnTo>
                  <a:lnTo>
                    <a:pt x="19" y="52"/>
                  </a:lnTo>
                  <a:lnTo>
                    <a:pt x="21" y="65"/>
                  </a:lnTo>
                  <a:lnTo>
                    <a:pt x="23" y="83"/>
                  </a:lnTo>
                  <a:lnTo>
                    <a:pt x="31" y="103"/>
                  </a:lnTo>
                  <a:lnTo>
                    <a:pt x="41" y="121"/>
                  </a:lnTo>
                  <a:lnTo>
                    <a:pt x="47" y="136"/>
                  </a:lnTo>
                  <a:lnTo>
                    <a:pt x="49" y="142"/>
                  </a:lnTo>
                  <a:lnTo>
                    <a:pt x="59" y="148"/>
                  </a:lnTo>
                  <a:lnTo>
                    <a:pt x="69" y="154"/>
                  </a:lnTo>
                  <a:lnTo>
                    <a:pt x="82" y="156"/>
                  </a:lnTo>
                  <a:lnTo>
                    <a:pt x="94" y="156"/>
                  </a:lnTo>
                  <a:lnTo>
                    <a:pt x="106" y="150"/>
                  </a:lnTo>
                  <a:lnTo>
                    <a:pt x="114" y="138"/>
                  </a:lnTo>
                  <a:lnTo>
                    <a:pt x="116" y="123"/>
                  </a:lnTo>
                  <a:lnTo>
                    <a:pt x="108" y="107"/>
                  </a:lnTo>
                  <a:lnTo>
                    <a:pt x="94" y="91"/>
                  </a:lnTo>
                  <a:lnTo>
                    <a:pt x="76" y="77"/>
                  </a:lnTo>
                  <a:lnTo>
                    <a:pt x="59" y="65"/>
                  </a:lnTo>
                  <a:lnTo>
                    <a:pt x="43" y="54"/>
                  </a:lnTo>
                  <a:lnTo>
                    <a:pt x="37" y="46"/>
                  </a:lnTo>
                  <a:lnTo>
                    <a:pt x="31" y="34"/>
                  </a:lnTo>
                  <a:lnTo>
                    <a:pt x="21" y="22"/>
                  </a:lnTo>
                  <a:lnTo>
                    <a:pt x="12" y="12"/>
                  </a:lnTo>
                  <a:lnTo>
                    <a:pt x="2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9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86"/>
            <p:cNvSpPr>
              <a:spLocks/>
            </p:cNvSpPr>
            <p:nvPr/>
          </p:nvSpPr>
          <p:spPr bwMode="gray">
            <a:xfrm>
              <a:off x="3848" y="2705"/>
              <a:ext cx="58" cy="77"/>
            </a:xfrm>
            <a:custGeom>
              <a:avLst/>
              <a:gdLst>
                <a:gd name="T0" fmla="*/ 0 w 116"/>
                <a:gd name="T1" fmla="*/ 0 h 156"/>
                <a:gd name="T2" fmla="*/ 1 w 116"/>
                <a:gd name="T3" fmla="*/ 1 h 156"/>
                <a:gd name="T4" fmla="*/ 2 w 116"/>
                <a:gd name="T5" fmla="*/ 4 h 156"/>
                <a:gd name="T6" fmla="*/ 4 w 116"/>
                <a:gd name="T7" fmla="*/ 8 h 156"/>
                <a:gd name="T8" fmla="*/ 5 w 116"/>
                <a:gd name="T9" fmla="*/ 13 h 156"/>
                <a:gd name="T10" fmla="*/ 6 w 116"/>
                <a:gd name="T11" fmla="*/ 16 h 156"/>
                <a:gd name="T12" fmla="*/ 6 w 116"/>
                <a:gd name="T13" fmla="*/ 20 h 156"/>
                <a:gd name="T14" fmla="*/ 8 w 116"/>
                <a:gd name="T15" fmla="*/ 25 h 156"/>
                <a:gd name="T16" fmla="*/ 11 w 116"/>
                <a:gd name="T17" fmla="*/ 30 h 156"/>
                <a:gd name="T18" fmla="*/ 12 w 116"/>
                <a:gd name="T19" fmla="*/ 33 h 156"/>
                <a:gd name="T20" fmla="*/ 13 w 116"/>
                <a:gd name="T21" fmla="*/ 35 h 156"/>
                <a:gd name="T22" fmla="*/ 15 w 116"/>
                <a:gd name="T23" fmla="*/ 36 h 156"/>
                <a:gd name="T24" fmla="*/ 18 w 116"/>
                <a:gd name="T25" fmla="*/ 38 h 156"/>
                <a:gd name="T26" fmla="*/ 21 w 116"/>
                <a:gd name="T27" fmla="*/ 38 h 156"/>
                <a:gd name="T28" fmla="*/ 24 w 116"/>
                <a:gd name="T29" fmla="*/ 38 h 156"/>
                <a:gd name="T30" fmla="*/ 27 w 116"/>
                <a:gd name="T31" fmla="*/ 37 h 156"/>
                <a:gd name="T32" fmla="*/ 29 w 116"/>
                <a:gd name="T33" fmla="*/ 34 h 156"/>
                <a:gd name="T34" fmla="*/ 29 w 116"/>
                <a:gd name="T35" fmla="*/ 30 h 156"/>
                <a:gd name="T36" fmla="*/ 27 w 116"/>
                <a:gd name="T37" fmla="*/ 26 h 156"/>
                <a:gd name="T38" fmla="*/ 24 w 116"/>
                <a:gd name="T39" fmla="*/ 22 h 156"/>
                <a:gd name="T40" fmla="*/ 19 w 116"/>
                <a:gd name="T41" fmla="*/ 19 h 156"/>
                <a:gd name="T42" fmla="*/ 15 w 116"/>
                <a:gd name="T43" fmla="*/ 16 h 156"/>
                <a:gd name="T44" fmla="*/ 11 w 116"/>
                <a:gd name="T45" fmla="*/ 13 h 156"/>
                <a:gd name="T46" fmla="*/ 10 w 116"/>
                <a:gd name="T47" fmla="*/ 11 h 156"/>
                <a:gd name="T48" fmla="*/ 8 w 116"/>
                <a:gd name="T49" fmla="*/ 8 h 156"/>
                <a:gd name="T50" fmla="*/ 6 w 116"/>
                <a:gd name="T51" fmla="*/ 5 h 156"/>
                <a:gd name="T52" fmla="*/ 3 w 116"/>
                <a:gd name="T53" fmla="*/ 3 h 156"/>
                <a:gd name="T54" fmla="*/ 1 w 116"/>
                <a:gd name="T55" fmla="*/ 1 h 156"/>
                <a:gd name="T56" fmla="*/ 0 w 116"/>
                <a:gd name="T57" fmla="*/ 0 h 15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16"/>
                <a:gd name="T88" fmla="*/ 0 h 156"/>
                <a:gd name="T89" fmla="*/ 116 w 116"/>
                <a:gd name="T90" fmla="*/ 156 h 15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16" h="156">
                  <a:moveTo>
                    <a:pt x="0" y="0"/>
                  </a:moveTo>
                  <a:lnTo>
                    <a:pt x="2" y="6"/>
                  </a:lnTo>
                  <a:lnTo>
                    <a:pt x="8" y="18"/>
                  </a:lnTo>
                  <a:lnTo>
                    <a:pt x="13" y="34"/>
                  </a:lnTo>
                  <a:lnTo>
                    <a:pt x="19" y="52"/>
                  </a:lnTo>
                  <a:lnTo>
                    <a:pt x="21" y="65"/>
                  </a:lnTo>
                  <a:lnTo>
                    <a:pt x="23" y="83"/>
                  </a:lnTo>
                  <a:lnTo>
                    <a:pt x="31" y="103"/>
                  </a:lnTo>
                  <a:lnTo>
                    <a:pt x="41" y="121"/>
                  </a:lnTo>
                  <a:lnTo>
                    <a:pt x="47" y="136"/>
                  </a:lnTo>
                  <a:lnTo>
                    <a:pt x="49" y="142"/>
                  </a:lnTo>
                  <a:lnTo>
                    <a:pt x="59" y="148"/>
                  </a:lnTo>
                  <a:lnTo>
                    <a:pt x="69" y="154"/>
                  </a:lnTo>
                  <a:lnTo>
                    <a:pt x="82" y="156"/>
                  </a:lnTo>
                  <a:lnTo>
                    <a:pt x="94" y="156"/>
                  </a:lnTo>
                  <a:lnTo>
                    <a:pt x="106" y="150"/>
                  </a:lnTo>
                  <a:lnTo>
                    <a:pt x="114" y="138"/>
                  </a:lnTo>
                  <a:lnTo>
                    <a:pt x="116" y="123"/>
                  </a:lnTo>
                  <a:lnTo>
                    <a:pt x="108" y="107"/>
                  </a:lnTo>
                  <a:lnTo>
                    <a:pt x="94" y="91"/>
                  </a:lnTo>
                  <a:lnTo>
                    <a:pt x="76" y="77"/>
                  </a:lnTo>
                  <a:lnTo>
                    <a:pt x="59" y="65"/>
                  </a:lnTo>
                  <a:lnTo>
                    <a:pt x="43" y="54"/>
                  </a:lnTo>
                  <a:lnTo>
                    <a:pt x="37" y="46"/>
                  </a:lnTo>
                  <a:lnTo>
                    <a:pt x="31" y="34"/>
                  </a:lnTo>
                  <a:lnTo>
                    <a:pt x="21" y="22"/>
                  </a:lnTo>
                  <a:lnTo>
                    <a:pt x="12" y="12"/>
                  </a:lnTo>
                  <a:lnTo>
                    <a:pt x="2" y="4"/>
                  </a:lnTo>
                  <a:lnTo>
                    <a:pt x="0" y="0"/>
                  </a:lnTo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87"/>
            <p:cNvSpPr>
              <a:spLocks/>
            </p:cNvSpPr>
            <p:nvPr/>
          </p:nvSpPr>
          <p:spPr bwMode="gray">
            <a:xfrm>
              <a:off x="3714" y="2597"/>
              <a:ext cx="37" cy="32"/>
            </a:xfrm>
            <a:custGeom>
              <a:avLst/>
              <a:gdLst>
                <a:gd name="T0" fmla="*/ 0 w 75"/>
                <a:gd name="T1" fmla="*/ 12 h 63"/>
                <a:gd name="T2" fmla="*/ 8 w 75"/>
                <a:gd name="T3" fmla="*/ 0 h 63"/>
                <a:gd name="T4" fmla="*/ 18 w 75"/>
                <a:gd name="T5" fmla="*/ 4 h 63"/>
                <a:gd name="T6" fmla="*/ 18 w 75"/>
                <a:gd name="T7" fmla="*/ 13 h 63"/>
                <a:gd name="T8" fmla="*/ 8 w 75"/>
                <a:gd name="T9" fmla="*/ 16 h 63"/>
                <a:gd name="T10" fmla="*/ 0 w 75"/>
                <a:gd name="T11" fmla="*/ 12 h 6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5"/>
                <a:gd name="T19" fmla="*/ 0 h 63"/>
                <a:gd name="T20" fmla="*/ 75 w 75"/>
                <a:gd name="T21" fmla="*/ 63 h 6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5" h="63">
                  <a:moveTo>
                    <a:pt x="0" y="45"/>
                  </a:moveTo>
                  <a:lnTo>
                    <a:pt x="33" y="0"/>
                  </a:lnTo>
                  <a:lnTo>
                    <a:pt x="73" y="14"/>
                  </a:lnTo>
                  <a:lnTo>
                    <a:pt x="75" y="49"/>
                  </a:lnTo>
                  <a:lnTo>
                    <a:pt x="32" y="63"/>
                  </a:lnTo>
                  <a:lnTo>
                    <a:pt x="0" y="45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9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Freeform 88"/>
            <p:cNvSpPr>
              <a:spLocks/>
            </p:cNvSpPr>
            <p:nvPr/>
          </p:nvSpPr>
          <p:spPr bwMode="gray">
            <a:xfrm>
              <a:off x="3714" y="2597"/>
              <a:ext cx="37" cy="32"/>
            </a:xfrm>
            <a:custGeom>
              <a:avLst/>
              <a:gdLst>
                <a:gd name="T0" fmla="*/ 0 w 75"/>
                <a:gd name="T1" fmla="*/ 12 h 63"/>
                <a:gd name="T2" fmla="*/ 8 w 75"/>
                <a:gd name="T3" fmla="*/ 0 h 63"/>
                <a:gd name="T4" fmla="*/ 18 w 75"/>
                <a:gd name="T5" fmla="*/ 4 h 63"/>
                <a:gd name="T6" fmla="*/ 18 w 75"/>
                <a:gd name="T7" fmla="*/ 13 h 63"/>
                <a:gd name="T8" fmla="*/ 8 w 75"/>
                <a:gd name="T9" fmla="*/ 16 h 63"/>
                <a:gd name="T10" fmla="*/ 0 w 75"/>
                <a:gd name="T11" fmla="*/ 12 h 6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5"/>
                <a:gd name="T19" fmla="*/ 0 h 63"/>
                <a:gd name="T20" fmla="*/ 75 w 75"/>
                <a:gd name="T21" fmla="*/ 63 h 6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5" h="63">
                  <a:moveTo>
                    <a:pt x="0" y="45"/>
                  </a:moveTo>
                  <a:lnTo>
                    <a:pt x="33" y="0"/>
                  </a:lnTo>
                  <a:lnTo>
                    <a:pt x="73" y="14"/>
                  </a:lnTo>
                  <a:lnTo>
                    <a:pt x="75" y="49"/>
                  </a:lnTo>
                  <a:lnTo>
                    <a:pt x="32" y="63"/>
                  </a:lnTo>
                  <a:lnTo>
                    <a:pt x="0" y="45"/>
                  </a:lnTo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89"/>
            <p:cNvSpPr>
              <a:spLocks/>
            </p:cNvSpPr>
            <p:nvPr/>
          </p:nvSpPr>
          <p:spPr bwMode="gray">
            <a:xfrm>
              <a:off x="3768" y="2614"/>
              <a:ext cx="37" cy="52"/>
            </a:xfrm>
            <a:custGeom>
              <a:avLst/>
              <a:gdLst>
                <a:gd name="T0" fmla="*/ 0 w 73"/>
                <a:gd name="T1" fmla="*/ 10 h 105"/>
                <a:gd name="T2" fmla="*/ 9 w 73"/>
                <a:gd name="T3" fmla="*/ 0 h 105"/>
                <a:gd name="T4" fmla="*/ 16 w 73"/>
                <a:gd name="T5" fmla="*/ 12 h 105"/>
                <a:gd name="T6" fmla="*/ 19 w 73"/>
                <a:gd name="T7" fmla="*/ 26 h 105"/>
                <a:gd name="T8" fmla="*/ 9 w 73"/>
                <a:gd name="T9" fmla="*/ 19 h 105"/>
                <a:gd name="T10" fmla="*/ 0 w 73"/>
                <a:gd name="T11" fmla="*/ 10 h 10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3"/>
                <a:gd name="T19" fmla="*/ 0 h 105"/>
                <a:gd name="T20" fmla="*/ 73 w 73"/>
                <a:gd name="T21" fmla="*/ 105 h 10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3" h="105">
                  <a:moveTo>
                    <a:pt x="0" y="40"/>
                  </a:moveTo>
                  <a:lnTo>
                    <a:pt x="34" y="0"/>
                  </a:lnTo>
                  <a:lnTo>
                    <a:pt x="63" y="48"/>
                  </a:lnTo>
                  <a:lnTo>
                    <a:pt x="73" y="105"/>
                  </a:lnTo>
                  <a:lnTo>
                    <a:pt x="34" y="77"/>
                  </a:lnTo>
                  <a:lnTo>
                    <a:pt x="0" y="4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9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90"/>
            <p:cNvSpPr>
              <a:spLocks/>
            </p:cNvSpPr>
            <p:nvPr/>
          </p:nvSpPr>
          <p:spPr bwMode="gray">
            <a:xfrm>
              <a:off x="3768" y="2614"/>
              <a:ext cx="37" cy="52"/>
            </a:xfrm>
            <a:custGeom>
              <a:avLst/>
              <a:gdLst>
                <a:gd name="T0" fmla="*/ 0 w 73"/>
                <a:gd name="T1" fmla="*/ 10 h 105"/>
                <a:gd name="T2" fmla="*/ 9 w 73"/>
                <a:gd name="T3" fmla="*/ 0 h 105"/>
                <a:gd name="T4" fmla="*/ 16 w 73"/>
                <a:gd name="T5" fmla="*/ 12 h 105"/>
                <a:gd name="T6" fmla="*/ 19 w 73"/>
                <a:gd name="T7" fmla="*/ 26 h 105"/>
                <a:gd name="T8" fmla="*/ 9 w 73"/>
                <a:gd name="T9" fmla="*/ 19 h 105"/>
                <a:gd name="T10" fmla="*/ 0 w 73"/>
                <a:gd name="T11" fmla="*/ 10 h 10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3"/>
                <a:gd name="T19" fmla="*/ 0 h 105"/>
                <a:gd name="T20" fmla="*/ 73 w 73"/>
                <a:gd name="T21" fmla="*/ 105 h 10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3" h="105">
                  <a:moveTo>
                    <a:pt x="0" y="40"/>
                  </a:moveTo>
                  <a:lnTo>
                    <a:pt x="34" y="0"/>
                  </a:lnTo>
                  <a:lnTo>
                    <a:pt x="63" y="48"/>
                  </a:lnTo>
                  <a:lnTo>
                    <a:pt x="73" y="105"/>
                  </a:lnTo>
                  <a:lnTo>
                    <a:pt x="34" y="77"/>
                  </a:lnTo>
                  <a:lnTo>
                    <a:pt x="0" y="40"/>
                  </a:lnTo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Freeform 91"/>
            <p:cNvSpPr>
              <a:spLocks/>
            </p:cNvSpPr>
            <p:nvPr/>
          </p:nvSpPr>
          <p:spPr bwMode="gray">
            <a:xfrm>
              <a:off x="3451" y="2207"/>
              <a:ext cx="493" cy="331"/>
            </a:xfrm>
            <a:custGeom>
              <a:avLst/>
              <a:gdLst>
                <a:gd name="T0" fmla="*/ 81 w 987"/>
                <a:gd name="T1" fmla="*/ 0 h 663"/>
                <a:gd name="T2" fmla="*/ 88 w 987"/>
                <a:gd name="T3" fmla="*/ 3 h 663"/>
                <a:gd name="T4" fmla="*/ 96 w 987"/>
                <a:gd name="T5" fmla="*/ 5 h 663"/>
                <a:gd name="T6" fmla="*/ 103 w 987"/>
                <a:gd name="T7" fmla="*/ 2 h 663"/>
                <a:gd name="T8" fmla="*/ 111 w 987"/>
                <a:gd name="T9" fmla="*/ 0 h 663"/>
                <a:gd name="T10" fmla="*/ 119 w 987"/>
                <a:gd name="T11" fmla="*/ 5 h 663"/>
                <a:gd name="T12" fmla="*/ 125 w 987"/>
                <a:gd name="T13" fmla="*/ 15 h 663"/>
                <a:gd name="T14" fmla="*/ 126 w 987"/>
                <a:gd name="T15" fmla="*/ 24 h 663"/>
                <a:gd name="T16" fmla="*/ 128 w 987"/>
                <a:gd name="T17" fmla="*/ 32 h 663"/>
                <a:gd name="T18" fmla="*/ 133 w 987"/>
                <a:gd name="T19" fmla="*/ 37 h 663"/>
                <a:gd name="T20" fmla="*/ 141 w 987"/>
                <a:gd name="T21" fmla="*/ 39 h 663"/>
                <a:gd name="T22" fmla="*/ 149 w 987"/>
                <a:gd name="T23" fmla="*/ 38 h 663"/>
                <a:gd name="T24" fmla="*/ 154 w 987"/>
                <a:gd name="T25" fmla="*/ 33 h 663"/>
                <a:gd name="T26" fmla="*/ 160 w 987"/>
                <a:gd name="T27" fmla="*/ 24 h 663"/>
                <a:gd name="T28" fmla="*/ 167 w 987"/>
                <a:gd name="T29" fmla="*/ 15 h 663"/>
                <a:gd name="T30" fmla="*/ 175 w 987"/>
                <a:gd name="T31" fmla="*/ 6 h 663"/>
                <a:gd name="T32" fmla="*/ 184 w 987"/>
                <a:gd name="T33" fmla="*/ 2 h 663"/>
                <a:gd name="T34" fmla="*/ 191 w 987"/>
                <a:gd name="T35" fmla="*/ 4 h 663"/>
                <a:gd name="T36" fmla="*/ 200 w 987"/>
                <a:gd name="T37" fmla="*/ 9 h 663"/>
                <a:gd name="T38" fmla="*/ 212 w 987"/>
                <a:gd name="T39" fmla="*/ 11 h 663"/>
                <a:gd name="T40" fmla="*/ 224 w 987"/>
                <a:gd name="T41" fmla="*/ 9 h 663"/>
                <a:gd name="T42" fmla="*/ 234 w 987"/>
                <a:gd name="T43" fmla="*/ 7 h 663"/>
                <a:gd name="T44" fmla="*/ 241 w 987"/>
                <a:gd name="T45" fmla="*/ 5 h 663"/>
                <a:gd name="T46" fmla="*/ 246 w 987"/>
                <a:gd name="T47" fmla="*/ 5 h 663"/>
                <a:gd name="T48" fmla="*/ 246 w 987"/>
                <a:gd name="T49" fmla="*/ 12 h 663"/>
                <a:gd name="T50" fmla="*/ 245 w 987"/>
                <a:gd name="T51" fmla="*/ 23 h 663"/>
                <a:gd name="T52" fmla="*/ 243 w 987"/>
                <a:gd name="T53" fmla="*/ 31 h 663"/>
                <a:gd name="T54" fmla="*/ 237 w 987"/>
                <a:gd name="T55" fmla="*/ 32 h 663"/>
                <a:gd name="T56" fmla="*/ 231 w 987"/>
                <a:gd name="T57" fmla="*/ 31 h 663"/>
                <a:gd name="T58" fmla="*/ 225 w 987"/>
                <a:gd name="T59" fmla="*/ 32 h 663"/>
                <a:gd name="T60" fmla="*/ 216 w 987"/>
                <a:gd name="T61" fmla="*/ 41 h 663"/>
                <a:gd name="T62" fmla="*/ 205 w 987"/>
                <a:gd name="T63" fmla="*/ 49 h 663"/>
                <a:gd name="T64" fmla="*/ 198 w 987"/>
                <a:gd name="T65" fmla="*/ 51 h 663"/>
                <a:gd name="T66" fmla="*/ 191 w 987"/>
                <a:gd name="T67" fmla="*/ 52 h 663"/>
                <a:gd name="T68" fmla="*/ 189 w 987"/>
                <a:gd name="T69" fmla="*/ 55 h 663"/>
                <a:gd name="T70" fmla="*/ 191 w 987"/>
                <a:gd name="T71" fmla="*/ 63 h 663"/>
                <a:gd name="T72" fmla="*/ 190 w 987"/>
                <a:gd name="T73" fmla="*/ 72 h 663"/>
                <a:gd name="T74" fmla="*/ 185 w 987"/>
                <a:gd name="T75" fmla="*/ 77 h 663"/>
                <a:gd name="T76" fmla="*/ 177 w 987"/>
                <a:gd name="T77" fmla="*/ 79 h 663"/>
                <a:gd name="T78" fmla="*/ 171 w 987"/>
                <a:gd name="T79" fmla="*/ 79 h 663"/>
                <a:gd name="T80" fmla="*/ 170 w 987"/>
                <a:gd name="T81" fmla="*/ 84 h 663"/>
                <a:gd name="T82" fmla="*/ 170 w 987"/>
                <a:gd name="T83" fmla="*/ 93 h 663"/>
                <a:gd name="T84" fmla="*/ 168 w 987"/>
                <a:gd name="T85" fmla="*/ 101 h 663"/>
                <a:gd name="T86" fmla="*/ 163 w 987"/>
                <a:gd name="T87" fmla="*/ 106 h 663"/>
                <a:gd name="T88" fmla="*/ 157 w 987"/>
                <a:gd name="T89" fmla="*/ 111 h 663"/>
                <a:gd name="T90" fmla="*/ 155 w 987"/>
                <a:gd name="T91" fmla="*/ 118 h 663"/>
                <a:gd name="T92" fmla="*/ 152 w 987"/>
                <a:gd name="T93" fmla="*/ 123 h 663"/>
                <a:gd name="T94" fmla="*/ 139 w 987"/>
                <a:gd name="T95" fmla="*/ 127 h 663"/>
                <a:gd name="T96" fmla="*/ 129 w 987"/>
                <a:gd name="T97" fmla="*/ 143 h 663"/>
                <a:gd name="T98" fmla="*/ 106 w 987"/>
                <a:gd name="T99" fmla="*/ 148 h 663"/>
                <a:gd name="T100" fmla="*/ 89 w 987"/>
                <a:gd name="T101" fmla="*/ 156 h 663"/>
                <a:gd name="T102" fmla="*/ 66 w 987"/>
                <a:gd name="T103" fmla="*/ 144 h 663"/>
                <a:gd name="T104" fmla="*/ 52 w 987"/>
                <a:gd name="T105" fmla="*/ 160 h 663"/>
                <a:gd name="T106" fmla="*/ 13 w 987"/>
                <a:gd name="T107" fmla="*/ 152 h 663"/>
                <a:gd name="T108" fmla="*/ 0 w 987"/>
                <a:gd name="T109" fmla="*/ 140 h 663"/>
                <a:gd name="T110" fmla="*/ 14 w 987"/>
                <a:gd name="T111" fmla="*/ 98 h 663"/>
                <a:gd name="T112" fmla="*/ 8 w 987"/>
                <a:gd name="T113" fmla="*/ 78 h 663"/>
                <a:gd name="T114" fmla="*/ 26 w 987"/>
                <a:gd name="T115" fmla="*/ 45 h 663"/>
                <a:gd name="T116" fmla="*/ 50 w 987"/>
                <a:gd name="T117" fmla="*/ 22 h 663"/>
                <a:gd name="T118" fmla="*/ 80 w 987"/>
                <a:gd name="T119" fmla="*/ 0 h 663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987"/>
                <a:gd name="T181" fmla="*/ 0 h 663"/>
                <a:gd name="T182" fmla="*/ 987 w 987"/>
                <a:gd name="T183" fmla="*/ 663 h 663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987" h="663">
                  <a:moveTo>
                    <a:pt x="323" y="0"/>
                  </a:moveTo>
                  <a:lnTo>
                    <a:pt x="327" y="2"/>
                  </a:lnTo>
                  <a:lnTo>
                    <a:pt x="339" y="7"/>
                  </a:lnTo>
                  <a:lnTo>
                    <a:pt x="353" y="13"/>
                  </a:lnTo>
                  <a:lnTo>
                    <a:pt x="369" y="19"/>
                  </a:lnTo>
                  <a:lnTo>
                    <a:pt x="384" y="21"/>
                  </a:lnTo>
                  <a:lnTo>
                    <a:pt x="398" y="19"/>
                  </a:lnTo>
                  <a:lnTo>
                    <a:pt x="414" y="9"/>
                  </a:lnTo>
                  <a:lnTo>
                    <a:pt x="432" y="2"/>
                  </a:lnTo>
                  <a:lnTo>
                    <a:pt x="447" y="2"/>
                  </a:lnTo>
                  <a:lnTo>
                    <a:pt x="463" y="7"/>
                  </a:lnTo>
                  <a:lnTo>
                    <a:pt x="479" y="23"/>
                  </a:lnTo>
                  <a:lnTo>
                    <a:pt x="493" y="43"/>
                  </a:lnTo>
                  <a:lnTo>
                    <a:pt x="500" y="63"/>
                  </a:lnTo>
                  <a:lnTo>
                    <a:pt x="504" y="82"/>
                  </a:lnTo>
                  <a:lnTo>
                    <a:pt x="504" y="98"/>
                  </a:lnTo>
                  <a:lnTo>
                    <a:pt x="508" y="114"/>
                  </a:lnTo>
                  <a:lnTo>
                    <a:pt x="512" y="129"/>
                  </a:lnTo>
                  <a:lnTo>
                    <a:pt x="522" y="143"/>
                  </a:lnTo>
                  <a:lnTo>
                    <a:pt x="534" y="151"/>
                  </a:lnTo>
                  <a:lnTo>
                    <a:pt x="550" y="155"/>
                  </a:lnTo>
                  <a:lnTo>
                    <a:pt x="567" y="157"/>
                  </a:lnTo>
                  <a:lnTo>
                    <a:pt x="585" y="157"/>
                  </a:lnTo>
                  <a:lnTo>
                    <a:pt x="599" y="153"/>
                  </a:lnTo>
                  <a:lnTo>
                    <a:pt x="609" y="147"/>
                  </a:lnTo>
                  <a:lnTo>
                    <a:pt x="617" y="133"/>
                  </a:lnTo>
                  <a:lnTo>
                    <a:pt x="628" y="116"/>
                  </a:lnTo>
                  <a:lnTo>
                    <a:pt x="642" y="96"/>
                  </a:lnTo>
                  <a:lnTo>
                    <a:pt x="656" y="76"/>
                  </a:lnTo>
                  <a:lnTo>
                    <a:pt x="668" y="61"/>
                  </a:lnTo>
                  <a:lnTo>
                    <a:pt x="683" y="43"/>
                  </a:lnTo>
                  <a:lnTo>
                    <a:pt x="703" y="27"/>
                  </a:lnTo>
                  <a:lnTo>
                    <a:pt x="723" y="15"/>
                  </a:lnTo>
                  <a:lnTo>
                    <a:pt x="737" y="9"/>
                  </a:lnTo>
                  <a:lnTo>
                    <a:pt x="748" y="11"/>
                  </a:lnTo>
                  <a:lnTo>
                    <a:pt x="764" y="19"/>
                  </a:lnTo>
                  <a:lnTo>
                    <a:pt x="782" y="27"/>
                  </a:lnTo>
                  <a:lnTo>
                    <a:pt x="802" y="37"/>
                  </a:lnTo>
                  <a:lnTo>
                    <a:pt x="823" y="45"/>
                  </a:lnTo>
                  <a:lnTo>
                    <a:pt x="851" y="47"/>
                  </a:lnTo>
                  <a:lnTo>
                    <a:pt x="874" y="43"/>
                  </a:lnTo>
                  <a:lnTo>
                    <a:pt x="896" y="37"/>
                  </a:lnTo>
                  <a:lnTo>
                    <a:pt x="920" y="33"/>
                  </a:lnTo>
                  <a:lnTo>
                    <a:pt x="937" y="29"/>
                  </a:lnTo>
                  <a:lnTo>
                    <a:pt x="953" y="25"/>
                  </a:lnTo>
                  <a:lnTo>
                    <a:pt x="967" y="21"/>
                  </a:lnTo>
                  <a:lnTo>
                    <a:pt x="979" y="19"/>
                  </a:lnTo>
                  <a:lnTo>
                    <a:pt x="985" y="21"/>
                  </a:lnTo>
                  <a:lnTo>
                    <a:pt x="987" y="31"/>
                  </a:lnTo>
                  <a:lnTo>
                    <a:pt x="987" y="51"/>
                  </a:lnTo>
                  <a:lnTo>
                    <a:pt x="985" y="70"/>
                  </a:lnTo>
                  <a:lnTo>
                    <a:pt x="983" y="92"/>
                  </a:lnTo>
                  <a:lnTo>
                    <a:pt x="979" y="112"/>
                  </a:lnTo>
                  <a:lnTo>
                    <a:pt x="973" y="124"/>
                  </a:lnTo>
                  <a:lnTo>
                    <a:pt x="963" y="128"/>
                  </a:lnTo>
                  <a:lnTo>
                    <a:pt x="951" y="128"/>
                  </a:lnTo>
                  <a:lnTo>
                    <a:pt x="937" y="126"/>
                  </a:lnTo>
                  <a:lnTo>
                    <a:pt x="926" y="124"/>
                  </a:lnTo>
                  <a:lnTo>
                    <a:pt x="912" y="126"/>
                  </a:lnTo>
                  <a:lnTo>
                    <a:pt x="902" y="131"/>
                  </a:lnTo>
                  <a:lnTo>
                    <a:pt x="886" y="147"/>
                  </a:lnTo>
                  <a:lnTo>
                    <a:pt x="865" y="167"/>
                  </a:lnTo>
                  <a:lnTo>
                    <a:pt x="843" y="185"/>
                  </a:lnTo>
                  <a:lnTo>
                    <a:pt x="821" y="198"/>
                  </a:lnTo>
                  <a:lnTo>
                    <a:pt x="807" y="204"/>
                  </a:lnTo>
                  <a:lnTo>
                    <a:pt x="792" y="206"/>
                  </a:lnTo>
                  <a:lnTo>
                    <a:pt x="778" y="206"/>
                  </a:lnTo>
                  <a:lnTo>
                    <a:pt x="766" y="208"/>
                  </a:lnTo>
                  <a:lnTo>
                    <a:pt x="760" y="212"/>
                  </a:lnTo>
                  <a:lnTo>
                    <a:pt x="758" y="222"/>
                  </a:lnTo>
                  <a:lnTo>
                    <a:pt x="762" y="236"/>
                  </a:lnTo>
                  <a:lnTo>
                    <a:pt x="764" y="253"/>
                  </a:lnTo>
                  <a:lnTo>
                    <a:pt x="764" y="271"/>
                  </a:lnTo>
                  <a:lnTo>
                    <a:pt x="760" y="289"/>
                  </a:lnTo>
                  <a:lnTo>
                    <a:pt x="754" y="303"/>
                  </a:lnTo>
                  <a:lnTo>
                    <a:pt x="743" y="311"/>
                  </a:lnTo>
                  <a:lnTo>
                    <a:pt x="725" y="316"/>
                  </a:lnTo>
                  <a:lnTo>
                    <a:pt x="709" y="316"/>
                  </a:lnTo>
                  <a:lnTo>
                    <a:pt x="695" y="316"/>
                  </a:lnTo>
                  <a:lnTo>
                    <a:pt x="685" y="318"/>
                  </a:lnTo>
                  <a:lnTo>
                    <a:pt x="682" y="326"/>
                  </a:lnTo>
                  <a:lnTo>
                    <a:pt x="682" y="338"/>
                  </a:lnTo>
                  <a:lnTo>
                    <a:pt x="682" y="356"/>
                  </a:lnTo>
                  <a:lnTo>
                    <a:pt x="682" y="374"/>
                  </a:lnTo>
                  <a:lnTo>
                    <a:pt x="680" y="391"/>
                  </a:lnTo>
                  <a:lnTo>
                    <a:pt x="674" y="405"/>
                  </a:lnTo>
                  <a:lnTo>
                    <a:pt x="668" y="415"/>
                  </a:lnTo>
                  <a:lnTo>
                    <a:pt x="654" y="425"/>
                  </a:lnTo>
                  <a:lnTo>
                    <a:pt x="640" y="433"/>
                  </a:lnTo>
                  <a:lnTo>
                    <a:pt x="630" y="444"/>
                  </a:lnTo>
                  <a:lnTo>
                    <a:pt x="626" y="458"/>
                  </a:lnTo>
                  <a:lnTo>
                    <a:pt x="622" y="474"/>
                  </a:lnTo>
                  <a:lnTo>
                    <a:pt x="617" y="486"/>
                  </a:lnTo>
                  <a:lnTo>
                    <a:pt x="609" y="494"/>
                  </a:lnTo>
                  <a:lnTo>
                    <a:pt x="605" y="496"/>
                  </a:lnTo>
                  <a:lnTo>
                    <a:pt x="558" y="511"/>
                  </a:lnTo>
                  <a:lnTo>
                    <a:pt x="546" y="572"/>
                  </a:lnTo>
                  <a:lnTo>
                    <a:pt x="518" y="572"/>
                  </a:lnTo>
                  <a:lnTo>
                    <a:pt x="461" y="598"/>
                  </a:lnTo>
                  <a:lnTo>
                    <a:pt x="424" y="594"/>
                  </a:lnTo>
                  <a:lnTo>
                    <a:pt x="412" y="620"/>
                  </a:lnTo>
                  <a:lnTo>
                    <a:pt x="357" y="627"/>
                  </a:lnTo>
                  <a:lnTo>
                    <a:pt x="327" y="643"/>
                  </a:lnTo>
                  <a:lnTo>
                    <a:pt x="266" y="578"/>
                  </a:lnTo>
                  <a:lnTo>
                    <a:pt x="229" y="596"/>
                  </a:lnTo>
                  <a:lnTo>
                    <a:pt x="209" y="643"/>
                  </a:lnTo>
                  <a:lnTo>
                    <a:pt x="105" y="663"/>
                  </a:lnTo>
                  <a:lnTo>
                    <a:pt x="54" y="610"/>
                  </a:lnTo>
                  <a:lnTo>
                    <a:pt x="4" y="612"/>
                  </a:lnTo>
                  <a:lnTo>
                    <a:pt x="0" y="562"/>
                  </a:lnTo>
                  <a:lnTo>
                    <a:pt x="69" y="482"/>
                  </a:lnTo>
                  <a:lnTo>
                    <a:pt x="59" y="395"/>
                  </a:lnTo>
                  <a:lnTo>
                    <a:pt x="28" y="350"/>
                  </a:lnTo>
                  <a:lnTo>
                    <a:pt x="32" y="313"/>
                  </a:lnTo>
                  <a:lnTo>
                    <a:pt x="87" y="265"/>
                  </a:lnTo>
                  <a:lnTo>
                    <a:pt x="107" y="181"/>
                  </a:lnTo>
                  <a:lnTo>
                    <a:pt x="168" y="143"/>
                  </a:lnTo>
                  <a:lnTo>
                    <a:pt x="201" y="88"/>
                  </a:lnTo>
                  <a:lnTo>
                    <a:pt x="266" y="84"/>
                  </a:lnTo>
                  <a:lnTo>
                    <a:pt x="323" y="0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9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Freeform 92"/>
            <p:cNvSpPr>
              <a:spLocks/>
            </p:cNvSpPr>
            <p:nvPr/>
          </p:nvSpPr>
          <p:spPr bwMode="gray">
            <a:xfrm>
              <a:off x="3451" y="2207"/>
              <a:ext cx="493" cy="331"/>
            </a:xfrm>
            <a:custGeom>
              <a:avLst/>
              <a:gdLst>
                <a:gd name="T0" fmla="*/ 81 w 987"/>
                <a:gd name="T1" fmla="*/ 0 h 663"/>
                <a:gd name="T2" fmla="*/ 88 w 987"/>
                <a:gd name="T3" fmla="*/ 3 h 663"/>
                <a:gd name="T4" fmla="*/ 96 w 987"/>
                <a:gd name="T5" fmla="*/ 5 h 663"/>
                <a:gd name="T6" fmla="*/ 103 w 987"/>
                <a:gd name="T7" fmla="*/ 2 h 663"/>
                <a:gd name="T8" fmla="*/ 111 w 987"/>
                <a:gd name="T9" fmla="*/ 0 h 663"/>
                <a:gd name="T10" fmla="*/ 119 w 987"/>
                <a:gd name="T11" fmla="*/ 5 h 663"/>
                <a:gd name="T12" fmla="*/ 125 w 987"/>
                <a:gd name="T13" fmla="*/ 15 h 663"/>
                <a:gd name="T14" fmla="*/ 126 w 987"/>
                <a:gd name="T15" fmla="*/ 24 h 663"/>
                <a:gd name="T16" fmla="*/ 128 w 987"/>
                <a:gd name="T17" fmla="*/ 32 h 663"/>
                <a:gd name="T18" fmla="*/ 133 w 987"/>
                <a:gd name="T19" fmla="*/ 37 h 663"/>
                <a:gd name="T20" fmla="*/ 141 w 987"/>
                <a:gd name="T21" fmla="*/ 39 h 663"/>
                <a:gd name="T22" fmla="*/ 149 w 987"/>
                <a:gd name="T23" fmla="*/ 38 h 663"/>
                <a:gd name="T24" fmla="*/ 154 w 987"/>
                <a:gd name="T25" fmla="*/ 33 h 663"/>
                <a:gd name="T26" fmla="*/ 160 w 987"/>
                <a:gd name="T27" fmla="*/ 24 h 663"/>
                <a:gd name="T28" fmla="*/ 167 w 987"/>
                <a:gd name="T29" fmla="*/ 15 h 663"/>
                <a:gd name="T30" fmla="*/ 175 w 987"/>
                <a:gd name="T31" fmla="*/ 6 h 663"/>
                <a:gd name="T32" fmla="*/ 184 w 987"/>
                <a:gd name="T33" fmla="*/ 2 h 663"/>
                <a:gd name="T34" fmla="*/ 191 w 987"/>
                <a:gd name="T35" fmla="*/ 4 h 663"/>
                <a:gd name="T36" fmla="*/ 200 w 987"/>
                <a:gd name="T37" fmla="*/ 9 h 663"/>
                <a:gd name="T38" fmla="*/ 212 w 987"/>
                <a:gd name="T39" fmla="*/ 11 h 663"/>
                <a:gd name="T40" fmla="*/ 224 w 987"/>
                <a:gd name="T41" fmla="*/ 9 h 663"/>
                <a:gd name="T42" fmla="*/ 234 w 987"/>
                <a:gd name="T43" fmla="*/ 7 h 663"/>
                <a:gd name="T44" fmla="*/ 241 w 987"/>
                <a:gd name="T45" fmla="*/ 5 h 663"/>
                <a:gd name="T46" fmla="*/ 246 w 987"/>
                <a:gd name="T47" fmla="*/ 5 h 663"/>
                <a:gd name="T48" fmla="*/ 246 w 987"/>
                <a:gd name="T49" fmla="*/ 12 h 663"/>
                <a:gd name="T50" fmla="*/ 245 w 987"/>
                <a:gd name="T51" fmla="*/ 23 h 663"/>
                <a:gd name="T52" fmla="*/ 243 w 987"/>
                <a:gd name="T53" fmla="*/ 31 h 663"/>
                <a:gd name="T54" fmla="*/ 237 w 987"/>
                <a:gd name="T55" fmla="*/ 32 h 663"/>
                <a:gd name="T56" fmla="*/ 231 w 987"/>
                <a:gd name="T57" fmla="*/ 31 h 663"/>
                <a:gd name="T58" fmla="*/ 225 w 987"/>
                <a:gd name="T59" fmla="*/ 32 h 663"/>
                <a:gd name="T60" fmla="*/ 216 w 987"/>
                <a:gd name="T61" fmla="*/ 41 h 663"/>
                <a:gd name="T62" fmla="*/ 205 w 987"/>
                <a:gd name="T63" fmla="*/ 49 h 663"/>
                <a:gd name="T64" fmla="*/ 198 w 987"/>
                <a:gd name="T65" fmla="*/ 51 h 663"/>
                <a:gd name="T66" fmla="*/ 191 w 987"/>
                <a:gd name="T67" fmla="*/ 52 h 663"/>
                <a:gd name="T68" fmla="*/ 189 w 987"/>
                <a:gd name="T69" fmla="*/ 55 h 663"/>
                <a:gd name="T70" fmla="*/ 191 w 987"/>
                <a:gd name="T71" fmla="*/ 63 h 663"/>
                <a:gd name="T72" fmla="*/ 190 w 987"/>
                <a:gd name="T73" fmla="*/ 72 h 663"/>
                <a:gd name="T74" fmla="*/ 185 w 987"/>
                <a:gd name="T75" fmla="*/ 77 h 663"/>
                <a:gd name="T76" fmla="*/ 177 w 987"/>
                <a:gd name="T77" fmla="*/ 79 h 663"/>
                <a:gd name="T78" fmla="*/ 171 w 987"/>
                <a:gd name="T79" fmla="*/ 79 h 663"/>
                <a:gd name="T80" fmla="*/ 170 w 987"/>
                <a:gd name="T81" fmla="*/ 84 h 663"/>
                <a:gd name="T82" fmla="*/ 170 w 987"/>
                <a:gd name="T83" fmla="*/ 93 h 663"/>
                <a:gd name="T84" fmla="*/ 168 w 987"/>
                <a:gd name="T85" fmla="*/ 101 h 663"/>
                <a:gd name="T86" fmla="*/ 163 w 987"/>
                <a:gd name="T87" fmla="*/ 106 h 663"/>
                <a:gd name="T88" fmla="*/ 157 w 987"/>
                <a:gd name="T89" fmla="*/ 111 h 663"/>
                <a:gd name="T90" fmla="*/ 155 w 987"/>
                <a:gd name="T91" fmla="*/ 118 h 663"/>
                <a:gd name="T92" fmla="*/ 152 w 987"/>
                <a:gd name="T93" fmla="*/ 123 h 663"/>
                <a:gd name="T94" fmla="*/ 139 w 987"/>
                <a:gd name="T95" fmla="*/ 127 h 663"/>
                <a:gd name="T96" fmla="*/ 129 w 987"/>
                <a:gd name="T97" fmla="*/ 143 h 663"/>
                <a:gd name="T98" fmla="*/ 106 w 987"/>
                <a:gd name="T99" fmla="*/ 148 h 663"/>
                <a:gd name="T100" fmla="*/ 89 w 987"/>
                <a:gd name="T101" fmla="*/ 156 h 663"/>
                <a:gd name="T102" fmla="*/ 66 w 987"/>
                <a:gd name="T103" fmla="*/ 144 h 663"/>
                <a:gd name="T104" fmla="*/ 52 w 987"/>
                <a:gd name="T105" fmla="*/ 160 h 663"/>
                <a:gd name="T106" fmla="*/ 13 w 987"/>
                <a:gd name="T107" fmla="*/ 152 h 663"/>
                <a:gd name="T108" fmla="*/ 0 w 987"/>
                <a:gd name="T109" fmla="*/ 140 h 663"/>
                <a:gd name="T110" fmla="*/ 14 w 987"/>
                <a:gd name="T111" fmla="*/ 98 h 663"/>
                <a:gd name="T112" fmla="*/ 8 w 987"/>
                <a:gd name="T113" fmla="*/ 78 h 663"/>
                <a:gd name="T114" fmla="*/ 26 w 987"/>
                <a:gd name="T115" fmla="*/ 45 h 663"/>
                <a:gd name="T116" fmla="*/ 50 w 987"/>
                <a:gd name="T117" fmla="*/ 22 h 663"/>
                <a:gd name="T118" fmla="*/ 80 w 987"/>
                <a:gd name="T119" fmla="*/ 0 h 663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987"/>
                <a:gd name="T181" fmla="*/ 0 h 663"/>
                <a:gd name="T182" fmla="*/ 987 w 987"/>
                <a:gd name="T183" fmla="*/ 663 h 663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987" h="663">
                  <a:moveTo>
                    <a:pt x="323" y="0"/>
                  </a:moveTo>
                  <a:lnTo>
                    <a:pt x="327" y="2"/>
                  </a:lnTo>
                  <a:lnTo>
                    <a:pt x="339" y="7"/>
                  </a:lnTo>
                  <a:lnTo>
                    <a:pt x="353" y="13"/>
                  </a:lnTo>
                  <a:lnTo>
                    <a:pt x="369" y="19"/>
                  </a:lnTo>
                  <a:lnTo>
                    <a:pt x="384" y="21"/>
                  </a:lnTo>
                  <a:lnTo>
                    <a:pt x="398" y="19"/>
                  </a:lnTo>
                  <a:lnTo>
                    <a:pt x="414" y="9"/>
                  </a:lnTo>
                  <a:lnTo>
                    <a:pt x="432" y="2"/>
                  </a:lnTo>
                  <a:lnTo>
                    <a:pt x="447" y="2"/>
                  </a:lnTo>
                  <a:lnTo>
                    <a:pt x="463" y="7"/>
                  </a:lnTo>
                  <a:lnTo>
                    <a:pt x="479" y="23"/>
                  </a:lnTo>
                  <a:lnTo>
                    <a:pt x="493" y="43"/>
                  </a:lnTo>
                  <a:lnTo>
                    <a:pt x="500" y="63"/>
                  </a:lnTo>
                  <a:lnTo>
                    <a:pt x="504" y="82"/>
                  </a:lnTo>
                  <a:lnTo>
                    <a:pt x="504" y="98"/>
                  </a:lnTo>
                  <a:lnTo>
                    <a:pt x="508" y="114"/>
                  </a:lnTo>
                  <a:lnTo>
                    <a:pt x="512" y="129"/>
                  </a:lnTo>
                  <a:lnTo>
                    <a:pt x="522" y="143"/>
                  </a:lnTo>
                  <a:lnTo>
                    <a:pt x="534" y="151"/>
                  </a:lnTo>
                  <a:lnTo>
                    <a:pt x="550" y="155"/>
                  </a:lnTo>
                  <a:lnTo>
                    <a:pt x="567" y="157"/>
                  </a:lnTo>
                  <a:lnTo>
                    <a:pt x="585" y="157"/>
                  </a:lnTo>
                  <a:lnTo>
                    <a:pt x="599" y="153"/>
                  </a:lnTo>
                  <a:lnTo>
                    <a:pt x="609" y="147"/>
                  </a:lnTo>
                  <a:lnTo>
                    <a:pt x="617" y="133"/>
                  </a:lnTo>
                  <a:lnTo>
                    <a:pt x="628" y="116"/>
                  </a:lnTo>
                  <a:lnTo>
                    <a:pt x="642" y="96"/>
                  </a:lnTo>
                  <a:lnTo>
                    <a:pt x="656" y="76"/>
                  </a:lnTo>
                  <a:lnTo>
                    <a:pt x="668" y="61"/>
                  </a:lnTo>
                  <a:lnTo>
                    <a:pt x="683" y="43"/>
                  </a:lnTo>
                  <a:lnTo>
                    <a:pt x="703" y="27"/>
                  </a:lnTo>
                  <a:lnTo>
                    <a:pt x="723" y="15"/>
                  </a:lnTo>
                  <a:lnTo>
                    <a:pt x="737" y="9"/>
                  </a:lnTo>
                  <a:lnTo>
                    <a:pt x="748" y="11"/>
                  </a:lnTo>
                  <a:lnTo>
                    <a:pt x="764" y="19"/>
                  </a:lnTo>
                  <a:lnTo>
                    <a:pt x="782" y="27"/>
                  </a:lnTo>
                  <a:lnTo>
                    <a:pt x="802" y="37"/>
                  </a:lnTo>
                  <a:lnTo>
                    <a:pt x="823" y="45"/>
                  </a:lnTo>
                  <a:lnTo>
                    <a:pt x="851" y="47"/>
                  </a:lnTo>
                  <a:lnTo>
                    <a:pt x="874" y="43"/>
                  </a:lnTo>
                  <a:lnTo>
                    <a:pt x="896" y="37"/>
                  </a:lnTo>
                  <a:lnTo>
                    <a:pt x="920" y="33"/>
                  </a:lnTo>
                  <a:lnTo>
                    <a:pt x="937" y="29"/>
                  </a:lnTo>
                  <a:lnTo>
                    <a:pt x="953" y="25"/>
                  </a:lnTo>
                  <a:lnTo>
                    <a:pt x="967" y="21"/>
                  </a:lnTo>
                  <a:lnTo>
                    <a:pt x="979" y="19"/>
                  </a:lnTo>
                  <a:lnTo>
                    <a:pt x="985" y="21"/>
                  </a:lnTo>
                  <a:lnTo>
                    <a:pt x="987" y="31"/>
                  </a:lnTo>
                  <a:lnTo>
                    <a:pt x="987" y="51"/>
                  </a:lnTo>
                  <a:lnTo>
                    <a:pt x="985" y="70"/>
                  </a:lnTo>
                  <a:lnTo>
                    <a:pt x="983" y="92"/>
                  </a:lnTo>
                  <a:lnTo>
                    <a:pt x="979" y="112"/>
                  </a:lnTo>
                  <a:lnTo>
                    <a:pt x="973" y="124"/>
                  </a:lnTo>
                  <a:lnTo>
                    <a:pt x="963" y="128"/>
                  </a:lnTo>
                  <a:lnTo>
                    <a:pt x="951" y="128"/>
                  </a:lnTo>
                  <a:lnTo>
                    <a:pt x="937" y="126"/>
                  </a:lnTo>
                  <a:lnTo>
                    <a:pt x="926" y="124"/>
                  </a:lnTo>
                  <a:lnTo>
                    <a:pt x="912" y="126"/>
                  </a:lnTo>
                  <a:lnTo>
                    <a:pt x="902" y="131"/>
                  </a:lnTo>
                  <a:lnTo>
                    <a:pt x="886" y="147"/>
                  </a:lnTo>
                  <a:lnTo>
                    <a:pt x="865" y="167"/>
                  </a:lnTo>
                  <a:lnTo>
                    <a:pt x="843" y="185"/>
                  </a:lnTo>
                  <a:lnTo>
                    <a:pt x="821" y="198"/>
                  </a:lnTo>
                  <a:lnTo>
                    <a:pt x="807" y="204"/>
                  </a:lnTo>
                  <a:lnTo>
                    <a:pt x="792" y="206"/>
                  </a:lnTo>
                  <a:lnTo>
                    <a:pt x="778" y="206"/>
                  </a:lnTo>
                  <a:lnTo>
                    <a:pt x="766" y="208"/>
                  </a:lnTo>
                  <a:lnTo>
                    <a:pt x="760" y="212"/>
                  </a:lnTo>
                  <a:lnTo>
                    <a:pt x="758" y="222"/>
                  </a:lnTo>
                  <a:lnTo>
                    <a:pt x="762" y="236"/>
                  </a:lnTo>
                  <a:lnTo>
                    <a:pt x="764" y="253"/>
                  </a:lnTo>
                  <a:lnTo>
                    <a:pt x="764" y="271"/>
                  </a:lnTo>
                  <a:lnTo>
                    <a:pt x="760" y="289"/>
                  </a:lnTo>
                  <a:lnTo>
                    <a:pt x="754" y="303"/>
                  </a:lnTo>
                  <a:lnTo>
                    <a:pt x="743" y="311"/>
                  </a:lnTo>
                  <a:lnTo>
                    <a:pt x="725" y="316"/>
                  </a:lnTo>
                  <a:lnTo>
                    <a:pt x="709" y="316"/>
                  </a:lnTo>
                  <a:lnTo>
                    <a:pt x="695" y="316"/>
                  </a:lnTo>
                  <a:lnTo>
                    <a:pt x="685" y="318"/>
                  </a:lnTo>
                  <a:lnTo>
                    <a:pt x="682" y="326"/>
                  </a:lnTo>
                  <a:lnTo>
                    <a:pt x="682" y="338"/>
                  </a:lnTo>
                  <a:lnTo>
                    <a:pt x="682" y="356"/>
                  </a:lnTo>
                  <a:lnTo>
                    <a:pt x="682" y="374"/>
                  </a:lnTo>
                  <a:lnTo>
                    <a:pt x="680" y="391"/>
                  </a:lnTo>
                  <a:lnTo>
                    <a:pt x="674" y="405"/>
                  </a:lnTo>
                  <a:lnTo>
                    <a:pt x="668" y="415"/>
                  </a:lnTo>
                  <a:lnTo>
                    <a:pt x="654" y="425"/>
                  </a:lnTo>
                  <a:lnTo>
                    <a:pt x="640" y="433"/>
                  </a:lnTo>
                  <a:lnTo>
                    <a:pt x="630" y="444"/>
                  </a:lnTo>
                  <a:lnTo>
                    <a:pt x="626" y="458"/>
                  </a:lnTo>
                  <a:lnTo>
                    <a:pt x="622" y="474"/>
                  </a:lnTo>
                  <a:lnTo>
                    <a:pt x="617" y="486"/>
                  </a:lnTo>
                  <a:lnTo>
                    <a:pt x="609" y="494"/>
                  </a:lnTo>
                  <a:lnTo>
                    <a:pt x="605" y="496"/>
                  </a:lnTo>
                  <a:lnTo>
                    <a:pt x="558" y="511"/>
                  </a:lnTo>
                  <a:lnTo>
                    <a:pt x="546" y="572"/>
                  </a:lnTo>
                  <a:lnTo>
                    <a:pt x="518" y="572"/>
                  </a:lnTo>
                  <a:lnTo>
                    <a:pt x="461" y="598"/>
                  </a:lnTo>
                  <a:lnTo>
                    <a:pt x="424" y="594"/>
                  </a:lnTo>
                  <a:lnTo>
                    <a:pt x="412" y="620"/>
                  </a:lnTo>
                  <a:lnTo>
                    <a:pt x="357" y="627"/>
                  </a:lnTo>
                  <a:lnTo>
                    <a:pt x="327" y="643"/>
                  </a:lnTo>
                  <a:lnTo>
                    <a:pt x="266" y="578"/>
                  </a:lnTo>
                  <a:lnTo>
                    <a:pt x="229" y="596"/>
                  </a:lnTo>
                  <a:lnTo>
                    <a:pt x="209" y="643"/>
                  </a:lnTo>
                  <a:lnTo>
                    <a:pt x="105" y="663"/>
                  </a:lnTo>
                  <a:lnTo>
                    <a:pt x="54" y="610"/>
                  </a:lnTo>
                  <a:lnTo>
                    <a:pt x="4" y="612"/>
                  </a:lnTo>
                  <a:lnTo>
                    <a:pt x="0" y="562"/>
                  </a:lnTo>
                  <a:lnTo>
                    <a:pt x="69" y="482"/>
                  </a:lnTo>
                  <a:lnTo>
                    <a:pt x="59" y="395"/>
                  </a:lnTo>
                  <a:lnTo>
                    <a:pt x="28" y="350"/>
                  </a:lnTo>
                  <a:lnTo>
                    <a:pt x="32" y="313"/>
                  </a:lnTo>
                  <a:lnTo>
                    <a:pt x="87" y="265"/>
                  </a:lnTo>
                  <a:lnTo>
                    <a:pt x="107" y="181"/>
                  </a:lnTo>
                  <a:lnTo>
                    <a:pt x="168" y="143"/>
                  </a:lnTo>
                  <a:lnTo>
                    <a:pt x="201" y="88"/>
                  </a:lnTo>
                  <a:lnTo>
                    <a:pt x="266" y="84"/>
                  </a:lnTo>
                  <a:lnTo>
                    <a:pt x="323" y="0"/>
                  </a:lnTo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Freeform 93"/>
            <p:cNvSpPr>
              <a:spLocks/>
            </p:cNvSpPr>
            <p:nvPr/>
          </p:nvSpPr>
          <p:spPr bwMode="gray">
            <a:xfrm>
              <a:off x="3322" y="1838"/>
              <a:ext cx="400" cy="580"/>
            </a:xfrm>
            <a:custGeom>
              <a:avLst/>
              <a:gdLst>
                <a:gd name="T0" fmla="*/ 199 w 799"/>
                <a:gd name="T1" fmla="*/ 103 h 1161"/>
                <a:gd name="T2" fmla="*/ 194 w 799"/>
                <a:gd name="T3" fmla="*/ 108 h 1161"/>
                <a:gd name="T4" fmla="*/ 187 w 799"/>
                <a:gd name="T5" fmla="*/ 114 h 1161"/>
                <a:gd name="T6" fmla="*/ 185 w 799"/>
                <a:gd name="T7" fmla="*/ 121 h 1161"/>
                <a:gd name="T8" fmla="*/ 185 w 799"/>
                <a:gd name="T9" fmla="*/ 129 h 1161"/>
                <a:gd name="T10" fmla="*/ 182 w 799"/>
                <a:gd name="T11" fmla="*/ 137 h 1161"/>
                <a:gd name="T12" fmla="*/ 171 w 799"/>
                <a:gd name="T13" fmla="*/ 142 h 1161"/>
                <a:gd name="T14" fmla="*/ 162 w 799"/>
                <a:gd name="T15" fmla="*/ 146 h 1161"/>
                <a:gd name="T16" fmla="*/ 156 w 799"/>
                <a:gd name="T17" fmla="*/ 146 h 1161"/>
                <a:gd name="T18" fmla="*/ 149 w 799"/>
                <a:gd name="T19" fmla="*/ 145 h 1161"/>
                <a:gd name="T20" fmla="*/ 145 w 799"/>
                <a:gd name="T21" fmla="*/ 144 h 1161"/>
                <a:gd name="T22" fmla="*/ 140 w 799"/>
                <a:gd name="T23" fmla="*/ 169 h 1161"/>
                <a:gd name="T24" fmla="*/ 145 w 799"/>
                <a:gd name="T25" fmla="*/ 184 h 1161"/>
                <a:gd name="T26" fmla="*/ 115 w 799"/>
                <a:gd name="T27" fmla="*/ 206 h 1161"/>
                <a:gd name="T28" fmla="*/ 92 w 799"/>
                <a:gd name="T29" fmla="*/ 229 h 1161"/>
                <a:gd name="T30" fmla="*/ 73 w 799"/>
                <a:gd name="T31" fmla="*/ 262 h 1161"/>
                <a:gd name="T32" fmla="*/ 79 w 799"/>
                <a:gd name="T33" fmla="*/ 283 h 1161"/>
                <a:gd name="T34" fmla="*/ 61 w 799"/>
                <a:gd name="T35" fmla="*/ 290 h 1161"/>
                <a:gd name="T36" fmla="*/ 20 w 799"/>
                <a:gd name="T37" fmla="*/ 284 h 1161"/>
                <a:gd name="T38" fmla="*/ 12 w 799"/>
                <a:gd name="T39" fmla="*/ 265 h 1161"/>
                <a:gd name="T40" fmla="*/ 17 w 799"/>
                <a:gd name="T41" fmla="*/ 247 h 1161"/>
                <a:gd name="T42" fmla="*/ 21 w 799"/>
                <a:gd name="T43" fmla="*/ 214 h 1161"/>
                <a:gd name="T44" fmla="*/ 3 w 799"/>
                <a:gd name="T45" fmla="*/ 187 h 1161"/>
                <a:gd name="T46" fmla="*/ 12 w 799"/>
                <a:gd name="T47" fmla="*/ 169 h 1161"/>
                <a:gd name="T48" fmla="*/ 29 w 799"/>
                <a:gd name="T49" fmla="*/ 148 h 1161"/>
                <a:gd name="T50" fmla="*/ 13 w 799"/>
                <a:gd name="T51" fmla="*/ 132 h 1161"/>
                <a:gd name="T52" fmla="*/ 24 w 799"/>
                <a:gd name="T53" fmla="*/ 116 h 1161"/>
                <a:gd name="T54" fmla="*/ 0 w 799"/>
                <a:gd name="T55" fmla="*/ 84 h 1161"/>
                <a:gd name="T56" fmla="*/ 1 w 799"/>
                <a:gd name="T57" fmla="*/ 68 h 1161"/>
                <a:gd name="T58" fmla="*/ 11 w 799"/>
                <a:gd name="T59" fmla="*/ 45 h 1161"/>
                <a:gd name="T60" fmla="*/ 29 w 799"/>
                <a:gd name="T61" fmla="*/ 36 h 1161"/>
                <a:gd name="T62" fmla="*/ 45 w 799"/>
                <a:gd name="T63" fmla="*/ 55 h 1161"/>
                <a:gd name="T64" fmla="*/ 68 w 799"/>
                <a:gd name="T65" fmla="*/ 41 h 1161"/>
                <a:gd name="T66" fmla="*/ 81 w 799"/>
                <a:gd name="T67" fmla="*/ 35 h 1161"/>
                <a:gd name="T68" fmla="*/ 88 w 799"/>
                <a:gd name="T69" fmla="*/ 14 h 1161"/>
                <a:gd name="T70" fmla="*/ 105 w 799"/>
                <a:gd name="T71" fmla="*/ 8 h 1161"/>
                <a:gd name="T72" fmla="*/ 116 w 799"/>
                <a:gd name="T73" fmla="*/ 4 h 1161"/>
                <a:gd name="T74" fmla="*/ 124 w 799"/>
                <a:gd name="T75" fmla="*/ 16 h 1161"/>
                <a:gd name="T76" fmla="*/ 128 w 799"/>
                <a:gd name="T77" fmla="*/ 21 h 1161"/>
                <a:gd name="T78" fmla="*/ 131 w 799"/>
                <a:gd name="T79" fmla="*/ 26 h 1161"/>
                <a:gd name="T80" fmla="*/ 132 w 799"/>
                <a:gd name="T81" fmla="*/ 28 h 1161"/>
                <a:gd name="T82" fmla="*/ 133 w 799"/>
                <a:gd name="T83" fmla="*/ 34 h 1161"/>
                <a:gd name="T84" fmla="*/ 135 w 799"/>
                <a:gd name="T85" fmla="*/ 40 h 1161"/>
                <a:gd name="T86" fmla="*/ 147 w 799"/>
                <a:gd name="T87" fmla="*/ 52 h 1161"/>
                <a:gd name="T88" fmla="*/ 166 w 799"/>
                <a:gd name="T89" fmla="*/ 58 h 1161"/>
                <a:gd name="T90" fmla="*/ 174 w 799"/>
                <a:gd name="T91" fmla="*/ 77 h 1161"/>
                <a:gd name="T92" fmla="*/ 194 w 799"/>
                <a:gd name="T93" fmla="*/ 97 h 1161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99"/>
                <a:gd name="T142" fmla="*/ 0 h 1161"/>
                <a:gd name="T143" fmla="*/ 799 w 799"/>
                <a:gd name="T144" fmla="*/ 1161 h 1161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99" h="1161">
                  <a:moveTo>
                    <a:pt x="799" y="413"/>
                  </a:moveTo>
                  <a:lnTo>
                    <a:pt x="795" y="415"/>
                  </a:lnTo>
                  <a:lnTo>
                    <a:pt x="785" y="423"/>
                  </a:lnTo>
                  <a:lnTo>
                    <a:pt x="773" y="433"/>
                  </a:lnTo>
                  <a:lnTo>
                    <a:pt x="759" y="444"/>
                  </a:lnTo>
                  <a:lnTo>
                    <a:pt x="748" y="458"/>
                  </a:lnTo>
                  <a:lnTo>
                    <a:pt x="740" y="468"/>
                  </a:lnTo>
                  <a:lnTo>
                    <a:pt x="738" y="484"/>
                  </a:lnTo>
                  <a:lnTo>
                    <a:pt x="738" y="499"/>
                  </a:lnTo>
                  <a:lnTo>
                    <a:pt x="738" y="517"/>
                  </a:lnTo>
                  <a:lnTo>
                    <a:pt x="734" y="535"/>
                  </a:lnTo>
                  <a:lnTo>
                    <a:pt x="726" y="549"/>
                  </a:lnTo>
                  <a:lnTo>
                    <a:pt x="706" y="560"/>
                  </a:lnTo>
                  <a:lnTo>
                    <a:pt x="683" y="570"/>
                  </a:lnTo>
                  <a:lnTo>
                    <a:pt x="661" y="578"/>
                  </a:lnTo>
                  <a:lnTo>
                    <a:pt x="645" y="584"/>
                  </a:lnTo>
                  <a:lnTo>
                    <a:pt x="635" y="588"/>
                  </a:lnTo>
                  <a:lnTo>
                    <a:pt x="622" y="586"/>
                  </a:lnTo>
                  <a:lnTo>
                    <a:pt x="608" y="584"/>
                  </a:lnTo>
                  <a:lnTo>
                    <a:pt x="594" y="580"/>
                  </a:lnTo>
                  <a:lnTo>
                    <a:pt x="584" y="576"/>
                  </a:lnTo>
                  <a:lnTo>
                    <a:pt x="580" y="576"/>
                  </a:lnTo>
                  <a:lnTo>
                    <a:pt x="561" y="618"/>
                  </a:lnTo>
                  <a:lnTo>
                    <a:pt x="557" y="679"/>
                  </a:lnTo>
                  <a:lnTo>
                    <a:pt x="568" y="718"/>
                  </a:lnTo>
                  <a:lnTo>
                    <a:pt x="580" y="738"/>
                  </a:lnTo>
                  <a:lnTo>
                    <a:pt x="523" y="822"/>
                  </a:lnTo>
                  <a:lnTo>
                    <a:pt x="458" y="826"/>
                  </a:lnTo>
                  <a:lnTo>
                    <a:pt x="425" y="881"/>
                  </a:lnTo>
                  <a:lnTo>
                    <a:pt x="368" y="919"/>
                  </a:lnTo>
                  <a:lnTo>
                    <a:pt x="344" y="1003"/>
                  </a:lnTo>
                  <a:lnTo>
                    <a:pt x="289" y="1051"/>
                  </a:lnTo>
                  <a:lnTo>
                    <a:pt x="285" y="1088"/>
                  </a:lnTo>
                  <a:lnTo>
                    <a:pt x="316" y="1133"/>
                  </a:lnTo>
                  <a:lnTo>
                    <a:pt x="318" y="1147"/>
                  </a:lnTo>
                  <a:lnTo>
                    <a:pt x="244" y="1161"/>
                  </a:lnTo>
                  <a:lnTo>
                    <a:pt x="139" y="1145"/>
                  </a:lnTo>
                  <a:lnTo>
                    <a:pt x="80" y="1137"/>
                  </a:lnTo>
                  <a:lnTo>
                    <a:pt x="41" y="1100"/>
                  </a:lnTo>
                  <a:lnTo>
                    <a:pt x="45" y="1060"/>
                  </a:lnTo>
                  <a:lnTo>
                    <a:pt x="72" y="1025"/>
                  </a:lnTo>
                  <a:lnTo>
                    <a:pt x="66" y="990"/>
                  </a:lnTo>
                  <a:lnTo>
                    <a:pt x="96" y="929"/>
                  </a:lnTo>
                  <a:lnTo>
                    <a:pt x="82" y="858"/>
                  </a:lnTo>
                  <a:lnTo>
                    <a:pt x="7" y="820"/>
                  </a:lnTo>
                  <a:lnTo>
                    <a:pt x="9" y="749"/>
                  </a:lnTo>
                  <a:lnTo>
                    <a:pt x="41" y="718"/>
                  </a:lnTo>
                  <a:lnTo>
                    <a:pt x="47" y="677"/>
                  </a:lnTo>
                  <a:lnTo>
                    <a:pt x="88" y="665"/>
                  </a:lnTo>
                  <a:lnTo>
                    <a:pt x="114" y="594"/>
                  </a:lnTo>
                  <a:lnTo>
                    <a:pt x="88" y="547"/>
                  </a:lnTo>
                  <a:lnTo>
                    <a:pt x="49" y="529"/>
                  </a:lnTo>
                  <a:lnTo>
                    <a:pt x="53" y="486"/>
                  </a:lnTo>
                  <a:lnTo>
                    <a:pt x="96" y="466"/>
                  </a:lnTo>
                  <a:lnTo>
                    <a:pt x="63" y="419"/>
                  </a:lnTo>
                  <a:lnTo>
                    <a:pt x="0" y="338"/>
                  </a:lnTo>
                  <a:lnTo>
                    <a:pt x="15" y="314"/>
                  </a:lnTo>
                  <a:lnTo>
                    <a:pt x="3" y="273"/>
                  </a:lnTo>
                  <a:lnTo>
                    <a:pt x="35" y="234"/>
                  </a:lnTo>
                  <a:lnTo>
                    <a:pt x="41" y="181"/>
                  </a:lnTo>
                  <a:lnTo>
                    <a:pt x="66" y="143"/>
                  </a:lnTo>
                  <a:lnTo>
                    <a:pt x="114" y="147"/>
                  </a:lnTo>
                  <a:lnTo>
                    <a:pt x="131" y="224"/>
                  </a:lnTo>
                  <a:lnTo>
                    <a:pt x="179" y="220"/>
                  </a:lnTo>
                  <a:lnTo>
                    <a:pt x="230" y="165"/>
                  </a:lnTo>
                  <a:lnTo>
                    <a:pt x="269" y="167"/>
                  </a:lnTo>
                  <a:lnTo>
                    <a:pt x="297" y="131"/>
                  </a:lnTo>
                  <a:lnTo>
                    <a:pt x="324" y="141"/>
                  </a:lnTo>
                  <a:lnTo>
                    <a:pt x="362" y="127"/>
                  </a:lnTo>
                  <a:lnTo>
                    <a:pt x="352" y="59"/>
                  </a:lnTo>
                  <a:lnTo>
                    <a:pt x="387" y="33"/>
                  </a:lnTo>
                  <a:lnTo>
                    <a:pt x="419" y="33"/>
                  </a:lnTo>
                  <a:lnTo>
                    <a:pt x="439" y="0"/>
                  </a:lnTo>
                  <a:lnTo>
                    <a:pt x="464" y="17"/>
                  </a:lnTo>
                  <a:lnTo>
                    <a:pt x="492" y="64"/>
                  </a:lnTo>
                  <a:lnTo>
                    <a:pt x="496" y="66"/>
                  </a:lnTo>
                  <a:lnTo>
                    <a:pt x="502" y="74"/>
                  </a:lnTo>
                  <a:lnTo>
                    <a:pt x="509" y="84"/>
                  </a:lnTo>
                  <a:lnTo>
                    <a:pt x="517" y="94"/>
                  </a:lnTo>
                  <a:lnTo>
                    <a:pt x="523" y="104"/>
                  </a:lnTo>
                  <a:lnTo>
                    <a:pt x="525" y="108"/>
                  </a:lnTo>
                  <a:lnTo>
                    <a:pt x="525" y="114"/>
                  </a:lnTo>
                  <a:lnTo>
                    <a:pt x="527" y="124"/>
                  </a:lnTo>
                  <a:lnTo>
                    <a:pt x="531" y="137"/>
                  </a:lnTo>
                  <a:lnTo>
                    <a:pt x="535" y="151"/>
                  </a:lnTo>
                  <a:lnTo>
                    <a:pt x="539" y="161"/>
                  </a:lnTo>
                  <a:lnTo>
                    <a:pt x="539" y="165"/>
                  </a:lnTo>
                  <a:lnTo>
                    <a:pt x="586" y="208"/>
                  </a:lnTo>
                  <a:lnTo>
                    <a:pt x="653" y="206"/>
                  </a:lnTo>
                  <a:lnTo>
                    <a:pt x="661" y="232"/>
                  </a:lnTo>
                  <a:lnTo>
                    <a:pt x="641" y="291"/>
                  </a:lnTo>
                  <a:lnTo>
                    <a:pt x="696" y="309"/>
                  </a:lnTo>
                  <a:lnTo>
                    <a:pt x="744" y="342"/>
                  </a:lnTo>
                  <a:lnTo>
                    <a:pt x="775" y="389"/>
                  </a:lnTo>
                  <a:lnTo>
                    <a:pt x="799" y="413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9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Freeform 94"/>
            <p:cNvSpPr>
              <a:spLocks/>
            </p:cNvSpPr>
            <p:nvPr/>
          </p:nvSpPr>
          <p:spPr bwMode="gray">
            <a:xfrm>
              <a:off x="3322" y="1838"/>
              <a:ext cx="400" cy="580"/>
            </a:xfrm>
            <a:custGeom>
              <a:avLst/>
              <a:gdLst>
                <a:gd name="T0" fmla="*/ 199 w 799"/>
                <a:gd name="T1" fmla="*/ 103 h 1161"/>
                <a:gd name="T2" fmla="*/ 194 w 799"/>
                <a:gd name="T3" fmla="*/ 108 h 1161"/>
                <a:gd name="T4" fmla="*/ 187 w 799"/>
                <a:gd name="T5" fmla="*/ 114 h 1161"/>
                <a:gd name="T6" fmla="*/ 185 w 799"/>
                <a:gd name="T7" fmla="*/ 121 h 1161"/>
                <a:gd name="T8" fmla="*/ 185 w 799"/>
                <a:gd name="T9" fmla="*/ 129 h 1161"/>
                <a:gd name="T10" fmla="*/ 182 w 799"/>
                <a:gd name="T11" fmla="*/ 137 h 1161"/>
                <a:gd name="T12" fmla="*/ 171 w 799"/>
                <a:gd name="T13" fmla="*/ 142 h 1161"/>
                <a:gd name="T14" fmla="*/ 162 w 799"/>
                <a:gd name="T15" fmla="*/ 146 h 1161"/>
                <a:gd name="T16" fmla="*/ 156 w 799"/>
                <a:gd name="T17" fmla="*/ 146 h 1161"/>
                <a:gd name="T18" fmla="*/ 149 w 799"/>
                <a:gd name="T19" fmla="*/ 145 h 1161"/>
                <a:gd name="T20" fmla="*/ 145 w 799"/>
                <a:gd name="T21" fmla="*/ 144 h 1161"/>
                <a:gd name="T22" fmla="*/ 140 w 799"/>
                <a:gd name="T23" fmla="*/ 169 h 1161"/>
                <a:gd name="T24" fmla="*/ 145 w 799"/>
                <a:gd name="T25" fmla="*/ 184 h 1161"/>
                <a:gd name="T26" fmla="*/ 115 w 799"/>
                <a:gd name="T27" fmla="*/ 206 h 1161"/>
                <a:gd name="T28" fmla="*/ 92 w 799"/>
                <a:gd name="T29" fmla="*/ 229 h 1161"/>
                <a:gd name="T30" fmla="*/ 73 w 799"/>
                <a:gd name="T31" fmla="*/ 262 h 1161"/>
                <a:gd name="T32" fmla="*/ 79 w 799"/>
                <a:gd name="T33" fmla="*/ 283 h 1161"/>
                <a:gd name="T34" fmla="*/ 61 w 799"/>
                <a:gd name="T35" fmla="*/ 290 h 1161"/>
                <a:gd name="T36" fmla="*/ 20 w 799"/>
                <a:gd name="T37" fmla="*/ 284 h 1161"/>
                <a:gd name="T38" fmla="*/ 12 w 799"/>
                <a:gd name="T39" fmla="*/ 265 h 1161"/>
                <a:gd name="T40" fmla="*/ 17 w 799"/>
                <a:gd name="T41" fmla="*/ 247 h 1161"/>
                <a:gd name="T42" fmla="*/ 21 w 799"/>
                <a:gd name="T43" fmla="*/ 214 h 1161"/>
                <a:gd name="T44" fmla="*/ 3 w 799"/>
                <a:gd name="T45" fmla="*/ 187 h 1161"/>
                <a:gd name="T46" fmla="*/ 12 w 799"/>
                <a:gd name="T47" fmla="*/ 169 h 1161"/>
                <a:gd name="T48" fmla="*/ 29 w 799"/>
                <a:gd name="T49" fmla="*/ 148 h 1161"/>
                <a:gd name="T50" fmla="*/ 13 w 799"/>
                <a:gd name="T51" fmla="*/ 132 h 1161"/>
                <a:gd name="T52" fmla="*/ 24 w 799"/>
                <a:gd name="T53" fmla="*/ 116 h 1161"/>
                <a:gd name="T54" fmla="*/ 0 w 799"/>
                <a:gd name="T55" fmla="*/ 84 h 1161"/>
                <a:gd name="T56" fmla="*/ 1 w 799"/>
                <a:gd name="T57" fmla="*/ 68 h 1161"/>
                <a:gd name="T58" fmla="*/ 11 w 799"/>
                <a:gd name="T59" fmla="*/ 45 h 1161"/>
                <a:gd name="T60" fmla="*/ 29 w 799"/>
                <a:gd name="T61" fmla="*/ 36 h 1161"/>
                <a:gd name="T62" fmla="*/ 45 w 799"/>
                <a:gd name="T63" fmla="*/ 55 h 1161"/>
                <a:gd name="T64" fmla="*/ 68 w 799"/>
                <a:gd name="T65" fmla="*/ 41 h 1161"/>
                <a:gd name="T66" fmla="*/ 81 w 799"/>
                <a:gd name="T67" fmla="*/ 35 h 1161"/>
                <a:gd name="T68" fmla="*/ 88 w 799"/>
                <a:gd name="T69" fmla="*/ 14 h 1161"/>
                <a:gd name="T70" fmla="*/ 105 w 799"/>
                <a:gd name="T71" fmla="*/ 8 h 1161"/>
                <a:gd name="T72" fmla="*/ 116 w 799"/>
                <a:gd name="T73" fmla="*/ 4 h 1161"/>
                <a:gd name="T74" fmla="*/ 124 w 799"/>
                <a:gd name="T75" fmla="*/ 16 h 1161"/>
                <a:gd name="T76" fmla="*/ 128 w 799"/>
                <a:gd name="T77" fmla="*/ 21 h 1161"/>
                <a:gd name="T78" fmla="*/ 131 w 799"/>
                <a:gd name="T79" fmla="*/ 26 h 1161"/>
                <a:gd name="T80" fmla="*/ 132 w 799"/>
                <a:gd name="T81" fmla="*/ 28 h 1161"/>
                <a:gd name="T82" fmla="*/ 133 w 799"/>
                <a:gd name="T83" fmla="*/ 34 h 1161"/>
                <a:gd name="T84" fmla="*/ 135 w 799"/>
                <a:gd name="T85" fmla="*/ 40 h 1161"/>
                <a:gd name="T86" fmla="*/ 147 w 799"/>
                <a:gd name="T87" fmla="*/ 52 h 1161"/>
                <a:gd name="T88" fmla="*/ 166 w 799"/>
                <a:gd name="T89" fmla="*/ 58 h 1161"/>
                <a:gd name="T90" fmla="*/ 174 w 799"/>
                <a:gd name="T91" fmla="*/ 77 h 1161"/>
                <a:gd name="T92" fmla="*/ 194 w 799"/>
                <a:gd name="T93" fmla="*/ 97 h 1161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99"/>
                <a:gd name="T142" fmla="*/ 0 h 1161"/>
                <a:gd name="T143" fmla="*/ 799 w 799"/>
                <a:gd name="T144" fmla="*/ 1161 h 1161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99" h="1161">
                  <a:moveTo>
                    <a:pt x="799" y="413"/>
                  </a:moveTo>
                  <a:lnTo>
                    <a:pt x="795" y="415"/>
                  </a:lnTo>
                  <a:lnTo>
                    <a:pt x="785" y="423"/>
                  </a:lnTo>
                  <a:lnTo>
                    <a:pt x="773" y="433"/>
                  </a:lnTo>
                  <a:lnTo>
                    <a:pt x="759" y="444"/>
                  </a:lnTo>
                  <a:lnTo>
                    <a:pt x="748" y="458"/>
                  </a:lnTo>
                  <a:lnTo>
                    <a:pt x="740" y="468"/>
                  </a:lnTo>
                  <a:lnTo>
                    <a:pt x="738" y="484"/>
                  </a:lnTo>
                  <a:lnTo>
                    <a:pt x="738" y="499"/>
                  </a:lnTo>
                  <a:lnTo>
                    <a:pt x="738" y="517"/>
                  </a:lnTo>
                  <a:lnTo>
                    <a:pt x="734" y="535"/>
                  </a:lnTo>
                  <a:lnTo>
                    <a:pt x="726" y="549"/>
                  </a:lnTo>
                  <a:lnTo>
                    <a:pt x="706" y="560"/>
                  </a:lnTo>
                  <a:lnTo>
                    <a:pt x="683" y="570"/>
                  </a:lnTo>
                  <a:lnTo>
                    <a:pt x="661" y="578"/>
                  </a:lnTo>
                  <a:lnTo>
                    <a:pt x="645" y="584"/>
                  </a:lnTo>
                  <a:lnTo>
                    <a:pt x="635" y="588"/>
                  </a:lnTo>
                  <a:lnTo>
                    <a:pt x="622" y="586"/>
                  </a:lnTo>
                  <a:lnTo>
                    <a:pt x="608" y="584"/>
                  </a:lnTo>
                  <a:lnTo>
                    <a:pt x="594" y="580"/>
                  </a:lnTo>
                  <a:lnTo>
                    <a:pt x="584" y="576"/>
                  </a:lnTo>
                  <a:lnTo>
                    <a:pt x="580" y="576"/>
                  </a:lnTo>
                  <a:lnTo>
                    <a:pt x="561" y="618"/>
                  </a:lnTo>
                  <a:lnTo>
                    <a:pt x="557" y="679"/>
                  </a:lnTo>
                  <a:lnTo>
                    <a:pt x="568" y="718"/>
                  </a:lnTo>
                  <a:lnTo>
                    <a:pt x="580" y="738"/>
                  </a:lnTo>
                  <a:lnTo>
                    <a:pt x="523" y="822"/>
                  </a:lnTo>
                  <a:lnTo>
                    <a:pt x="458" y="826"/>
                  </a:lnTo>
                  <a:lnTo>
                    <a:pt x="425" y="881"/>
                  </a:lnTo>
                  <a:lnTo>
                    <a:pt x="368" y="919"/>
                  </a:lnTo>
                  <a:lnTo>
                    <a:pt x="344" y="1003"/>
                  </a:lnTo>
                  <a:lnTo>
                    <a:pt x="289" y="1051"/>
                  </a:lnTo>
                  <a:lnTo>
                    <a:pt x="285" y="1088"/>
                  </a:lnTo>
                  <a:lnTo>
                    <a:pt x="316" y="1133"/>
                  </a:lnTo>
                  <a:lnTo>
                    <a:pt x="318" y="1147"/>
                  </a:lnTo>
                  <a:lnTo>
                    <a:pt x="244" y="1161"/>
                  </a:lnTo>
                  <a:lnTo>
                    <a:pt x="139" y="1145"/>
                  </a:lnTo>
                  <a:lnTo>
                    <a:pt x="80" y="1137"/>
                  </a:lnTo>
                  <a:lnTo>
                    <a:pt x="41" y="1100"/>
                  </a:lnTo>
                  <a:lnTo>
                    <a:pt x="45" y="1060"/>
                  </a:lnTo>
                  <a:lnTo>
                    <a:pt x="72" y="1025"/>
                  </a:lnTo>
                  <a:lnTo>
                    <a:pt x="66" y="990"/>
                  </a:lnTo>
                  <a:lnTo>
                    <a:pt x="96" y="929"/>
                  </a:lnTo>
                  <a:lnTo>
                    <a:pt x="82" y="858"/>
                  </a:lnTo>
                  <a:lnTo>
                    <a:pt x="7" y="820"/>
                  </a:lnTo>
                  <a:lnTo>
                    <a:pt x="9" y="749"/>
                  </a:lnTo>
                  <a:lnTo>
                    <a:pt x="41" y="718"/>
                  </a:lnTo>
                  <a:lnTo>
                    <a:pt x="47" y="677"/>
                  </a:lnTo>
                  <a:lnTo>
                    <a:pt x="88" y="665"/>
                  </a:lnTo>
                  <a:lnTo>
                    <a:pt x="114" y="594"/>
                  </a:lnTo>
                  <a:lnTo>
                    <a:pt x="88" y="547"/>
                  </a:lnTo>
                  <a:lnTo>
                    <a:pt x="49" y="529"/>
                  </a:lnTo>
                  <a:lnTo>
                    <a:pt x="53" y="486"/>
                  </a:lnTo>
                  <a:lnTo>
                    <a:pt x="96" y="466"/>
                  </a:lnTo>
                  <a:lnTo>
                    <a:pt x="63" y="419"/>
                  </a:lnTo>
                  <a:lnTo>
                    <a:pt x="0" y="338"/>
                  </a:lnTo>
                  <a:lnTo>
                    <a:pt x="15" y="314"/>
                  </a:lnTo>
                  <a:lnTo>
                    <a:pt x="3" y="273"/>
                  </a:lnTo>
                  <a:lnTo>
                    <a:pt x="35" y="234"/>
                  </a:lnTo>
                  <a:lnTo>
                    <a:pt x="41" y="181"/>
                  </a:lnTo>
                  <a:lnTo>
                    <a:pt x="66" y="143"/>
                  </a:lnTo>
                  <a:lnTo>
                    <a:pt x="114" y="147"/>
                  </a:lnTo>
                  <a:lnTo>
                    <a:pt x="131" y="224"/>
                  </a:lnTo>
                  <a:lnTo>
                    <a:pt x="179" y="220"/>
                  </a:lnTo>
                  <a:lnTo>
                    <a:pt x="230" y="165"/>
                  </a:lnTo>
                  <a:lnTo>
                    <a:pt x="269" y="167"/>
                  </a:lnTo>
                  <a:lnTo>
                    <a:pt x="297" y="131"/>
                  </a:lnTo>
                  <a:lnTo>
                    <a:pt x="324" y="141"/>
                  </a:lnTo>
                  <a:lnTo>
                    <a:pt x="362" y="127"/>
                  </a:lnTo>
                  <a:lnTo>
                    <a:pt x="352" y="59"/>
                  </a:lnTo>
                  <a:lnTo>
                    <a:pt x="387" y="33"/>
                  </a:lnTo>
                  <a:lnTo>
                    <a:pt x="419" y="33"/>
                  </a:lnTo>
                  <a:lnTo>
                    <a:pt x="439" y="0"/>
                  </a:lnTo>
                  <a:lnTo>
                    <a:pt x="464" y="17"/>
                  </a:lnTo>
                  <a:lnTo>
                    <a:pt x="492" y="64"/>
                  </a:lnTo>
                  <a:lnTo>
                    <a:pt x="496" y="66"/>
                  </a:lnTo>
                  <a:lnTo>
                    <a:pt x="502" y="74"/>
                  </a:lnTo>
                  <a:lnTo>
                    <a:pt x="509" y="84"/>
                  </a:lnTo>
                  <a:lnTo>
                    <a:pt x="517" y="94"/>
                  </a:lnTo>
                  <a:lnTo>
                    <a:pt x="523" y="104"/>
                  </a:lnTo>
                  <a:lnTo>
                    <a:pt x="525" y="108"/>
                  </a:lnTo>
                  <a:lnTo>
                    <a:pt x="525" y="114"/>
                  </a:lnTo>
                  <a:lnTo>
                    <a:pt x="527" y="124"/>
                  </a:lnTo>
                  <a:lnTo>
                    <a:pt x="531" y="137"/>
                  </a:lnTo>
                  <a:lnTo>
                    <a:pt x="535" y="151"/>
                  </a:lnTo>
                  <a:lnTo>
                    <a:pt x="539" y="161"/>
                  </a:lnTo>
                  <a:lnTo>
                    <a:pt x="539" y="165"/>
                  </a:lnTo>
                  <a:lnTo>
                    <a:pt x="586" y="208"/>
                  </a:lnTo>
                  <a:lnTo>
                    <a:pt x="653" y="206"/>
                  </a:lnTo>
                  <a:lnTo>
                    <a:pt x="661" y="232"/>
                  </a:lnTo>
                  <a:lnTo>
                    <a:pt x="641" y="291"/>
                  </a:lnTo>
                  <a:lnTo>
                    <a:pt x="696" y="309"/>
                  </a:lnTo>
                  <a:lnTo>
                    <a:pt x="744" y="342"/>
                  </a:lnTo>
                  <a:lnTo>
                    <a:pt x="775" y="389"/>
                  </a:lnTo>
                  <a:lnTo>
                    <a:pt x="799" y="413"/>
                  </a:lnTo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Freeform 95"/>
            <p:cNvSpPr>
              <a:spLocks/>
            </p:cNvSpPr>
            <p:nvPr/>
          </p:nvSpPr>
          <p:spPr bwMode="gray">
            <a:xfrm>
              <a:off x="3440" y="1985"/>
              <a:ext cx="121" cy="140"/>
            </a:xfrm>
            <a:custGeom>
              <a:avLst/>
              <a:gdLst>
                <a:gd name="T0" fmla="*/ 44 w 242"/>
                <a:gd name="T1" fmla="*/ 62 h 279"/>
                <a:gd name="T2" fmla="*/ 35 w 242"/>
                <a:gd name="T3" fmla="*/ 63 h 279"/>
                <a:gd name="T4" fmla="*/ 29 w 242"/>
                <a:gd name="T5" fmla="*/ 70 h 279"/>
                <a:gd name="T6" fmla="*/ 11 w 242"/>
                <a:gd name="T7" fmla="*/ 69 h 279"/>
                <a:gd name="T8" fmla="*/ 1 w 242"/>
                <a:gd name="T9" fmla="*/ 63 h 279"/>
                <a:gd name="T10" fmla="*/ 0 w 242"/>
                <a:gd name="T11" fmla="*/ 45 h 279"/>
                <a:gd name="T12" fmla="*/ 6 w 242"/>
                <a:gd name="T13" fmla="*/ 40 h 279"/>
                <a:gd name="T14" fmla="*/ 11 w 242"/>
                <a:gd name="T15" fmla="*/ 30 h 279"/>
                <a:gd name="T16" fmla="*/ 5 w 242"/>
                <a:gd name="T17" fmla="*/ 27 h 279"/>
                <a:gd name="T18" fmla="*/ 7 w 242"/>
                <a:gd name="T19" fmla="*/ 22 h 279"/>
                <a:gd name="T20" fmla="*/ 14 w 242"/>
                <a:gd name="T21" fmla="*/ 20 h 279"/>
                <a:gd name="T22" fmla="*/ 21 w 242"/>
                <a:gd name="T23" fmla="*/ 10 h 279"/>
                <a:gd name="T24" fmla="*/ 27 w 242"/>
                <a:gd name="T25" fmla="*/ 3 h 279"/>
                <a:gd name="T26" fmla="*/ 33 w 242"/>
                <a:gd name="T27" fmla="*/ 0 h 279"/>
                <a:gd name="T28" fmla="*/ 44 w 242"/>
                <a:gd name="T29" fmla="*/ 13 h 279"/>
                <a:gd name="T30" fmla="*/ 54 w 242"/>
                <a:gd name="T31" fmla="*/ 13 h 279"/>
                <a:gd name="T32" fmla="*/ 58 w 242"/>
                <a:gd name="T33" fmla="*/ 25 h 279"/>
                <a:gd name="T34" fmla="*/ 61 w 242"/>
                <a:gd name="T35" fmla="*/ 35 h 279"/>
                <a:gd name="T36" fmla="*/ 54 w 242"/>
                <a:gd name="T37" fmla="*/ 41 h 279"/>
                <a:gd name="T38" fmla="*/ 54 w 242"/>
                <a:gd name="T39" fmla="*/ 54 h 279"/>
                <a:gd name="T40" fmla="*/ 44 w 242"/>
                <a:gd name="T41" fmla="*/ 62 h 27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42"/>
                <a:gd name="T64" fmla="*/ 0 h 279"/>
                <a:gd name="T65" fmla="*/ 242 w 242"/>
                <a:gd name="T66" fmla="*/ 279 h 279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42" h="279">
                  <a:moveTo>
                    <a:pt x="173" y="248"/>
                  </a:moveTo>
                  <a:lnTo>
                    <a:pt x="140" y="250"/>
                  </a:lnTo>
                  <a:lnTo>
                    <a:pt x="116" y="279"/>
                  </a:lnTo>
                  <a:lnTo>
                    <a:pt x="41" y="273"/>
                  </a:lnTo>
                  <a:lnTo>
                    <a:pt x="2" y="250"/>
                  </a:lnTo>
                  <a:lnTo>
                    <a:pt x="0" y="179"/>
                  </a:lnTo>
                  <a:lnTo>
                    <a:pt x="21" y="159"/>
                  </a:lnTo>
                  <a:lnTo>
                    <a:pt x="41" y="118"/>
                  </a:lnTo>
                  <a:lnTo>
                    <a:pt x="17" y="106"/>
                  </a:lnTo>
                  <a:lnTo>
                    <a:pt x="25" y="86"/>
                  </a:lnTo>
                  <a:lnTo>
                    <a:pt x="53" y="80"/>
                  </a:lnTo>
                  <a:lnTo>
                    <a:pt x="82" y="39"/>
                  </a:lnTo>
                  <a:lnTo>
                    <a:pt x="106" y="12"/>
                  </a:lnTo>
                  <a:lnTo>
                    <a:pt x="132" y="0"/>
                  </a:lnTo>
                  <a:lnTo>
                    <a:pt x="175" y="49"/>
                  </a:lnTo>
                  <a:lnTo>
                    <a:pt x="216" y="49"/>
                  </a:lnTo>
                  <a:lnTo>
                    <a:pt x="230" y="100"/>
                  </a:lnTo>
                  <a:lnTo>
                    <a:pt x="242" y="139"/>
                  </a:lnTo>
                  <a:lnTo>
                    <a:pt x="216" y="163"/>
                  </a:lnTo>
                  <a:lnTo>
                    <a:pt x="214" y="214"/>
                  </a:lnTo>
                  <a:lnTo>
                    <a:pt x="173" y="248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9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Freeform 96"/>
            <p:cNvSpPr>
              <a:spLocks/>
            </p:cNvSpPr>
            <p:nvPr/>
          </p:nvSpPr>
          <p:spPr bwMode="gray">
            <a:xfrm>
              <a:off x="3440" y="1985"/>
              <a:ext cx="121" cy="140"/>
            </a:xfrm>
            <a:custGeom>
              <a:avLst/>
              <a:gdLst>
                <a:gd name="T0" fmla="*/ 44 w 242"/>
                <a:gd name="T1" fmla="*/ 62 h 279"/>
                <a:gd name="T2" fmla="*/ 35 w 242"/>
                <a:gd name="T3" fmla="*/ 63 h 279"/>
                <a:gd name="T4" fmla="*/ 29 w 242"/>
                <a:gd name="T5" fmla="*/ 70 h 279"/>
                <a:gd name="T6" fmla="*/ 11 w 242"/>
                <a:gd name="T7" fmla="*/ 69 h 279"/>
                <a:gd name="T8" fmla="*/ 1 w 242"/>
                <a:gd name="T9" fmla="*/ 63 h 279"/>
                <a:gd name="T10" fmla="*/ 0 w 242"/>
                <a:gd name="T11" fmla="*/ 45 h 279"/>
                <a:gd name="T12" fmla="*/ 6 w 242"/>
                <a:gd name="T13" fmla="*/ 40 h 279"/>
                <a:gd name="T14" fmla="*/ 11 w 242"/>
                <a:gd name="T15" fmla="*/ 30 h 279"/>
                <a:gd name="T16" fmla="*/ 5 w 242"/>
                <a:gd name="T17" fmla="*/ 27 h 279"/>
                <a:gd name="T18" fmla="*/ 7 w 242"/>
                <a:gd name="T19" fmla="*/ 22 h 279"/>
                <a:gd name="T20" fmla="*/ 14 w 242"/>
                <a:gd name="T21" fmla="*/ 20 h 279"/>
                <a:gd name="T22" fmla="*/ 21 w 242"/>
                <a:gd name="T23" fmla="*/ 10 h 279"/>
                <a:gd name="T24" fmla="*/ 27 w 242"/>
                <a:gd name="T25" fmla="*/ 3 h 279"/>
                <a:gd name="T26" fmla="*/ 33 w 242"/>
                <a:gd name="T27" fmla="*/ 0 h 279"/>
                <a:gd name="T28" fmla="*/ 44 w 242"/>
                <a:gd name="T29" fmla="*/ 13 h 279"/>
                <a:gd name="T30" fmla="*/ 54 w 242"/>
                <a:gd name="T31" fmla="*/ 13 h 279"/>
                <a:gd name="T32" fmla="*/ 58 w 242"/>
                <a:gd name="T33" fmla="*/ 25 h 279"/>
                <a:gd name="T34" fmla="*/ 61 w 242"/>
                <a:gd name="T35" fmla="*/ 35 h 279"/>
                <a:gd name="T36" fmla="*/ 54 w 242"/>
                <a:gd name="T37" fmla="*/ 41 h 279"/>
                <a:gd name="T38" fmla="*/ 54 w 242"/>
                <a:gd name="T39" fmla="*/ 54 h 279"/>
                <a:gd name="T40" fmla="*/ 44 w 242"/>
                <a:gd name="T41" fmla="*/ 62 h 27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42"/>
                <a:gd name="T64" fmla="*/ 0 h 279"/>
                <a:gd name="T65" fmla="*/ 242 w 242"/>
                <a:gd name="T66" fmla="*/ 279 h 279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42" h="279">
                  <a:moveTo>
                    <a:pt x="173" y="248"/>
                  </a:moveTo>
                  <a:lnTo>
                    <a:pt x="140" y="250"/>
                  </a:lnTo>
                  <a:lnTo>
                    <a:pt x="116" y="279"/>
                  </a:lnTo>
                  <a:lnTo>
                    <a:pt x="41" y="273"/>
                  </a:lnTo>
                  <a:lnTo>
                    <a:pt x="2" y="250"/>
                  </a:lnTo>
                  <a:lnTo>
                    <a:pt x="0" y="179"/>
                  </a:lnTo>
                  <a:lnTo>
                    <a:pt x="21" y="159"/>
                  </a:lnTo>
                  <a:lnTo>
                    <a:pt x="41" y="118"/>
                  </a:lnTo>
                  <a:lnTo>
                    <a:pt x="17" y="106"/>
                  </a:lnTo>
                  <a:lnTo>
                    <a:pt x="25" y="86"/>
                  </a:lnTo>
                  <a:lnTo>
                    <a:pt x="53" y="80"/>
                  </a:lnTo>
                  <a:lnTo>
                    <a:pt x="82" y="39"/>
                  </a:lnTo>
                  <a:lnTo>
                    <a:pt x="106" y="12"/>
                  </a:lnTo>
                  <a:lnTo>
                    <a:pt x="132" y="0"/>
                  </a:lnTo>
                  <a:lnTo>
                    <a:pt x="175" y="49"/>
                  </a:lnTo>
                  <a:lnTo>
                    <a:pt x="216" y="49"/>
                  </a:lnTo>
                  <a:lnTo>
                    <a:pt x="230" y="100"/>
                  </a:lnTo>
                  <a:lnTo>
                    <a:pt x="242" y="139"/>
                  </a:lnTo>
                  <a:lnTo>
                    <a:pt x="216" y="163"/>
                  </a:lnTo>
                  <a:lnTo>
                    <a:pt x="214" y="214"/>
                  </a:lnTo>
                  <a:lnTo>
                    <a:pt x="173" y="248"/>
                  </a:lnTo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Freeform 97"/>
            <p:cNvSpPr>
              <a:spLocks/>
            </p:cNvSpPr>
            <p:nvPr/>
          </p:nvSpPr>
          <p:spPr bwMode="gray">
            <a:xfrm>
              <a:off x="3527" y="2070"/>
              <a:ext cx="86" cy="115"/>
            </a:xfrm>
            <a:custGeom>
              <a:avLst/>
              <a:gdLst>
                <a:gd name="T0" fmla="*/ 2 w 171"/>
                <a:gd name="T1" fmla="*/ 36 h 230"/>
                <a:gd name="T2" fmla="*/ 1 w 171"/>
                <a:gd name="T3" fmla="*/ 47 h 230"/>
                <a:gd name="T4" fmla="*/ 8 w 171"/>
                <a:gd name="T5" fmla="*/ 56 h 230"/>
                <a:gd name="T6" fmla="*/ 24 w 171"/>
                <a:gd name="T7" fmla="*/ 58 h 230"/>
                <a:gd name="T8" fmla="*/ 37 w 171"/>
                <a:gd name="T9" fmla="*/ 54 h 230"/>
                <a:gd name="T10" fmla="*/ 38 w 171"/>
                <a:gd name="T11" fmla="*/ 39 h 230"/>
                <a:gd name="T12" fmla="*/ 43 w 171"/>
                <a:gd name="T13" fmla="*/ 27 h 230"/>
                <a:gd name="T14" fmla="*/ 41 w 171"/>
                <a:gd name="T15" fmla="*/ 20 h 230"/>
                <a:gd name="T16" fmla="*/ 35 w 171"/>
                <a:gd name="T17" fmla="*/ 15 h 230"/>
                <a:gd name="T18" fmla="*/ 25 w 171"/>
                <a:gd name="T19" fmla="*/ 9 h 230"/>
                <a:gd name="T20" fmla="*/ 25 w 171"/>
                <a:gd name="T21" fmla="*/ 1 h 230"/>
                <a:gd name="T22" fmla="*/ 12 w 171"/>
                <a:gd name="T23" fmla="*/ 0 h 230"/>
                <a:gd name="T24" fmla="*/ 11 w 171"/>
                <a:gd name="T25" fmla="*/ 12 h 230"/>
                <a:gd name="T26" fmla="*/ 0 w 171"/>
                <a:gd name="T27" fmla="*/ 20 h 230"/>
                <a:gd name="T28" fmla="*/ 2 w 171"/>
                <a:gd name="T29" fmla="*/ 36 h 23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71"/>
                <a:gd name="T46" fmla="*/ 0 h 230"/>
                <a:gd name="T47" fmla="*/ 171 w 171"/>
                <a:gd name="T48" fmla="*/ 230 h 23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71" h="230">
                  <a:moveTo>
                    <a:pt x="8" y="144"/>
                  </a:moveTo>
                  <a:lnTo>
                    <a:pt x="4" y="185"/>
                  </a:lnTo>
                  <a:lnTo>
                    <a:pt x="31" y="224"/>
                  </a:lnTo>
                  <a:lnTo>
                    <a:pt x="96" y="230"/>
                  </a:lnTo>
                  <a:lnTo>
                    <a:pt x="148" y="215"/>
                  </a:lnTo>
                  <a:lnTo>
                    <a:pt x="152" y="154"/>
                  </a:lnTo>
                  <a:lnTo>
                    <a:pt x="171" y="108"/>
                  </a:lnTo>
                  <a:lnTo>
                    <a:pt x="163" y="79"/>
                  </a:lnTo>
                  <a:lnTo>
                    <a:pt x="138" y="59"/>
                  </a:lnTo>
                  <a:lnTo>
                    <a:pt x="98" y="35"/>
                  </a:lnTo>
                  <a:lnTo>
                    <a:pt x="98" y="4"/>
                  </a:lnTo>
                  <a:lnTo>
                    <a:pt x="45" y="0"/>
                  </a:lnTo>
                  <a:lnTo>
                    <a:pt x="41" y="45"/>
                  </a:lnTo>
                  <a:lnTo>
                    <a:pt x="0" y="79"/>
                  </a:lnTo>
                  <a:lnTo>
                    <a:pt x="8" y="144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9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Freeform 98"/>
            <p:cNvSpPr>
              <a:spLocks/>
            </p:cNvSpPr>
            <p:nvPr/>
          </p:nvSpPr>
          <p:spPr bwMode="gray">
            <a:xfrm>
              <a:off x="3527" y="2070"/>
              <a:ext cx="86" cy="115"/>
            </a:xfrm>
            <a:custGeom>
              <a:avLst/>
              <a:gdLst>
                <a:gd name="T0" fmla="*/ 2 w 171"/>
                <a:gd name="T1" fmla="*/ 36 h 230"/>
                <a:gd name="T2" fmla="*/ 1 w 171"/>
                <a:gd name="T3" fmla="*/ 47 h 230"/>
                <a:gd name="T4" fmla="*/ 8 w 171"/>
                <a:gd name="T5" fmla="*/ 56 h 230"/>
                <a:gd name="T6" fmla="*/ 24 w 171"/>
                <a:gd name="T7" fmla="*/ 58 h 230"/>
                <a:gd name="T8" fmla="*/ 37 w 171"/>
                <a:gd name="T9" fmla="*/ 54 h 230"/>
                <a:gd name="T10" fmla="*/ 38 w 171"/>
                <a:gd name="T11" fmla="*/ 39 h 230"/>
                <a:gd name="T12" fmla="*/ 43 w 171"/>
                <a:gd name="T13" fmla="*/ 27 h 230"/>
                <a:gd name="T14" fmla="*/ 41 w 171"/>
                <a:gd name="T15" fmla="*/ 20 h 230"/>
                <a:gd name="T16" fmla="*/ 35 w 171"/>
                <a:gd name="T17" fmla="*/ 15 h 230"/>
                <a:gd name="T18" fmla="*/ 25 w 171"/>
                <a:gd name="T19" fmla="*/ 9 h 230"/>
                <a:gd name="T20" fmla="*/ 25 w 171"/>
                <a:gd name="T21" fmla="*/ 1 h 230"/>
                <a:gd name="T22" fmla="*/ 12 w 171"/>
                <a:gd name="T23" fmla="*/ 0 h 230"/>
                <a:gd name="T24" fmla="*/ 11 w 171"/>
                <a:gd name="T25" fmla="*/ 12 h 230"/>
                <a:gd name="T26" fmla="*/ 0 w 171"/>
                <a:gd name="T27" fmla="*/ 20 h 230"/>
                <a:gd name="T28" fmla="*/ 2 w 171"/>
                <a:gd name="T29" fmla="*/ 36 h 23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71"/>
                <a:gd name="T46" fmla="*/ 0 h 230"/>
                <a:gd name="T47" fmla="*/ 171 w 171"/>
                <a:gd name="T48" fmla="*/ 230 h 23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71" h="230">
                  <a:moveTo>
                    <a:pt x="8" y="144"/>
                  </a:moveTo>
                  <a:lnTo>
                    <a:pt x="4" y="185"/>
                  </a:lnTo>
                  <a:lnTo>
                    <a:pt x="31" y="224"/>
                  </a:lnTo>
                  <a:lnTo>
                    <a:pt x="96" y="230"/>
                  </a:lnTo>
                  <a:lnTo>
                    <a:pt x="148" y="215"/>
                  </a:lnTo>
                  <a:lnTo>
                    <a:pt x="152" y="154"/>
                  </a:lnTo>
                  <a:lnTo>
                    <a:pt x="171" y="108"/>
                  </a:lnTo>
                  <a:lnTo>
                    <a:pt x="163" y="79"/>
                  </a:lnTo>
                  <a:lnTo>
                    <a:pt x="138" y="59"/>
                  </a:lnTo>
                  <a:lnTo>
                    <a:pt x="98" y="35"/>
                  </a:lnTo>
                  <a:lnTo>
                    <a:pt x="98" y="4"/>
                  </a:lnTo>
                  <a:lnTo>
                    <a:pt x="45" y="0"/>
                  </a:lnTo>
                  <a:lnTo>
                    <a:pt x="41" y="45"/>
                  </a:lnTo>
                  <a:lnTo>
                    <a:pt x="0" y="79"/>
                  </a:lnTo>
                  <a:lnTo>
                    <a:pt x="8" y="144"/>
                  </a:lnTo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Freeform 99"/>
            <p:cNvSpPr>
              <a:spLocks/>
            </p:cNvSpPr>
            <p:nvPr/>
          </p:nvSpPr>
          <p:spPr bwMode="gray">
            <a:xfrm>
              <a:off x="3643" y="1699"/>
              <a:ext cx="430" cy="429"/>
            </a:xfrm>
            <a:custGeom>
              <a:avLst/>
              <a:gdLst>
                <a:gd name="T0" fmla="*/ 182 w 860"/>
                <a:gd name="T1" fmla="*/ 145 h 858"/>
                <a:gd name="T2" fmla="*/ 179 w 860"/>
                <a:gd name="T3" fmla="*/ 149 h 858"/>
                <a:gd name="T4" fmla="*/ 174 w 860"/>
                <a:gd name="T5" fmla="*/ 152 h 858"/>
                <a:gd name="T6" fmla="*/ 166 w 860"/>
                <a:gd name="T7" fmla="*/ 154 h 858"/>
                <a:gd name="T8" fmla="*/ 156 w 860"/>
                <a:gd name="T9" fmla="*/ 157 h 858"/>
                <a:gd name="T10" fmla="*/ 149 w 860"/>
                <a:gd name="T11" fmla="*/ 163 h 858"/>
                <a:gd name="T12" fmla="*/ 140 w 860"/>
                <a:gd name="T13" fmla="*/ 170 h 858"/>
                <a:gd name="T14" fmla="*/ 133 w 860"/>
                <a:gd name="T15" fmla="*/ 176 h 858"/>
                <a:gd name="T16" fmla="*/ 129 w 860"/>
                <a:gd name="T17" fmla="*/ 180 h 858"/>
                <a:gd name="T18" fmla="*/ 123 w 860"/>
                <a:gd name="T19" fmla="*/ 186 h 858"/>
                <a:gd name="T20" fmla="*/ 119 w 860"/>
                <a:gd name="T21" fmla="*/ 194 h 858"/>
                <a:gd name="T22" fmla="*/ 113 w 860"/>
                <a:gd name="T23" fmla="*/ 201 h 858"/>
                <a:gd name="T24" fmla="*/ 107 w 860"/>
                <a:gd name="T25" fmla="*/ 204 h 858"/>
                <a:gd name="T26" fmla="*/ 103 w 860"/>
                <a:gd name="T27" fmla="*/ 208 h 858"/>
                <a:gd name="T28" fmla="*/ 95 w 860"/>
                <a:gd name="T29" fmla="*/ 213 h 858"/>
                <a:gd name="T30" fmla="*/ 89 w 860"/>
                <a:gd name="T31" fmla="*/ 215 h 858"/>
                <a:gd name="T32" fmla="*/ 88 w 860"/>
                <a:gd name="T33" fmla="*/ 210 h 858"/>
                <a:gd name="T34" fmla="*/ 92 w 860"/>
                <a:gd name="T35" fmla="*/ 204 h 858"/>
                <a:gd name="T36" fmla="*/ 98 w 860"/>
                <a:gd name="T37" fmla="*/ 198 h 858"/>
                <a:gd name="T38" fmla="*/ 103 w 860"/>
                <a:gd name="T39" fmla="*/ 191 h 858"/>
                <a:gd name="T40" fmla="*/ 101 w 860"/>
                <a:gd name="T41" fmla="*/ 187 h 858"/>
                <a:gd name="T42" fmla="*/ 95 w 860"/>
                <a:gd name="T43" fmla="*/ 184 h 858"/>
                <a:gd name="T44" fmla="*/ 91 w 860"/>
                <a:gd name="T45" fmla="*/ 179 h 858"/>
                <a:gd name="T46" fmla="*/ 93 w 860"/>
                <a:gd name="T47" fmla="*/ 170 h 858"/>
                <a:gd name="T48" fmla="*/ 100 w 860"/>
                <a:gd name="T49" fmla="*/ 159 h 858"/>
                <a:gd name="T50" fmla="*/ 107 w 860"/>
                <a:gd name="T51" fmla="*/ 148 h 858"/>
                <a:gd name="T52" fmla="*/ 110 w 860"/>
                <a:gd name="T53" fmla="*/ 140 h 858"/>
                <a:gd name="T54" fmla="*/ 110 w 860"/>
                <a:gd name="T55" fmla="*/ 135 h 858"/>
                <a:gd name="T56" fmla="*/ 105 w 860"/>
                <a:gd name="T57" fmla="*/ 129 h 858"/>
                <a:gd name="T58" fmla="*/ 99 w 860"/>
                <a:gd name="T59" fmla="*/ 123 h 858"/>
                <a:gd name="T60" fmla="*/ 94 w 860"/>
                <a:gd name="T61" fmla="*/ 122 h 858"/>
                <a:gd name="T62" fmla="*/ 87 w 860"/>
                <a:gd name="T63" fmla="*/ 123 h 858"/>
                <a:gd name="T64" fmla="*/ 78 w 860"/>
                <a:gd name="T65" fmla="*/ 123 h 858"/>
                <a:gd name="T66" fmla="*/ 74 w 860"/>
                <a:gd name="T67" fmla="*/ 124 h 858"/>
                <a:gd name="T68" fmla="*/ 70 w 860"/>
                <a:gd name="T69" fmla="*/ 134 h 858"/>
                <a:gd name="T70" fmla="*/ 66 w 860"/>
                <a:gd name="T71" fmla="*/ 145 h 858"/>
                <a:gd name="T72" fmla="*/ 60 w 860"/>
                <a:gd name="T73" fmla="*/ 152 h 858"/>
                <a:gd name="T74" fmla="*/ 53 w 860"/>
                <a:gd name="T75" fmla="*/ 163 h 858"/>
                <a:gd name="T76" fmla="*/ 46 w 860"/>
                <a:gd name="T77" fmla="*/ 169 h 858"/>
                <a:gd name="T78" fmla="*/ 41 w 860"/>
                <a:gd name="T79" fmla="*/ 172 h 858"/>
                <a:gd name="T80" fmla="*/ 34 w 860"/>
                <a:gd name="T81" fmla="*/ 167 h 858"/>
                <a:gd name="T82" fmla="*/ 14 w 860"/>
                <a:gd name="T83" fmla="*/ 147 h 858"/>
                <a:gd name="T84" fmla="*/ 5 w 860"/>
                <a:gd name="T85" fmla="*/ 127 h 858"/>
                <a:gd name="T86" fmla="*/ 7 w 860"/>
                <a:gd name="T87" fmla="*/ 101 h 858"/>
                <a:gd name="T88" fmla="*/ 3 w 860"/>
                <a:gd name="T89" fmla="*/ 79 h 858"/>
                <a:gd name="T90" fmla="*/ 21 w 860"/>
                <a:gd name="T91" fmla="*/ 80 h 858"/>
                <a:gd name="T92" fmla="*/ 43 w 860"/>
                <a:gd name="T93" fmla="*/ 78 h 858"/>
                <a:gd name="T94" fmla="*/ 69 w 860"/>
                <a:gd name="T95" fmla="*/ 53 h 858"/>
                <a:gd name="T96" fmla="*/ 94 w 860"/>
                <a:gd name="T97" fmla="*/ 44 h 858"/>
                <a:gd name="T98" fmla="*/ 108 w 860"/>
                <a:gd name="T99" fmla="*/ 37 h 858"/>
                <a:gd name="T100" fmla="*/ 131 w 860"/>
                <a:gd name="T101" fmla="*/ 12 h 858"/>
                <a:gd name="T102" fmla="*/ 149 w 860"/>
                <a:gd name="T103" fmla="*/ 6 h 858"/>
                <a:gd name="T104" fmla="*/ 182 w 860"/>
                <a:gd name="T105" fmla="*/ 30 h 858"/>
                <a:gd name="T106" fmla="*/ 194 w 860"/>
                <a:gd name="T107" fmla="*/ 60 h 858"/>
                <a:gd name="T108" fmla="*/ 215 w 860"/>
                <a:gd name="T109" fmla="*/ 101 h 858"/>
                <a:gd name="T110" fmla="*/ 183 w 860"/>
                <a:gd name="T111" fmla="*/ 134 h 85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860"/>
                <a:gd name="T169" fmla="*/ 0 h 858"/>
                <a:gd name="T170" fmla="*/ 860 w 860"/>
                <a:gd name="T171" fmla="*/ 858 h 85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860" h="858">
                  <a:moveTo>
                    <a:pt x="725" y="575"/>
                  </a:moveTo>
                  <a:lnTo>
                    <a:pt x="725" y="579"/>
                  </a:lnTo>
                  <a:lnTo>
                    <a:pt x="719" y="585"/>
                  </a:lnTo>
                  <a:lnTo>
                    <a:pt x="713" y="594"/>
                  </a:lnTo>
                  <a:lnTo>
                    <a:pt x="705" y="604"/>
                  </a:lnTo>
                  <a:lnTo>
                    <a:pt x="695" y="608"/>
                  </a:lnTo>
                  <a:lnTo>
                    <a:pt x="681" y="610"/>
                  </a:lnTo>
                  <a:lnTo>
                    <a:pt x="664" y="614"/>
                  </a:lnTo>
                  <a:lnTo>
                    <a:pt x="642" y="618"/>
                  </a:lnTo>
                  <a:lnTo>
                    <a:pt x="622" y="626"/>
                  </a:lnTo>
                  <a:lnTo>
                    <a:pt x="607" y="638"/>
                  </a:lnTo>
                  <a:lnTo>
                    <a:pt x="593" y="651"/>
                  </a:lnTo>
                  <a:lnTo>
                    <a:pt x="577" y="665"/>
                  </a:lnTo>
                  <a:lnTo>
                    <a:pt x="559" y="679"/>
                  </a:lnTo>
                  <a:lnTo>
                    <a:pt x="544" y="693"/>
                  </a:lnTo>
                  <a:lnTo>
                    <a:pt x="530" y="703"/>
                  </a:lnTo>
                  <a:lnTo>
                    <a:pt x="522" y="711"/>
                  </a:lnTo>
                  <a:lnTo>
                    <a:pt x="514" y="718"/>
                  </a:lnTo>
                  <a:lnTo>
                    <a:pt x="502" y="730"/>
                  </a:lnTo>
                  <a:lnTo>
                    <a:pt x="492" y="744"/>
                  </a:lnTo>
                  <a:lnTo>
                    <a:pt x="481" y="760"/>
                  </a:lnTo>
                  <a:lnTo>
                    <a:pt x="475" y="774"/>
                  </a:lnTo>
                  <a:lnTo>
                    <a:pt x="465" y="789"/>
                  </a:lnTo>
                  <a:lnTo>
                    <a:pt x="451" y="801"/>
                  </a:lnTo>
                  <a:lnTo>
                    <a:pt x="437" y="809"/>
                  </a:lnTo>
                  <a:lnTo>
                    <a:pt x="427" y="815"/>
                  </a:lnTo>
                  <a:lnTo>
                    <a:pt x="422" y="823"/>
                  </a:lnTo>
                  <a:lnTo>
                    <a:pt x="410" y="831"/>
                  </a:lnTo>
                  <a:lnTo>
                    <a:pt x="394" y="840"/>
                  </a:lnTo>
                  <a:lnTo>
                    <a:pt x="380" y="850"/>
                  </a:lnTo>
                  <a:lnTo>
                    <a:pt x="364" y="856"/>
                  </a:lnTo>
                  <a:lnTo>
                    <a:pt x="355" y="858"/>
                  </a:lnTo>
                  <a:lnTo>
                    <a:pt x="349" y="854"/>
                  </a:lnTo>
                  <a:lnTo>
                    <a:pt x="349" y="838"/>
                  </a:lnTo>
                  <a:lnTo>
                    <a:pt x="355" y="827"/>
                  </a:lnTo>
                  <a:lnTo>
                    <a:pt x="366" y="815"/>
                  </a:lnTo>
                  <a:lnTo>
                    <a:pt x="380" y="801"/>
                  </a:lnTo>
                  <a:lnTo>
                    <a:pt x="392" y="789"/>
                  </a:lnTo>
                  <a:lnTo>
                    <a:pt x="404" y="775"/>
                  </a:lnTo>
                  <a:lnTo>
                    <a:pt x="410" y="764"/>
                  </a:lnTo>
                  <a:lnTo>
                    <a:pt x="410" y="754"/>
                  </a:lnTo>
                  <a:lnTo>
                    <a:pt x="404" y="748"/>
                  </a:lnTo>
                  <a:lnTo>
                    <a:pt x="392" y="742"/>
                  </a:lnTo>
                  <a:lnTo>
                    <a:pt x="380" y="734"/>
                  </a:lnTo>
                  <a:lnTo>
                    <a:pt x="370" y="726"/>
                  </a:lnTo>
                  <a:lnTo>
                    <a:pt x="364" y="716"/>
                  </a:lnTo>
                  <a:lnTo>
                    <a:pt x="364" y="699"/>
                  </a:lnTo>
                  <a:lnTo>
                    <a:pt x="372" y="679"/>
                  </a:lnTo>
                  <a:lnTo>
                    <a:pt x="382" y="661"/>
                  </a:lnTo>
                  <a:lnTo>
                    <a:pt x="400" y="636"/>
                  </a:lnTo>
                  <a:lnTo>
                    <a:pt x="418" y="608"/>
                  </a:lnTo>
                  <a:lnTo>
                    <a:pt x="425" y="592"/>
                  </a:lnTo>
                  <a:lnTo>
                    <a:pt x="433" y="575"/>
                  </a:lnTo>
                  <a:lnTo>
                    <a:pt x="441" y="559"/>
                  </a:lnTo>
                  <a:lnTo>
                    <a:pt x="443" y="547"/>
                  </a:lnTo>
                  <a:lnTo>
                    <a:pt x="439" y="537"/>
                  </a:lnTo>
                  <a:lnTo>
                    <a:pt x="429" y="526"/>
                  </a:lnTo>
                  <a:lnTo>
                    <a:pt x="418" y="514"/>
                  </a:lnTo>
                  <a:lnTo>
                    <a:pt x="404" y="502"/>
                  </a:lnTo>
                  <a:lnTo>
                    <a:pt x="394" y="494"/>
                  </a:lnTo>
                  <a:lnTo>
                    <a:pt x="384" y="490"/>
                  </a:lnTo>
                  <a:lnTo>
                    <a:pt x="374" y="490"/>
                  </a:lnTo>
                  <a:lnTo>
                    <a:pt x="362" y="492"/>
                  </a:lnTo>
                  <a:lnTo>
                    <a:pt x="345" y="494"/>
                  </a:lnTo>
                  <a:lnTo>
                    <a:pt x="325" y="494"/>
                  </a:lnTo>
                  <a:lnTo>
                    <a:pt x="311" y="492"/>
                  </a:lnTo>
                  <a:lnTo>
                    <a:pt x="301" y="492"/>
                  </a:lnTo>
                  <a:lnTo>
                    <a:pt x="294" y="498"/>
                  </a:lnTo>
                  <a:lnTo>
                    <a:pt x="286" y="512"/>
                  </a:lnTo>
                  <a:lnTo>
                    <a:pt x="280" y="533"/>
                  </a:lnTo>
                  <a:lnTo>
                    <a:pt x="272" y="557"/>
                  </a:lnTo>
                  <a:lnTo>
                    <a:pt x="264" y="577"/>
                  </a:lnTo>
                  <a:lnTo>
                    <a:pt x="254" y="592"/>
                  </a:lnTo>
                  <a:lnTo>
                    <a:pt x="242" y="608"/>
                  </a:lnTo>
                  <a:lnTo>
                    <a:pt x="227" y="630"/>
                  </a:lnTo>
                  <a:lnTo>
                    <a:pt x="211" y="650"/>
                  </a:lnTo>
                  <a:lnTo>
                    <a:pt x="197" y="663"/>
                  </a:lnTo>
                  <a:lnTo>
                    <a:pt x="183" y="673"/>
                  </a:lnTo>
                  <a:lnTo>
                    <a:pt x="172" y="681"/>
                  </a:lnTo>
                  <a:lnTo>
                    <a:pt x="162" y="687"/>
                  </a:lnTo>
                  <a:lnTo>
                    <a:pt x="158" y="691"/>
                  </a:lnTo>
                  <a:lnTo>
                    <a:pt x="134" y="667"/>
                  </a:lnTo>
                  <a:lnTo>
                    <a:pt x="103" y="620"/>
                  </a:lnTo>
                  <a:lnTo>
                    <a:pt x="55" y="587"/>
                  </a:lnTo>
                  <a:lnTo>
                    <a:pt x="0" y="569"/>
                  </a:lnTo>
                  <a:lnTo>
                    <a:pt x="20" y="510"/>
                  </a:lnTo>
                  <a:lnTo>
                    <a:pt x="53" y="457"/>
                  </a:lnTo>
                  <a:lnTo>
                    <a:pt x="30" y="402"/>
                  </a:lnTo>
                  <a:lnTo>
                    <a:pt x="30" y="337"/>
                  </a:lnTo>
                  <a:lnTo>
                    <a:pt x="10" y="315"/>
                  </a:lnTo>
                  <a:lnTo>
                    <a:pt x="40" y="285"/>
                  </a:lnTo>
                  <a:lnTo>
                    <a:pt x="81" y="317"/>
                  </a:lnTo>
                  <a:lnTo>
                    <a:pt x="126" y="382"/>
                  </a:lnTo>
                  <a:lnTo>
                    <a:pt x="170" y="311"/>
                  </a:lnTo>
                  <a:lnTo>
                    <a:pt x="215" y="274"/>
                  </a:lnTo>
                  <a:lnTo>
                    <a:pt x="274" y="209"/>
                  </a:lnTo>
                  <a:lnTo>
                    <a:pt x="349" y="189"/>
                  </a:lnTo>
                  <a:lnTo>
                    <a:pt x="376" y="173"/>
                  </a:lnTo>
                  <a:lnTo>
                    <a:pt x="380" y="134"/>
                  </a:lnTo>
                  <a:lnTo>
                    <a:pt x="431" y="146"/>
                  </a:lnTo>
                  <a:lnTo>
                    <a:pt x="475" y="108"/>
                  </a:lnTo>
                  <a:lnTo>
                    <a:pt x="524" y="47"/>
                  </a:lnTo>
                  <a:lnTo>
                    <a:pt x="524" y="0"/>
                  </a:lnTo>
                  <a:lnTo>
                    <a:pt x="595" y="22"/>
                  </a:lnTo>
                  <a:lnTo>
                    <a:pt x="679" y="45"/>
                  </a:lnTo>
                  <a:lnTo>
                    <a:pt x="725" y="120"/>
                  </a:lnTo>
                  <a:lnTo>
                    <a:pt x="784" y="187"/>
                  </a:lnTo>
                  <a:lnTo>
                    <a:pt x="774" y="240"/>
                  </a:lnTo>
                  <a:lnTo>
                    <a:pt x="860" y="317"/>
                  </a:lnTo>
                  <a:lnTo>
                    <a:pt x="860" y="402"/>
                  </a:lnTo>
                  <a:lnTo>
                    <a:pt x="815" y="425"/>
                  </a:lnTo>
                  <a:lnTo>
                    <a:pt x="731" y="533"/>
                  </a:lnTo>
                  <a:lnTo>
                    <a:pt x="725" y="575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9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100"/>
            <p:cNvSpPr>
              <a:spLocks/>
            </p:cNvSpPr>
            <p:nvPr/>
          </p:nvSpPr>
          <p:spPr bwMode="gray">
            <a:xfrm>
              <a:off x="3643" y="1699"/>
              <a:ext cx="430" cy="429"/>
            </a:xfrm>
            <a:custGeom>
              <a:avLst/>
              <a:gdLst>
                <a:gd name="T0" fmla="*/ 182 w 860"/>
                <a:gd name="T1" fmla="*/ 145 h 858"/>
                <a:gd name="T2" fmla="*/ 179 w 860"/>
                <a:gd name="T3" fmla="*/ 149 h 858"/>
                <a:gd name="T4" fmla="*/ 174 w 860"/>
                <a:gd name="T5" fmla="*/ 152 h 858"/>
                <a:gd name="T6" fmla="*/ 166 w 860"/>
                <a:gd name="T7" fmla="*/ 154 h 858"/>
                <a:gd name="T8" fmla="*/ 156 w 860"/>
                <a:gd name="T9" fmla="*/ 157 h 858"/>
                <a:gd name="T10" fmla="*/ 149 w 860"/>
                <a:gd name="T11" fmla="*/ 163 h 858"/>
                <a:gd name="T12" fmla="*/ 140 w 860"/>
                <a:gd name="T13" fmla="*/ 170 h 858"/>
                <a:gd name="T14" fmla="*/ 133 w 860"/>
                <a:gd name="T15" fmla="*/ 176 h 858"/>
                <a:gd name="T16" fmla="*/ 129 w 860"/>
                <a:gd name="T17" fmla="*/ 180 h 858"/>
                <a:gd name="T18" fmla="*/ 123 w 860"/>
                <a:gd name="T19" fmla="*/ 186 h 858"/>
                <a:gd name="T20" fmla="*/ 119 w 860"/>
                <a:gd name="T21" fmla="*/ 194 h 858"/>
                <a:gd name="T22" fmla="*/ 113 w 860"/>
                <a:gd name="T23" fmla="*/ 201 h 858"/>
                <a:gd name="T24" fmla="*/ 107 w 860"/>
                <a:gd name="T25" fmla="*/ 204 h 858"/>
                <a:gd name="T26" fmla="*/ 103 w 860"/>
                <a:gd name="T27" fmla="*/ 208 h 858"/>
                <a:gd name="T28" fmla="*/ 95 w 860"/>
                <a:gd name="T29" fmla="*/ 213 h 858"/>
                <a:gd name="T30" fmla="*/ 89 w 860"/>
                <a:gd name="T31" fmla="*/ 215 h 858"/>
                <a:gd name="T32" fmla="*/ 88 w 860"/>
                <a:gd name="T33" fmla="*/ 210 h 858"/>
                <a:gd name="T34" fmla="*/ 92 w 860"/>
                <a:gd name="T35" fmla="*/ 204 h 858"/>
                <a:gd name="T36" fmla="*/ 98 w 860"/>
                <a:gd name="T37" fmla="*/ 198 h 858"/>
                <a:gd name="T38" fmla="*/ 103 w 860"/>
                <a:gd name="T39" fmla="*/ 191 h 858"/>
                <a:gd name="T40" fmla="*/ 101 w 860"/>
                <a:gd name="T41" fmla="*/ 187 h 858"/>
                <a:gd name="T42" fmla="*/ 95 w 860"/>
                <a:gd name="T43" fmla="*/ 184 h 858"/>
                <a:gd name="T44" fmla="*/ 91 w 860"/>
                <a:gd name="T45" fmla="*/ 179 h 858"/>
                <a:gd name="T46" fmla="*/ 93 w 860"/>
                <a:gd name="T47" fmla="*/ 170 h 858"/>
                <a:gd name="T48" fmla="*/ 100 w 860"/>
                <a:gd name="T49" fmla="*/ 159 h 858"/>
                <a:gd name="T50" fmla="*/ 107 w 860"/>
                <a:gd name="T51" fmla="*/ 148 h 858"/>
                <a:gd name="T52" fmla="*/ 110 w 860"/>
                <a:gd name="T53" fmla="*/ 140 h 858"/>
                <a:gd name="T54" fmla="*/ 110 w 860"/>
                <a:gd name="T55" fmla="*/ 135 h 858"/>
                <a:gd name="T56" fmla="*/ 105 w 860"/>
                <a:gd name="T57" fmla="*/ 129 h 858"/>
                <a:gd name="T58" fmla="*/ 99 w 860"/>
                <a:gd name="T59" fmla="*/ 123 h 858"/>
                <a:gd name="T60" fmla="*/ 94 w 860"/>
                <a:gd name="T61" fmla="*/ 122 h 858"/>
                <a:gd name="T62" fmla="*/ 87 w 860"/>
                <a:gd name="T63" fmla="*/ 123 h 858"/>
                <a:gd name="T64" fmla="*/ 78 w 860"/>
                <a:gd name="T65" fmla="*/ 123 h 858"/>
                <a:gd name="T66" fmla="*/ 74 w 860"/>
                <a:gd name="T67" fmla="*/ 124 h 858"/>
                <a:gd name="T68" fmla="*/ 70 w 860"/>
                <a:gd name="T69" fmla="*/ 134 h 858"/>
                <a:gd name="T70" fmla="*/ 66 w 860"/>
                <a:gd name="T71" fmla="*/ 145 h 858"/>
                <a:gd name="T72" fmla="*/ 60 w 860"/>
                <a:gd name="T73" fmla="*/ 152 h 858"/>
                <a:gd name="T74" fmla="*/ 53 w 860"/>
                <a:gd name="T75" fmla="*/ 163 h 858"/>
                <a:gd name="T76" fmla="*/ 46 w 860"/>
                <a:gd name="T77" fmla="*/ 169 h 858"/>
                <a:gd name="T78" fmla="*/ 41 w 860"/>
                <a:gd name="T79" fmla="*/ 172 h 858"/>
                <a:gd name="T80" fmla="*/ 34 w 860"/>
                <a:gd name="T81" fmla="*/ 167 h 858"/>
                <a:gd name="T82" fmla="*/ 14 w 860"/>
                <a:gd name="T83" fmla="*/ 147 h 858"/>
                <a:gd name="T84" fmla="*/ 5 w 860"/>
                <a:gd name="T85" fmla="*/ 127 h 858"/>
                <a:gd name="T86" fmla="*/ 7 w 860"/>
                <a:gd name="T87" fmla="*/ 101 h 858"/>
                <a:gd name="T88" fmla="*/ 3 w 860"/>
                <a:gd name="T89" fmla="*/ 79 h 858"/>
                <a:gd name="T90" fmla="*/ 21 w 860"/>
                <a:gd name="T91" fmla="*/ 80 h 858"/>
                <a:gd name="T92" fmla="*/ 43 w 860"/>
                <a:gd name="T93" fmla="*/ 78 h 858"/>
                <a:gd name="T94" fmla="*/ 69 w 860"/>
                <a:gd name="T95" fmla="*/ 53 h 858"/>
                <a:gd name="T96" fmla="*/ 94 w 860"/>
                <a:gd name="T97" fmla="*/ 44 h 858"/>
                <a:gd name="T98" fmla="*/ 108 w 860"/>
                <a:gd name="T99" fmla="*/ 37 h 858"/>
                <a:gd name="T100" fmla="*/ 131 w 860"/>
                <a:gd name="T101" fmla="*/ 12 h 858"/>
                <a:gd name="T102" fmla="*/ 149 w 860"/>
                <a:gd name="T103" fmla="*/ 6 h 858"/>
                <a:gd name="T104" fmla="*/ 182 w 860"/>
                <a:gd name="T105" fmla="*/ 30 h 858"/>
                <a:gd name="T106" fmla="*/ 194 w 860"/>
                <a:gd name="T107" fmla="*/ 60 h 858"/>
                <a:gd name="T108" fmla="*/ 215 w 860"/>
                <a:gd name="T109" fmla="*/ 101 h 858"/>
                <a:gd name="T110" fmla="*/ 183 w 860"/>
                <a:gd name="T111" fmla="*/ 134 h 85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860"/>
                <a:gd name="T169" fmla="*/ 0 h 858"/>
                <a:gd name="T170" fmla="*/ 860 w 860"/>
                <a:gd name="T171" fmla="*/ 858 h 85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860" h="858">
                  <a:moveTo>
                    <a:pt x="725" y="575"/>
                  </a:moveTo>
                  <a:lnTo>
                    <a:pt x="725" y="579"/>
                  </a:lnTo>
                  <a:lnTo>
                    <a:pt x="719" y="585"/>
                  </a:lnTo>
                  <a:lnTo>
                    <a:pt x="713" y="594"/>
                  </a:lnTo>
                  <a:lnTo>
                    <a:pt x="705" y="604"/>
                  </a:lnTo>
                  <a:lnTo>
                    <a:pt x="695" y="608"/>
                  </a:lnTo>
                  <a:lnTo>
                    <a:pt x="681" y="610"/>
                  </a:lnTo>
                  <a:lnTo>
                    <a:pt x="664" y="614"/>
                  </a:lnTo>
                  <a:lnTo>
                    <a:pt x="642" y="618"/>
                  </a:lnTo>
                  <a:lnTo>
                    <a:pt x="622" y="626"/>
                  </a:lnTo>
                  <a:lnTo>
                    <a:pt x="607" y="638"/>
                  </a:lnTo>
                  <a:lnTo>
                    <a:pt x="593" y="651"/>
                  </a:lnTo>
                  <a:lnTo>
                    <a:pt x="577" y="665"/>
                  </a:lnTo>
                  <a:lnTo>
                    <a:pt x="559" y="679"/>
                  </a:lnTo>
                  <a:lnTo>
                    <a:pt x="544" y="693"/>
                  </a:lnTo>
                  <a:lnTo>
                    <a:pt x="530" y="703"/>
                  </a:lnTo>
                  <a:lnTo>
                    <a:pt x="522" y="711"/>
                  </a:lnTo>
                  <a:lnTo>
                    <a:pt x="514" y="718"/>
                  </a:lnTo>
                  <a:lnTo>
                    <a:pt x="502" y="730"/>
                  </a:lnTo>
                  <a:lnTo>
                    <a:pt x="492" y="744"/>
                  </a:lnTo>
                  <a:lnTo>
                    <a:pt x="481" y="760"/>
                  </a:lnTo>
                  <a:lnTo>
                    <a:pt x="475" y="774"/>
                  </a:lnTo>
                  <a:lnTo>
                    <a:pt x="465" y="789"/>
                  </a:lnTo>
                  <a:lnTo>
                    <a:pt x="451" y="801"/>
                  </a:lnTo>
                  <a:lnTo>
                    <a:pt x="437" y="809"/>
                  </a:lnTo>
                  <a:lnTo>
                    <a:pt x="427" y="815"/>
                  </a:lnTo>
                  <a:lnTo>
                    <a:pt x="422" y="823"/>
                  </a:lnTo>
                  <a:lnTo>
                    <a:pt x="410" y="831"/>
                  </a:lnTo>
                  <a:lnTo>
                    <a:pt x="394" y="840"/>
                  </a:lnTo>
                  <a:lnTo>
                    <a:pt x="380" y="850"/>
                  </a:lnTo>
                  <a:lnTo>
                    <a:pt x="364" y="856"/>
                  </a:lnTo>
                  <a:lnTo>
                    <a:pt x="355" y="858"/>
                  </a:lnTo>
                  <a:lnTo>
                    <a:pt x="349" y="854"/>
                  </a:lnTo>
                  <a:lnTo>
                    <a:pt x="349" y="838"/>
                  </a:lnTo>
                  <a:lnTo>
                    <a:pt x="355" y="827"/>
                  </a:lnTo>
                  <a:lnTo>
                    <a:pt x="366" y="815"/>
                  </a:lnTo>
                  <a:lnTo>
                    <a:pt x="380" y="801"/>
                  </a:lnTo>
                  <a:lnTo>
                    <a:pt x="392" y="789"/>
                  </a:lnTo>
                  <a:lnTo>
                    <a:pt x="404" y="775"/>
                  </a:lnTo>
                  <a:lnTo>
                    <a:pt x="410" y="764"/>
                  </a:lnTo>
                  <a:lnTo>
                    <a:pt x="410" y="754"/>
                  </a:lnTo>
                  <a:lnTo>
                    <a:pt x="404" y="748"/>
                  </a:lnTo>
                  <a:lnTo>
                    <a:pt x="392" y="742"/>
                  </a:lnTo>
                  <a:lnTo>
                    <a:pt x="380" y="734"/>
                  </a:lnTo>
                  <a:lnTo>
                    <a:pt x="370" y="726"/>
                  </a:lnTo>
                  <a:lnTo>
                    <a:pt x="364" y="716"/>
                  </a:lnTo>
                  <a:lnTo>
                    <a:pt x="364" y="699"/>
                  </a:lnTo>
                  <a:lnTo>
                    <a:pt x="372" y="679"/>
                  </a:lnTo>
                  <a:lnTo>
                    <a:pt x="382" y="661"/>
                  </a:lnTo>
                  <a:lnTo>
                    <a:pt x="400" y="636"/>
                  </a:lnTo>
                  <a:lnTo>
                    <a:pt x="418" y="608"/>
                  </a:lnTo>
                  <a:lnTo>
                    <a:pt x="425" y="592"/>
                  </a:lnTo>
                  <a:lnTo>
                    <a:pt x="433" y="575"/>
                  </a:lnTo>
                  <a:lnTo>
                    <a:pt x="441" y="559"/>
                  </a:lnTo>
                  <a:lnTo>
                    <a:pt x="443" y="547"/>
                  </a:lnTo>
                  <a:lnTo>
                    <a:pt x="439" y="537"/>
                  </a:lnTo>
                  <a:lnTo>
                    <a:pt x="429" y="526"/>
                  </a:lnTo>
                  <a:lnTo>
                    <a:pt x="418" y="514"/>
                  </a:lnTo>
                  <a:lnTo>
                    <a:pt x="404" y="502"/>
                  </a:lnTo>
                  <a:lnTo>
                    <a:pt x="394" y="494"/>
                  </a:lnTo>
                  <a:lnTo>
                    <a:pt x="384" y="490"/>
                  </a:lnTo>
                  <a:lnTo>
                    <a:pt x="374" y="490"/>
                  </a:lnTo>
                  <a:lnTo>
                    <a:pt x="362" y="492"/>
                  </a:lnTo>
                  <a:lnTo>
                    <a:pt x="345" y="494"/>
                  </a:lnTo>
                  <a:lnTo>
                    <a:pt x="325" y="494"/>
                  </a:lnTo>
                  <a:lnTo>
                    <a:pt x="311" y="492"/>
                  </a:lnTo>
                  <a:lnTo>
                    <a:pt x="301" y="492"/>
                  </a:lnTo>
                  <a:lnTo>
                    <a:pt x="294" y="498"/>
                  </a:lnTo>
                  <a:lnTo>
                    <a:pt x="286" y="512"/>
                  </a:lnTo>
                  <a:lnTo>
                    <a:pt x="280" y="533"/>
                  </a:lnTo>
                  <a:lnTo>
                    <a:pt x="272" y="557"/>
                  </a:lnTo>
                  <a:lnTo>
                    <a:pt x="264" y="577"/>
                  </a:lnTo>
                  <a:lnTo>
                    <a:pt x="254" y="592"/>
                  </a:lnTo>
                  <a:lnTo>
                    <a:pt x="242" y="608"/>
                  </a:lnTo>
                  <a:lnTo>
                    <a:pt x="227" y="630"/>
                  </a:lnTo>
                  <a:lnTo>
                    <a:pt x="211" y="650"/>
                  </a:lnTo>
                  <a:lnTo>
                    <a:pt x="197" y="663"/>
                  </a:lnTo>
                  <a:lnTo>
                    <a:pt x="183" y="673"/>
                  </a:lnTo>
                  <a:lnTo>
                    <a:pt x="172" y="681"/>
                  </a:lnTo>
                  <a:lnTo>
                    <a:pt x="162" y="687"/>
                  </a:lnTo>
                  <a:lnTo>
                    <a:pt x="158" y="691"/>
                  </a:lnTo>
                  <a:lnTo>
                    <a:pt x="134" y="667"/>
                  </a:lnTo>
                  <a:lnTo>
                    <a:pt x="103" y="620"/>
                  </a:lnTo>
                  <a:lnTo>
                    <a:pt x="55" y="587"/>
                  </a:lnTo>
                  <a:lnTo>
                    <a:pt x="0" y="569"/>
                  </a:lnTo>
                  <a:lnTo>
                    <a:pt x="20" y="510"/>
                  </a:lnTo>
                  <a:lnTo>
                    <a:pt x="53" y="457"/>
                  </a:lnTo>
                  <a:lnTo>
                    <a:pt x="30" y="402"/>
                  </a:lnTo>
                  <a:lnTo>
                    <a:pt x="30" y="337"/>
                  </a:lnTo>
                  <a:lnTo>
                    <a:pt x="10" y="315"/>
                  </a:lnTo>
                  <a:lnTo>
                    <a:pt x="40" y="285"/>
                  </a:lnTo>
                  <a:lnTo>
                    <a:pt x="81" y="317"/>
                  </a:lnTo>
                  <a:lnTo>
                    <a:pt x="126" y="382"/>
                  </a:lnTo>
                  <a:lnTo>
                    <a:pt x="170" y="311"/>
                  </a:lnTo>
                  <a:lnTo>
                    <a:pt x="215" y="274"/>
                  </a:lnTo>
                  <a:lnTo>
                    <a:pt x="274" y="209"/>
                  </a:lnTo>
                  <a:lnTo>
                    <a:pt x="349" y="189"/>
                  </a:lnTo>
                  <a:lnTo>
                    <a:pt x="376" y="173"/>
                  </a:lnTo>
                  <a:lnTo>
                    <a:pt x="380" y="134"/>
                  </a:lnTo>
                  <a:lnTo>
                    <a:pt x="431" y="146"/>
                  </a:lnTo>
                  <a:lnTo>
                    <a:pt x="475" y="108"/>
                  </a:lnTo>
                  <a:lnTo>
                    <a:pt x="524" y="47"/>
                  </a:lnTo>
                  <a:lnTo>
                    <a:pt x="524" y="0"/>
                  </a:lnTo>
                  <a:lnTo>
                    <a:pt x="595" y="22"/>
                  </a:lnTo>
                  <a:lnTo>
                    <a:pt x="679" y="45"/>
                  </a:lnTo>
                  <a:lnTo>
                    <a:pt x="725" y="120"/>
                  </a:lnTo>
                  <a:lnTo>
                    <a:pt x="784" y="187"/>
                  </a:lnTo>
                  <a:lnTo>
                    <a:pt x="774" y="240"/>
                  </a:lnTo>
                  <a:lnTo>
                    <a:pt x="860" y="317"/>
                  </a:lnTo>
                  <a:lnTo>
                    <a:pt x="860" y="402"/>
                  </a:lnTo>
                  <a:lnTo>
                    <a:pt x="815" y="425"/>
                  </a:lnTo>
                  <a:lnTo>
                    <a:pt x="731" y="533"/>
                  </a:lnTo>
                  <a:lnTo>
                    <a:pt x="725" y="575"/>
                  </a:lnTo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Freeform 101"/>
            <p:cNvSpPr>
              <a:spLocks/>
            </p:cNvSpPr>
            <p:nvPr/>
          </p:nvSpPr>
          <p:spPr bwMode="gray">
            <a:xfrm>
              <a:off x="3738" y="1458"/>
              <a:ext cx="630" cy="431"/>
            </a:xfrm>
            <a:custGeom>
              <a:avLst/>
              <a:gdLst>
                <a:gd name="T0" fmla="*/ 315 w 1260"/>
                <a:gd name="T1" fmla="*/ 87 h 862"/>
                <a:gd name="T2" fmla="*/ 309 w 1260"/>
                <a:gd name="T3" fmla="*/ 91 h 862"/>
                <a:gd name="T4" fmla="*/ 299 w 1260"/>
                <a:gd name="T5" fmla="*/ 98 h 862"/>
                <a:gd name="T6" fmla="*/ 293 w 1260"/>
                <a:gd name="T7" fmla="*/ 101 h 862"/>
                <a:gd name="T8" fmla="*/ 287 w 1260"/>
                <a:gd name="T9" fmla="*/ 98 h 862"/>
                <a:gd name="T10" fmla="*/ 279 w 1260"/>
                <a:gd name="T11" fmla="*/ 94 h 862"/>
                <a:gd name="T12" fmla="*/ 277 w 1260"/>
                <a:gd name="T13" fmla="*/ 106 h 862"/>
                <a:gd name="T14" fmla="*/ 274 w 1260"/>
                <a:gd name="T15" fmla="*/ 119 h 862"/>
                <a:gd name="T16" fmla="*/ 265 w 1260"/>
                <a:gd name="T17" fmla="*/ 127 h 862"/>
                <a:gd name="T18" fmla="*/ 263 w 1260"/>
                <a:gd name="T19" fmla="*/ 136 h 862"/>
                <a:gd name="T20" fmla="*/ 254 w 1260"/>
                <a:gd name="T21" fmla="*/ 143 h 862"/>
                <a:gd name="T22" fmla="*/ 241 w 1260"/>
                <a:gd name="T23" fmla="*/ 147 h 862"/>
                <a:gd name="T24" fmla="*/ 233 w 1260"/>
                <a:gd name="T25" fmla="*/ 149 h 862"/>
                <a:gd name="T26" fmla="*/ 236 w 1260"/>
                <a:gd name="T27" fmla="*/ 157 h 862"/>
                <a:gd name="T28" fmla="*/ 244 w 1260"/>
                <a:gd name="T29" fmla="*/ 167 h 862"/>
                <a:gd name="T30" fmla="*/ 241 w 1260"/>
                <a:gd name="T31" fmla="*/ 175 h 862"/>
                <a:gd name="T32" fmla="*/ 226 w 1260"/>
                <a:gd name="T33" fmla="*/ 177 h 862"/>
                <a:gd name="T34" fmla="*/ 216 w 1260"/>
                <a:gd name="T35" fmla="*/ 177 h 862"/>
                <a:gd name="T36" fmla="*/ 207 w 1260"/>
                <a:gd name="T37" fmla="*/ 177 h 862"/>
                <a:gd name="T38" fmla="*/ 202 w 1260"/>
                <a:gd name="T39" fmla="*/ 172 h 862"/>
                <a:gd name="T40" fmla="*/ 196 w 1260"/>
                <a:gd name="T41" fmla="*/ 170 h 862"/>
                <a:gd name="T42" fmla="*/ 191 w 1260"/>
                <a:gd name="T43" fmla="*/ 183 h 862"/>
                <a:gd name="T44" fmla="*/ 185 w 1260"/>
                <a:gd name="T45" fmla="*/ 199 h 862"/>
                <a:gd name="T46" fmla="*/ 178 w 1260"/>
                <a:gd name="T47" fmla="*/ 213 h 862"/>
                <a:gd name="T48" fmla="*/ 169 w 1260"/>
                <a:gd name="T49" fmla="*/ 216 h 862"/>
                <a:gd name="T50" fmla="*/ 147 w 1260"/>
                <a:gd name="T51" fmla="*/ 181 h 862"/>
                <a:gd name="T52" fmla="*/ 122 w 1260"/>
                <a:gd name="T53" fmla="*/ 132 h 862"/>
                <a:gd name="T54" fmla="*/ 66 w 1260"/>
                <a:gd name="T55" fmla="*/ 99 h 862"/>
                <a:gd name="T56" fmla="*/ 28 w 1260"/>
                <a:gd name="T57" fmla="*/ 96 h 862"/>
                <a:gd name="T58" fmla="*/ 21 w 1260"/>
                <a:gd name="T59" fmla="*/ 55 h 862"/>
                <a:gd name="T60" fmla="*/ 6 w 1260"/>
                <a:gd name="T61" fmla="*/ 26 h 862"/>
                <a:gd name="T62" fmla="*/ 33 w 1260"/>
                <a:gd name="T63" fmla="*/ 29 h 862"/>
                <a:gd name="T64" fmla="*/ 64 w 1260"/>
                <a:gd name="T65" fmla="*/ 0 h 862"/>
                <a:gd name="T66" fmla="*/ 101 w 1260"/>
                <a:gd name="T67" fmla="*/ 27 h 862"/>
                <a:gd name="T68" fmla="*/ 133 w 1260"/>
                <a:gd name="T69" fmla="*/ 34 h 862"/>
                <a:gd name="T70" fmla="*/ 172 w 1260"/>
                <a:gd name="T71" fmla="*/ 48 h 862"/>
                <a:gd name="T72" fmla="*/ 206 w 1260"/>
                <a:gd name="T73" fmla="*/ 62 h 862"/>
                <a:gd name="T74" fmla="*/ 214 w 1260"/>
                <a:gd name="T75" fmla="*/ 42 h 862"/>
                <a:gd name="T76" fmla="*/ 217 w 1260"/>
                <a:gd name="T77" fmla="*/ 53 h 862"/>
                <a:gd name="T78" fmla="*/ 219 w 1260"/>
                <a:gd name="T79" fmla="*/ 58 h 862"/>
                <a:gd name="T80" fmla="*/ 227 w 1260"/>
                <a:gd name="T81" fmla="*/ 65 h 862"/>
                <a:gd name="T82" fmla="*/ 243 w 1260"/>
                <a:gd name="T83" fmla="*/ 80 h 862"/>
                <a:gd name="T84" fmla="*/ 265 w 1260"/>
                <a:gd name="T85" fmla="*/ 51 h 862"/>
                <a:gd name="T86" fmla="*/ 312 w 1260"/>
                <a:gd name="T87" fmla="*/ 62 h 86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260"/>
                <a:gd name="T133" fmla="*/ 0 h 862"/>
                <a:gd name="T134" fmla="*/ 1260 w 1260"/>
                <a:gd name="T135" fmla="*/ 862 h 862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260" h="862">
                  <a:moveTo>
                    <a:pt x="1246" y="248"/>
                  </a:moveTo>
                  <a:lnTo>
                    <a:pt x="1260" y="267"/>
                  </a:lnTo>
                  <a:lnTo>
                    <a:pt x="1258" y="348"/>
                  </a:lnTo>
                  <a:lnTo>
                    <a:pt x="1254" y="350"/>
                  </a:lnTo>
                  <a:lnTo>
                    <a:pt x="1246" y="356"/>
                  </a:lnTo>
                  <a:lnTo>
                    <a:pt x="1233" y="364"/>
                  </a:lnTo>
                  <a:lnTo>
                    <a:pt x="1219" y="374"/>
                  </a:lnTo>
                  <a:lnTo>
                    <a:pt x="1205" y="382"/>
                  </a:lnTo>
                  <a:lnTo>
                    <a:pt x="1195" y="390"/>
                  </a:lnTo>
                  <a:lnTo>
                    <a:pt x="1187" y="395"/>
                  </a:lnTo>
                  <a:lnTo>
                    <a:pt x="1179" y="399"/>
                  </a:lnTo>
                  <a:lnTo>
                    <a:pt x="1170" y="401"/>
                  </a:lnTo>
                  <a:lnTo>
                    <a:pt x="1160" y="401"/>
                  </a:lnTo>
                  <a:lnTo>
                    <a:pt x="1154" y="395"/>
                  </a:lnTo>
                  <a:lnTo>
                    <a:pt x="1146" y="390"/>
                  </a:lnTo>
                  <a:lnTo>
                    <a:pt x="1136" y="380"/>
                  </a:lnTo>
                  <a:lnTo>
                    <a:pt x="1124" y="376"/>
                  </a:lnTo>
                  <a:lnTo>
                    <a:pt x="1114" y="376"/>
                  </a:lnTo>
                  <a:lnTo>
                    <a:pt x="1110" y="384"/>
                  </a:lnTo>
                  <a:lnTo>
                    <a:pt x="1107" y="401"/>
                  </a:lnTo>
                  <a:lnTo>
                    <a:pt x="1105" y="423"/>
                  </a:lnTo>
                  <a:lnTo>
                    <a:pt x="1103" y="443"/>
                  </a:lnTo>
                  <a:lnTo>
                    <a:pt x="1101" y="460"/>
                  </a:lnTo>
                  <a:lnTo>
                    <a:pt x="1095" y="476"/>
                  </a:lnTo>
                  <a:lnTo>
                    <a:pt x="1085" y="490"/>
                  </a:lnTo>
                  <a:lnTo>
                    <a:pt x="1069" y="500"/>
                  </a:lnTo>
                  <a:lnTo>
                    <a:pt x="1059" y="508"/>
                  </a:lnTo>
                  <a:lnTo>
                    <a:pt x="1055" y="519"/>
                  </a:lnTo>
                  <a:lnTo>
                    <a:pt x="1053" y="531"/>
                  </a:lnTo>
                  <a:lnTo>
                    <a:pt x="1051" y="541"/>
                  </a:lnTo>
                  <a:lnTo>
                    <a:pt x="1045" y="551"/>
                  </a:lnTo>
                  <a:lnTo>
                    <a:pt x="1032" y="559"/>
                  </a:lnTo>
                  <a:lnTo>
                    <a:pt x="1016" y="569"/>
                  </a:lnTo>
                  <a:lnTo>
                    <a:pt x="996" y="576"/>
                  </a:lnTo>
                  <a:lnTo>
                    <a:pt x="979" y="584"/>
                  </a:lnTo>
                  <a:lnTo>
                    <a:pt x="965" y="588"/>
                  </a:lnTo>
                  <a:lnTo>
                    <a:pt x="951" y="590"/>
                  </a:lnTo>
                  <a:lnTo>
                    <a:pt x="941" y="592"/>
                  </a:lnTo>
                  <a:lnTo>
                    <a:pt x="933" y="596"/>
                  </a:lnTo>
                  <a:lnTo>
                    <a:pt x="929" y="604"/>
                  </a:lnTo>
                  <a:lnTo>
                    <a:pt x="933" y="614"/>
                  </a:lnTo>
                  <a:lnTo>
                    <a:pt x="943" y="628"/>
                  </a:lnTo>
                  <a:lnTo>
                    <a:pt x="955" y="641"/>
                  </a:lnTo>
                  <a:lnTo>
                    <a:pt x="967" y="651"/>
                  </a:lnTo>
                  <a:lnTo>
                    <a:pt x="977" y="665"/>
                  </a:lnTo>
                  <a:lnTo>
                    <a:pt x="981" y="677"/>
                  </a:lnTo>
                  <a:lnTo>
                    <a:pt x="975" y="691"/>
                  </a:lnTo>
                  <a:lnTo>
                    <a:pt x="963" y="699"/>
                  </a:lnTo>
                  <a:lnTo>
                    <a:pt x="943" y="702"/>
                  </a:lnTo>
                  <a:lnTo>
                    <a:pt x="923" y="704"/>
                  </a:lnTo>
                  <a:lnTo>
                    <a:pt x="906" y="706"/>
                  </a:lnTo>
                  <a:lnTo>
                    <a:pt x="892" y="708"/>
                  </a:lnTo>
                  <a:lnTo>
                    <a:pt x="880" y="708"/>
                  </a:lnTo>
                  <a:lnTo>
                    <a:pt x="864" y="708"/>
                  </a:lnTo>
                  <a:lnTo>
                    <a:pt x="847" y="706"/>
                  </a:lnTo>
                  <a:lnTo>
                    <a:pt x="833" y="706"/>
                  </a:lnTo>
                  <a:lnTo>
                    <a:pt x="827" y="706"/>
                  </a:lnTo>
                  <a:lnTo>
                    <a:pt x="825" y="702"/>
                  </a:lnTo>
                  <a:lnTo>
                    <a:pt x="819" y="697"/>
                  </a:lnTo>
                  <a:lnTo>
                    <a:pt x="809" y="687"/>
                  </a:lnTo>
                  <a:lnTo>
                    <a:pt x="799" y="679"/>
                  </a:lnTo>
                  <a:lnTo>
                    <a:pt x="792" y="675"/>
                  </a:lnTo>
                  <a:lnTo>
                    <a:pt x="786" y="679"/>
                  </a:lnTo>
                  <a:lnTo>
                    <a:pt x="780" y="691"/>
                  </a:lnTo>
                  <a:lnTo>
                    <a:pt x="774" y="708"/>
                  </a:lnTo>
                  <a:lnTo>
                    <a:pt x="766" y="732"/>
                  </a:lnTo>
                  <a:lnTo>
                    <a:pt x="756" y="756"/>
                  </a:lnTo>
                  <a:lnTo>
                    <a:pt x="748" y="777"/>
                  </a:lnTo>
                  <a:lnTo>
                    <a:pt x="742" y="795"/>
                  </a:lnTo>
                  <a:lnTo>
                    <a:pt x="733" y="821"/>
                  </a:lnTo>
                  <a:lnTo>
                    <a:pt x="723" y="838"/>
                  </a:lnTo>
                  <a:lnTo>
                    <a:pt x="711" y="850"/>
                  </a:lnTo>
                  <a:lnTo>
                    <a:pt x="699" y="854"/>
                  </a:lnTo>
                  <a:lnTo>
                    <a:pt x="687" y="858"/>
                  </a:lnTo>
                  <a:lnTo>
                    <a:pt x="677" y="862"/>
                  </a:lnTo>
                  <a:lnTo>
                    <a:pt x="671" y="862"/>
                  </a:lnTo>
                  <a:lnTo>
                    <a:pt x="671" y="799"/>
                  </a:lnTo>
                  <a:lnTo>
                    <a:pt x="585" y="722"/>
                  </a:lnTo>
                  <a:lnTo>
                    <a:pt x="595" y="669"/>
                  </a:lnTo>
                  <a:lnTo>
                    <a:pt x="536" y="602"/>
                  </a:lnTo>
                  <a:lnTo>
                    <a:pt x="490" y="527"/>
                  </a:lnTo>
                  <a:lnTo>
                    <a:pt x="335" y="482"/>
                  </a:lnTo>
                  <a:lnTo>
                    <a:pt x="297" y="460"/>
                  </a:lnTo>
                  <a:lnTo>
                    <a:pt x="262" y="393"/>
                  </a:lnTo>
                  <a:lnTo>
                    <a:pt x="223" y="327"/>
                  </a:lnTo>
                  <a:lnTo>
                    <a:pt x="144" y="388"/>
                  </a:lnTo>
                  <a:lnTo>
                    <a:pt x="114" y="382"/>
                  </a:lnTo>
                  <a:lnTo>
                    <a:pt x="112" y="352"/>
                  </a:lnTo>
                  <a:lnTo>
                    <a:pt x="77" y="303"/>
                  </a:lnTo>
                  <a:lnTo>
                    <a:pt x="83" y="220"/>
                  </a:lnTo>
                  <a:lnTo>
                    <a:pt x="42" y="165"/>
                  </a:lnTo>
                  <a:lnTo>
                    <a:pt x="0" y="157"/>
                  </a:lnTo>
                  <a:lnTo>
                    <a:pt x="24" y="102"/>
                  </a:lnTo>
                  <a:lnTo>
                    <a:pt x="67" y="116"/>
                  </a:lnTo>
                  <a:lnTo>
                    <a:pt x="83" y="96"/>
                  </a:lnTo>
                  <a:lnTo>
                    <a:pt x="132" y="118"/>
                  </a:lnTo>
                  <a:lnTo>
                    <a:pt x="124" y="53"/>
                  </a:lnTo>
                  <a:lnTo>
                    <a:pt x="160" y="23"/>
                  </a:lnTo>
                  <a:lnTo>
                    <a:pt x="256" y="0"/>
                  </a:lnTo>
                  <a:lnTo>
                    <a:pt x="280" y="63"/>
                  </a:lnTo>
                  <a:lnTo>
                    <a:pt x="343" y="132"/>
                  </a:lnTo>
                  <a:lnTo>
                    <a:pt x="406" y="110"/>
                  </a:lnTo>
                  <a:lnTo>
                    <a:pt x="453" y="114"/>
                  </a:lnTo>
                  <a:lnTo>
                    <a:pt x="488" y="81"/>
                  </a:lnTo>
                  <a:lnTo>
                    <a:pt x="530" y="134"/>
                  </a:lnTo>
                  <a:lnTo>
                    <a:pt x="650" y="110"/>
                  </a:lnTo>
                  <a:lnTo>
                    <a:pt x="673" y="142"/>
                  </a:lnTo>
                  <a:lnTo>
                    <a:pt x="689" y="191"/>
                  </a:lnTo>
                  <a:lnTo>
                    <a:pt x="742" y="177"/>
                  </a:lnTo>
                  <a:lnTo>
                    <a:pt x="790" y="250"/>
                  </a:lnTo>
                  <a:lnTo>
                    <a:pt x="823" y="248"/>
                  </a:lnTo>
                  <a:lnTo>
                    <a:pt x="813" y="167"/>
                  </a:lnTo>
                  <a:lnTo>
                    <a:pt x="853" y="161"/>
                  </a:lnTo>
                  <a:lnTo>
                    <a:pt x="855" y="167"/>
                  </a:lnTo>
                  <a:lnTo>
                    <a:pt x="858" y="179"/>
                  </a:lnTo>
                  <a:lnTo>
                    <a:pt x="864" y="195"/>
                  </a:lnTo>
                  <a:lnTo>
                    <a:pt x="868" y="212"/>
                  </a:lnTo>
                  <a:lnTo>
                    <a:pt x="872" y="224"/>
                  </a:lnTo>
                  <a:lnTo>
                    <a:pt x="874" y="232"/>
                  </a:lnTo>
                  <a:lnTo>
                    <a:pt x="878" y="234"/>
                  </a:lnTo>
                  <a:lnTo>
                    <a:pt x="886" y="242"/>
                  </a:lnTo>
                  <a:lnTo>
                    <a:pt x="896" y="250"/>
                  </a:lnTo>
                  <a:lnTo>
                    <a:pt x="908" y="258"/>
                  </a:lnTo>
                  <a:lnTo>
                    <a:pt x="916" y="262"/>
                  </a:lnTo>
                  <a:lnTo>
                    <a:pt x="920" y="266"/>
                  </a:lnTo>
                  <a:lnTo>
                    <a:pt x="971" y="319"/>
                  </a:lnTo>
                  <a:lnTo>
                    <a:pt x="994" y="293"/>
                  </a:lnTo>
                  <a:lnTo>
                    <a:pt x="1010" y="238"/>
                  </a:lnTo>
                  <a:lnTo>
                    <a:pt x="1059" y="201"/>
                  </a:lnTo>
                  <a:lnTo>
                    <a:pt x="1126" y="226"/>
                  </a:lnTo>
                  <a:lnTo>
                    <a:pt x="1203" y="252"/>
                  </a:lnTo>
                  <a:lnTo>
                    <a:pt x="1246" y="248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9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Freeform 102"/>
            <p:cNvSpPr>
              <a:spLocks/>
            </p:cNvSpPr>
            <p:nvPr/>
          </p:nvSpPr>
          <p:spPr bwMode="gray">
            <a:xfrm>
              <a:off x="3738" y="1458"/>
              <a:ext cx="630" cy="431"/>
            </a:xfrm>
            <a:custGeom>
              <a:avLst/>
              <a:gdLst>
                <a:gd name="T0" fmla="*/ 315 w 1260"/>
                <a:gd name="T1" fmla="*/ 87 h 862"/>
                <a:gd name="T2" fmla="*/ 309 w 1260"/>
                <a:gd name="T3" fmla="*/ 91 h 862"/>
                <a:gd name="T4" fmla="*/ 299 w 1260"/>
                <a:gd name="T5" fmla="*/ 98 h 862"/>
                <a:gd name="T6" fmla="*/ 293 w 1260"/>
                <a:gd name="T7" fmla="*/ 101 h 862"/>
                <a:gd name="T8" fmla="*/ 287 w 1260"/>
                <a:gd name="T9" fmla="*/ 98 h 862"/>
                <a:gd name="T10" fmla="*/ 279 w 1260"/>
                <a:gd name="T11" fmla="*/ 94 h 862"/>
                <a:gd name="T12" fmla="*/ 277 w 1260"/>
                <a:gd name="T13" fmla="*/ 106 h 862"/>
                <a:gd name="T14" fmla="*/ 274 w 1260"/>
                <a:gd name="T15" fmla="*/ 119 h 862"/>
                <a:gd name="T16" fmla="*/ 265 w 1260"/>
                <a:gd name="T17" fmla="*/ 127 h 862"/>
                <a:gd name="T18" fmla="*/ 263 w 1260"/>
                <a:gd name="T19" fmla="*/ 136 h 862"/>
                <a:gd name="T20" fmla="*/ 254 w 1260"/>
                <a:gd name="T21" fmla="*/ 143 h 862"/>
                <a:gd name="T22" fmla="*/ 241 w 1260"/>
                <a:gd name="T23" fmla="*/ 147 h 862"/>
                <a:gd name="T24" fmla="*/ 233 w 1260"/>
                <a:gd name="T25" fmla="*/ 149 h 862"/>
                <a:gd name="T26" fmla="*/ 236 w 1260"/>
                <a:gd name="T27" fmla="*/ 157 h 862"/>
                <a:gd name="T28" fmla="*/ 244 w 1260"/>
                <a:gd name="T29" fmla="*/ 167 h 862"/>
                <a:gd name="T30" fmla="*/ 241 w 1260"/>
                <a:gd name="T31" fmla="*/ 175 h 862"/>
                <a:gd name="T32" fmla="*/ 226 w 1260"/>
                <a:gd name="T33" fmla="*/ 177 h 862"/>
                <a:gd name="T34" fmla="*/ 216 w 1260"/>
                <a:gd name="T35" fmla="*/ 177 h 862"/>
                <a:gd name="T36" fmla="*/ 207 w 1260"/>
                <a:gd name="T37" fmla="*/ 177 h 862"/>
                <a:gd name="T38" fmla="*/ 202 w 1260"/>
                <a:gd name="T39" fmla="*/ 172 h 862"/>
                <a:gd name="T40" fmla="*/ 196 w 1260"/>
                <a:gd name="T41" fmla="*/ 170 h 862"/>
                <a:gd name="T42" fmla="*/ 191 w 1260"/>
                <a:gd name="T43" fmla="*/ 183 h 862"/>
                <a:gd name="T44" fmla="*/ 185 w 1260"/>
                <a:gd name="T45" fmla="*/ 199 h 862"/>
                <a:gd name="T46" fmla="*/ 178 w 1260"/>
                <a:gd name="T47" fmla="*/ 213 h 862"/>
                <a:gd name="T48" fmla="*/ 169 w 1260"/>
                <a:gd name="T49" fmla="*/ 216 h 862"/>
                <a:gd name="T50" fmla="*/ 147 w 1260"/>
                <a:gd name="T51" fmla="*/ 181 h 862"/>
                <a:gd name="T52" fmla="*/ 122 w 1260"/>
                <a:gd name="T53" fmla="*/ 132 h 862"/>
                <a:gd name="T54" fmla="*/ 66 w 1260"/>
                <a:gd name="T55" fmla="*/ 99 h 862"/>
                <a:gd name="T56" fmla="*/ 28 w 1260"/>
                <a:gd name="T57" fmla="*/ 96 h 862"/>
                <a:gd name="T58" fmla="*/ 21 w 1260"/>
                <a:gd name="T59" fmla="*/ 55 h 862"/>
                <a:gd name="T60" fmla="*/ 6 w 1260"/>
                <a:gd name="T61" fmla="*/ 26 h 862"/>
                <a:gd name="T62" fmla="*/ 33 w 1260"/>
                <a:gd name="T63" fmla="*/ 29 h 862"/>
                <a:gd name="T64" fmla="*/ 64 w 1260"/>
                <a:gd name="T65" fmla="*/ 0 h 862"/>
                <a:gd name="T66" fmla="*/ 101 w 1260"/>
                <a:gd name="T67" fmla="*/ 27 h 862"/>
                <a:gd name="T68" fmla="*/ 133 w 1260"/>
                <a:gd name="T69" fmla="*/ 34 h 862"/>
                <a:gd name="T70" fmla="*/ 172 w 1260"/>
                <a:gd name="T71" fmla="*/ 48 h 862"/>
                <a:gd name="T72" fmla="*/ 206 w 1260"/>
                <a:gd name="T73" fmla="*/ 62 h 862"/>
                <a:gd name="T74" fmla="*/ 214 w 1260"/>
                <a:gd name="T75" fmla="*/ 42 h 862"/>
                <a:gd name="T76" fmla="*/ 217 w 1260"/>
                <a:gd name="T77" fmla="*/ 53 h 862"/>
                <a:gd name="T78" fmla="*/ 219 w 1260"/>
                <a:gd name="T79" fmla="*/ 58 h 862"/>
                <a:gd name="T80" fmla="*/ 227 w 1260"/>
                <a:gd name="T81" fmla="*/ 65 h 862"/>
                <a:gd name="T82" fmla="*/ 243 w 1260"/>
                <a:gd name="T83" fmla="*/ 80 h 862"/>
                <a:gd name="T84" fmla="*/ 265 w 1260"/>
                <a:gd name="T85" fmla="*/ 51 h 862"/>
                <a:gd name="T86" fmla="*/ 312 w 1260"/>
                <a:gd name="T87" fmla="*/ 62 h 86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260"/>
                <a:gd name="T133" fmla="*/ 0 h 862"/>
                <a:gd name="T134" fmla="*/ 1260 w 1260"/>
                <a:gd name="T135" fmla="*/ 862 h 862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260" h="862">
                  <a:moveTo>
                    <a:pt x="1246" y="248"/>
                  </a:moveTo>
                  <a:lnTo>
                    <a:pt x="1260" y="267"/>
                  </a:lnTo>
                  <a:lnTo>
                    <a:pt x="1258" y="348"/>
                  </a:lnTo>
                  <a:lnTo>
                    <a:pt x="1254" y="350"/>
                  </a:lnTo>
                  <a:lnTo>
                    <a:pt x="1246" y="356"/>
                  </a:lnTo>
                  <a:lnTo>
                    <a:pt x="1233" y="364"/>
                  </a:lnTo>
                  <a:lnTo>
                    <a:pt x="1219" y="374"/>
                  </a:lnTo>
                  <a:lnTo>
                    <a:pt x="1205" y="382"/>
                  </a:lnTo>
                  <a:lnTo>
                    <a:pt x="1195" y="390"/>
                  </a:lnTo>
                  <a:lnTo>
                    <a:pt x="1187" y="395"/>
                  </a:lnTo>
                  <a:lnTo>
                    <a:pt x="1179" y="399"/>
                  </a:lnTo>
                  <a:lnTo>
                    <a:pt x="1170" y="401"/>
                  </a:lnTo>
                  <a:lnTo>
                    <a:pt x="1160" y="401"/>
                  </a:lnTo>
                  <a:lnTo>
                    <a:pt x="1154" y="395"/>
                  </a:lnTo>
                  <a:lnTo>
                    <a:pt x="1146" y="390"/>
                  </a:lnTo>
                  <a:lnTo>
                    <a:pt x="1136" y="380"/>
                  </a:lnTo>
                  <a:lnTo>
                    <a:pt x="1124" y="376"/>
                  </a:lnTo>
                  <a:lnTo>
                    <a:pt x="1114" y="376"/>
                  </a:lnTo>
                  <a:lnTo>
                    <a:pt x="1110" y="384"/>
                  </a:lnTo>
                  <a:lnTo>
                    <a:pt x="1107" y="401"/>
                  </a:lnTo>
                  <a:lnTo>
                    <a:pt x="1105" y="423"/>
                  </a:lnTo>
                  <a:lnTo>
                    <a:pt x="1103" y="443"/>
                  </a:lnTo>
                  <a:lnTo>
                    <a:pt x="1101" y="460"/>
                  </a:lnTo>
                  <a:lnTo>
                    <a:pt x="1095" y="476"/>
                  </a:lnTo>
                  <a:lnTo>
                    <a:pt x="1085" y="490"/>
                  </a:lnTo>
                  <a:lnTo>
                    <a:pt x="1069" y="500"/>
                  </a:lnTo>
                  <a:lnTo>
                    <a:pt x="1059" y="508"/>
                  </a:lnTo>
                  <a:lnTo>
                    <a:pt x="1055" y="519"/>
                  </a:lnTo>
                  <a:lnTo>
                    <a:pt x="1053" y="531"/>
                  </a:lnTo>
                  <a:lnTo>
                    <a:pt x="1051" y="541"/>
                  </a:lnTo>
                  <a:lnTo>
                    <a:pt x="1045" y="551"/>
                  </a:lnTo>
                  <a:lnTo>
                    <a:pt x="1032" y="559"/>
                  </a:lnTo>
                  <a:lnTo>
                    <a:pt x="1016" y="569"/>
                  </a:lnTo>
                  <a:lnTo>
                    <a:pt x="996" y="576"/>
                  </a:lnTo>
                  <a:lnTo>
                    <a:pt x="979" y="584"/>
                  </a:lnTo>
                  <a:lnTo>
                    <a:pt x="965" y="588"/>
                  </a:lnTo>
                  <a:lnTo>
                    <a:pt x="951" y="590"/>
                  </a:lnTo>
                  <a:lnTo>
                    <a:pt x="941" y="592"/>
                  </a:lnTo>
                  <a:lnTo>
                    <a:pt x="933" y="596"/>
                  </a:lnTo>
                  <a:lnTo>
                    <a:pt x="929" y="604"/>
                  </a:lnTo>
                  <a:lnTo>
                    <a:pt x="933" y="614"/>
                  </a:lnTo>
                  <a:lnTo>
                    <a:pt x="943" y="628"/>
                  </a:lnTo>
                  <a:lnTo>
                    <a:pt x="955" y="641"/>
                  </a:lnTo>
                  <a:lnTo>
                    <a:pt x="967" y="651"/>
                  </a:lnTo>
                  <a:lnTo>
                    <a:pt x="977" y="665"/>
                  </a:lnTo>
                  <a:lnTo>
                    <a:pt x="981" y="677"/>
                  </a:lnTo>
                  <a:lnTo>
                    <a:pt x="975" y="691"/>
                  </a:lnTo>
                  <a:lnTo>
                    <a:pt x="963" y="699"/>
                  </a:lnTo>
                  <a:lnTo>
                    <a:pt x="943" y="702"/>
                  </a:lnTo>
                  <a:lnTo>
                    <a:pt x="923" y="704"/>
                  </a:lnTo>
                  <a:lnTo>
                    <a:pt x="906" y="706"/>
                  </a:lnTo>
                  <a:lnTo>
                    <a:pt x="892" y="708"/>
                  </a:lnTo>
                  <a:lnTo>
                    <a:pt x="880" y="708"/>
                  </a:lnTo>
                  <a:lnTo>
                    <a:pt x="864" y="708"/>
                  </a:lnTo>
                  <a:lnTo>
                    <a:pt x="847" y="706"/>
                  </a:lnTo>
                  <a:lnTo>
                    <a:pt x="833" y="706"/>
                  </a:lnTo>
                  <a:lnTo>
                    <a:pt x="827" y="706"/>
                  </a:lnTo>
                  <a:lnTo>
                    <a:pt x="825" y="702"/>
                  </a:lnTo>
                  <a:lnTo>
                    <a:pt x="819" y="697"/>
                  </a:lnTo>
                  <a:lnTo>
                    <a:pt x="809" y="687"/>
                  </a:lnTo>
                  <a:lnTo>
                    <a:pt x="799" y="679"/>
                  </a:lnTo>
                  <a:lnTo>
                    <a:pt x="792" y="675"/>
                  </a:lnTo>
                  <a:lnTo>
                    <a:pt x="786" y="679"/>
                  </a:lnTo>
                  <a:lnTo>
                    <a:pt x="780" y="691"/>
                  </a:lnTo>
                  <a:lnTo>
                    <a:pt x="774" y="708"/>
                  </a:lnTo>
                  <a:lnTo>
                    <a:pt x="766" y="732"/>
                  </a:lnTo>
                  <a:lnTo>
                    <a:pt x="756" y="756"/>
                  </a:lnTo>
                  <a:lnTo>
                    <a:pt x="748" y="777"/>
                  </a:lnTo>
                  <a:lnTo>
                    <a:pt x="742" y="795"/>
                  </a:lnTo>
                  <a:lnTo>
                    <a:pt x="733" y="821"/>
                  </a:lnTo>
                  <a:lnTo>
                    <a:pt x="723" y="838"/>
                  </a:lnTo>
                  <a:lnTo>
                    <a:pt x="711" y="850"/>
                  </a:lnTo>
                  <a:lnTo>
                    <a:pt x="699" y="854"/>
                  </a:lnTo>
                  <a:lnTo>
                    <a:pt x="687" y="858"/>
                  </a:lnTo>
                  <a:lnTo>
                    <a:pt x="677" y="862"/>
                  </a:lnTo>
                  <a:lnTo>
                    <a:pt x="671" y="862"/>
                  </a:lnTo>
                  <a:lnTo>
                    <a:pt x="671" y="799"/>
                  </a:lnTo>
                  <a:lnTo>
                    <a:pt x="585" y="722"/>
                  </a:lnTo>
                  <a:lnTo>
                    <a:pt x="595" y="669"/>
                  </a:lnTo>
                  <a:lnTo>
                    <a:pt x="536" y="602"/>
                  </a:lnTo>
                  <a:lnTo>
                    <a:pt x="490" y="527"/>
                  </a:lnTo>
                  <a:lnTo>
                    <a:pt x="335" y="482"/>
                  </a:lnTo>
                  <a:lnTo>
                    <a:pt x="297" y="460"/>
                  </a:lnTo>
                  <a:lnTo>
                    <a:pt x="262" y="393"/>
                  </a:lnTo>
                  <a:lnTo>
                    <a:pt x="223" y="327"/>
                  </a:lnTo>
                  <a:lnTo>
                    <a:pt x="144" y="388"/>
                  </a:lnTo>
                  <a:lnTo>
                    <a:pt x="114" y="382"/>
                  </a:lnTo>
                  <a:lnTo>
                    <a:pt x="112" y="352"/>
                  </a:lnTo>
                  <a:lnTo>
                    <a:pt x="77" y="303"/>
                  </a:lnTo>
                  <a:lnTo>
                    <a:pt x="83" y="220"/>
                  </a:lnTo>
                  <a:lnTo>
                    <a:pt x="42" y="165"/>
                  </a:lnTo>
                  <a:lnTo>
                    <a:pt x="0" y="157"/>
                  </a:lnTo>
                  <a:lnTo>
                    <a:pt x="24" y="102"/>
                  </a:lnTo>
                  <a:lnTo>
                    <a:pt x="67" y="116"/>
                  </a:lnTo>
                  <a:lnTo>
                    <a:pt x="83" y="96"/>
                  </a:lnTo>
                  <a:lnTo>
                    <a:pt x="132" y="118"/>
                  </a:lnTo>
                  <a:lnTo>
                    <a:pt x="124" y="53"/>
                  </a:lnTo>
                  <a:lnTo>
                    <a:pt x="160" y="23"/>
                  </a:lnTo>
                  <a:lnTo>
                    <a:pt x="256" y="0"/>
                  </a:lnTo>
                  <a:lnTo>
                    <a:pt x="280" y="63"/>
                  </a:lnTo>
                  <a:lnTo>
                    <a:pt x="343" y="132"/>
                  </a:lnTo>
                  <a:lnTo>
                    <a:pt x="406" y="110"/>
                  </a:lnTo>
                  <a:lnTo>
                    <a:pt x="453" y="114"/>
                  </a:lnTo>
                  <a:lnTo>
                    <a:pt x="488" y="81"/>
                  </a:lnTo>
                  <a:lnTo>
                    <a:pt x="530" y="134"/>
                  </a:lnTo>
                  <a:lnTo>
                    <a:pt x="650" y="110"/>
                  </a:lnTo>
                  <a:lnTo>
                    <a:pt x="673" y="142"/>
                  </a:lnTo>
                  <a:lnTo>
                    <a:pt x="689" y="191"/>
                  </a:lnTo>
                  <a:lnTo>
                    <a:pt x="742" y="177"/>
                  </a:lnTo>
                  <a:lnTo>
                    <a:pt x="790" y="250"/>
                  </a:lnTo>
                  <a:lnTo>
                    <a:pt x="823" y="248"/>
                  </a:lnTo>
                  <a:lnTo>
                    <a:pt x="813" y="167"/>
                  </a:lnTo>
                  <a:lnTo>
                    <a:pt x="853" y="161"/>
                  </a:lnTo>
                  <a:lnTo>
                    <a:pt x="855" y="167"/>
                  </a:lnTo>
                  <a:lnTo>
                    <a:pt x="858" y="179"/>
                  </a:lnTo>
                  <a:lnTo>
                    <a:pt x="864" y="195"/>
                  </a:lnTo>
                  <a:lnTo>
                    <a:pt x="868" y="212"/>
                  </a:lnTo>
                  <a:lnTo>
                    <a:pt x="872" y="224"/>
                  </a:lnTo>
                  <a:lnTo>
                    <a:pt x="874" y="232"/>
                  </a:lnTo>
                  <a:lnTo>
                    <a:pt x="878" y="234"/>
                  </a:lnTo>
                  <a:lnTo>
                    <a:pt x="886" y="242"/>
                  </a:lnTo>
                  <a:lnTo>
                    <a:pt x="896" y="250"/>
                  </a:lnTo>
                  <a:lnTo>
                    <a:pt x="908" y="258"/>
                  </a:lnTo>
                  <a:lnTo>
                    <a:pt x="916" y="262"/>
                  </a:lnTo>
                  <a:lnTo>
                    <a:pt x="920" y="266"/>
                  </a:lnTo>
                  <a:lnTo>
                    <a:pt x="971" y="319"/>
                  </a:lnTo>
                  <a:lnTo>
                    <a:pt x="994" y="293"/>
                  </a:lnTo>
                  <a:lnTo>
                    <a:pt x="1010" y="238"/>
                  </a:lnTo>
                  <a:lnTo>
                    <a:pt x="1059" y="201"/>
                  </a:lnTo>
                  <a:lnTo>
                    <a:pt x="1126" y="226"/>
                  </a:lnTo>
                  <a:lnTo>
                    <a:pt x="1203" y="252"/>
                  </a:lnTo>
                  <a:lnTo>
                    <a:pt x="1246" y="248"/>
                  </a:lnTo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Freeform 103"/>
            <p:cNvSpPr>
              <a:spLocks/>
            </p:cNvSpPr>
            <p:nvPr/>
          </p:nvSpPr>
          <p:spPr bwMode="gray">
            <a:xfrm>
              <a:off x="3599" y="839"/>
              <a:ext cx="861" cy="778"/>
            </a:xfrm>
            <a:custGeom>
              <a:avLst/>
              <a:gdLst>
                <a:gd name="T0" fmla="*/ 419 w 1722"/>
                <a:gd name="T1" fmla="*/ 147 h 1557"/>
                <a:gd name="T2" fmla="*/ 423 w 1722"/>
                <a:gd name="T3" fmla="*/ 159 h 1557"/>
                <a:gd name="T4" fmla="*/ 428 w 1722"/>
                <a:gd name="T5" fmla="*/ 173 h 1557"/>
                <a:gd name="T6" fmla="*/ 419 w 1722"/>
                <a:gd name="T7" fmla="*/ 185 h 1557"/>
                <a:gd name="T8" fmla="*/ 421 w 1722"/>
                <a:gd name="T9" fmla="*/ 196 h 1557"/>
                <a:gd name="T10" fmla="*/ 431 w 1722"/>
                <a:gd name="T11" fmla="*/ 209 h 1557"/>
                <a:gd name="T12" fmla="*/ 429 w 1722"/>
                <a:gd name="T13" fmla="*/ 233 h 1557"/>
                <a:gd name="T14" fmla="*/ 425 w 1722"/>
                <a:gd name="T15" fmla="*/ 256 h 1557"/>
                <a:gd name="T16" fmla="*/ 417 w 1722"/>
                <a:gd name="T17" fmla="*/ 278 h 1557"/>
                <a:gd name="T18" fmla="*/ 418 w 1722"/>
                <a:gd name="T19" fmla="*/ 290 h 1557"/>
                <a:gd name="T20" fmla="*/ 404 w 1722"/>
                <a:gd name="T21" fmla="*/ 293 h 1557"/>
                <a:gd name="T22" fmla="*/ 383 w 1722"/>
                <a:gd name="T23" fmla="*/ 292 h 1557"/>
                <a:gd name="T24" fmla="*/ 374 w 1722"/>
                <a:gd name="T25" fmla="*/ 295 h 1557"/>
                <a:gd name="T26" fmla="*/ 367 w 1722"/>
                <a:gd name="T27" fmla="*/ 309 h 1557"/>
                <a:gd name="T28" fmla="*/ 358 w 1722"/>
                <a:gd name="T29" fmla="*/ 318 h 1557"/>
                <a:gd name="T30" fmla="*/ 368 w 1722"/>
                <a:gd name="T31" fmla="*/ 333 h 1557"/>
                <a:gd name="T32" fmla="*/ 375 w 1722"/>
                <a:gd name="T33" fmla="*/ 350 h 1557"/>
                <a:gd name="T34" fmla="*/ 380 w 1722"/>
                <a:gd name="T35" fmla="*/ 367 h 1557"/>
                <a:gd name="T36" fmla="*/ 334 w 1722"/>
                <a:gd name="T37" fmla="*/ 359 h 1557"/>
                <a:gd name="T38" fmla="*/ 299 w 1722"/>
                <a:gd name="T39" fmla="*/ 376 h 1557"/>
                <a:gd name="T40" fmla="*/ 275 w 1722"/>
                <a:gd name="T41" fmla="*/ 371 h 1557"/>
                <a:gd name="T42" fmla="*/ 237 w 1722"/>
                <a:gd name="T43" fmla="*/ 345 h 1557"/>
                <a:gd name="T44" fmla="*/ 183 w 1722"/>
                <a:gd name="T45" fmla="*/ 338 h 1557"/>
                <a:gd name="T46" fmla="*/ 134 w 1722"/>
                <a:gd name="T47" fmla="*/ 309 h 1557"/>
                <a:gd name="T48" fmla="*/ 93 w 1722"/>
                <a:gd name="T49" fmla="*/ 288 h 1557"/>
                <a:gd name="T50" fmla="*/ 118 w 1722"/>
                <a:gd name="T51" fmla="*/ 211 h 1557"/>
                <a:gd name="T52" fmla="*/ 133 w 1722"/>
                <a:gd name="T53" fmla="*/ 147 h 1557"/>
                <a:gd name="T54" fmla="*/ 106 w 1722"/>
                <a:gd name="T55" fmla="*/ 89 h 1557"/>
                <a:gd name="T56" fmla="*/ 45 w 1722"/>
                <a:gd name="T57" fmla="*/ 63 h 1557"/>
                <a:gd name="T58" fmla="*/ 12 w 1722"/>
                <a:gd name="T59" fmla="*/ 35 h 1557"/>
                <a:gd name="T60" fmla="*/ 9 w 1722"/>
                <a:gd name="T61" fmla="*/ 18 h 1557"/>
                <a:gd name="T62" fmla="*/ 25 w 1722"/>
                <a:gd name="T63" fmla="*/ 11 h 1557"/>
                <a:gd name="T64" fmla="*/ 45 w 1722"/>
                <a:gd name="T65" fmla="*/ 4 h 1557"/>
                <a:gd name="T66" fmla="*/ 61 w 1722"/>
                <a:gd name="T67" fmla="*/ 1 h 1557"/>
                <a:gd name="T68" fmla="*/ 82 w 1722"/>
                <a:gd name="T69" fmla="*/ 11 h 1557"/>
                <a:gd name="T70" fmla="*/ 94 w 1722"/>
                <a:gd name="T71" fmla="*/ 8 h 1557"/>
                <a:gd name="T72" fmla="*/ 104 w 1722"/>
                <a:gd name="T73" fmla="*/ 6 h 1557"/>
                <a:gd name="T74" fmla="*/ 127 w 1722"/>
                <a:gd name="T75" fmla="*/ 24 h 1557"/>
                <a:gd name="T76" fmla="*/ 146 w 1722"/>
                <a:gd name="T77" fmla="*/ 46 h 1557"/>
                <a:gd name="T78" fmla="*/ 160 w 1722"/>
                <a:gd name="T79" fmla="*/ 69 h 1557"/>
                <a:gd name="T80" fmla="*/ 175 w 1722"/>
                <a:gd name="T81" fmla="*/ 92 h 1557"/>
                <a:gd name="T82" fmla="*/ 184 w 1722"/>
                <a:gd name="T83" fmla="*/ 101 h 1557"/>
                <a:gd name="T84" fmla="*/ 194 w 1722"/>
                <a:gd name="T85" fmla="*/ 123 h 1557"/>
                <a:gd name="T86" fmla="*/ 206 w 1722"/>
                <a:gd name="T87" fmla="*/ 138 h 1557"/>
                <a:gd name="T88" fmla="*/ 225 w 1722"/>
                <a:gd name="T89" fmla="*/ 141 h 1557"/>
                <a:gd name="T90" fmla="*/ 245 w 1722"/>
                <a:gd name="T91" fmla="*/ 137 h 1557"/>
                <a:gd name="T92" fmla="*/ 267 w 1722"/>
                <a:gd name="T93" fmla="*/ 143 h 1557"/>
                <a:gd name="T94" fmla="*/ 281 w 1722"/>
                <a:gd name="T95" fmla="*/ 152 h 1557"/>
                <a:gd name="T96" fmla="*/ 293 w 1722"/>
                <a:gd name="T97" fmla="*/ 154 h 1557"/>
                <a:gd name="T98" fmla="*/ 298 w 1722"/>
                <a:gd name="T99" fmla="*/ 154 h 1557"/>
                <a:gd name="T100" fmla="*/ 300 w 1722"/>
                <a:gd name="T101" fmla="*/ 160 h 1557"/>
                <a:gd name="T102" fmla="*/ 308 w 1722"/>
                <a:gd name="T103" fmla="*/ 175 h 1557"/>
                <a:gd name="T104" fmla="*/ 317 w 1722"/>
                <a:gd name="T105" fmla="*/ 191 h 1557"/>
                <a:gd name="T106" fmla="*/ 329 w 1722"/>
                <a:gd name="T107" fmla="*/ 197 h 1557"/>
                <a:gd name="T108" fmla="*/ 350 w 1722"/>
                <a:gd name="T109" fmla="*/ 191 h 1557"/>
                <a:gd name="T110" fmla="*/ 368 w 1722"/>
                <a:gd name="T111" fmla="*/ 175 h 1557"/>
                <a:gd name="T112" fmla="*/ 382 w 1722"/>
                <a:gd name="T113" fmla="*/ 160 h 1557"/>
                <a:gd name="T114" fmla="*/ 396 w 1722"/>
                <a:gd name="T115" fmla="*/ 148 h 1557"/>
                <a:gd name="T116" fmla="*/ 414 w 1722"/>
                <a:gd name="T117" fmla="*/ 140 h 1557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722"/>
                <a:gd name="T178" fmla="*/ 0 h 1557"/>
                <a:gd name="T179" fmla="*/ 1722 w 1722"/>
                <a:gd name="T180" fmla="*/ 1557 h 1557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722" h="1557">
                  <a:moveTo>
                    <a:pt x="1673" y="557"/>
                  </a:moveTo>
                  <a:lnTo>
                    <a:pt x="1673" y="561"/>
                  </a:lnTo>
                  <a:lnTo>
                    <a:pt x="1673" y="575"/>
                  </a:lnTo>
                  <a:lnTo>
                    <a:pt x="1675" y="590"/>
                  </a:lnTo>
                  <a:lnTo>
                    <a:pt x="1675" y="606"/>
                  </a:lnTo>
                  <a:lnTo>
                    <a:pt x="1675" y="618"/>
                  </a:lnTo>
                  <a:lnTo>
                    <a:pt x="1681" y="628"/>
                  </a:lnTo>
                  <a:lnTo>
                    <a:pt x="1691" y="639"/>
                  </a:lnTo>
                  <a:lnTo>
                    <a:pt x="1702" y="649"/>
                  </a:lnTo>
                  <a:lnTo>
                    <a:pt x="1712" y="661"/>
                  </a:lnTo>
                  <a:lnTo>
                    <a:pt x="1714" y="673"/>
                  </a:lnTo>
                  <a:lnTo>
                    <a:pt x="1710" y="693"/>
                  </a:lnTo>
                  <a:lnTo>
                    <a:pt x="1698" y="712"/>
                  </a:lnTo>
                  <a:lnTo>
                    <a:pt x="1687" y="728"/>
                  </a:lnTo>
                  <a:lnTo>
                    <a:pt x="1681" y="736"/>
                  </a:lnTo>
                  <a:lnTo>
                    <a:pt x="1673" y="742"/>
                  </a:lnTo>
                  <a:lnTo>
                    <a:pt x="1669" y="752"/>
                  </a:lnTo>
                  <a:lnTo>
                    <a:pt x="1667" y="762"/>
                  </a:lnTo>
                  <a:lnTo>
                    <a:pt x="1673" y="773"/>
                  </a:lnTo>
                  <a:lnTo>
                    <a:pt x="1683" y="787"/>
                  </a:lnTo>
                  <a:lnTo>
                    <a:pt x="1697" y="799"/>
                  </a:lnTo>
                  <a:lnTo>
                    <a:pt x="1708" y="811"/>
                  </a:lnTo>
                  <a:lnTo>
                    <a:pt x="1718" y="823"/>
                  </a:lnTo>
                  <a:lnTo>
                    <a:pt x="1722" y="836"/>
                  </a:lnTo>
                  <a:lnTo>
                    <a:pt x="1720" y="852"/>
                  </a:lnTo>
                  <a:lnTo>
                    <a:pt x="1720" y="876"/>
                  </a:lnTo>
                  <a:lnTo>
                    <a:pt x="1718" y="905"/>
                  </a:lnTo>
                  <a:lnTo>
                    <a:pt x="1716" y="935"/>
                  </a:lnTo>
                  <a:lnTo>
                    <a:pt x="1714" y="964"/>
                  </a:lnTo>
                  <a:lnTo>
                    <a:pt x="1712" y="988"/>
                  </a:lnTo>
                  <a:lnTo>
                    <a:pt x="1708" y="1002"/>
                  </a:lnTo>
                  <a:lnTo>
                    <a:pt x="1697" y="1025"/>
                  </a:lnTo>
                  <a:lnTo>
                    <a:pt x="1687" y="1051"/>
                  </a:lnTo>
                  <a:lnTo>
                    <a:pt x="1675" y="1074"/>
                  </a:lnTo>
                  <a:lnTo>
                    <a:pt x="1667" y="1096"/>
                  </a:lnTo>
                  <a:lnTo>
                    <a:pt x="1667" y="1114"/>
                  </a:lnTo>
                  <a:lnTo>
                    <a:pt x="1667" y="1130"/>
                  </a:lnTo>
                  <a:lnTo>
                    <a:pt x="1669" y="1139"/>
                  </a:lnTo>
                  <a:lnTo>
                    <a:pt x="1671" y="1151"/>
                  </a:lnTo>
                  <a:lnTo>
                    <a:pt x="1671" y="1163"/>
                  </a:lnTo>
                  <a:lnTo>
                    <a:pt x="1667" y="1171"/>
                  </a:lnTo>
                  <a:lnTo>
                    <a:pt x="1655" y="1175"/>
                  </a:lnTo>
                  <a:lnTo>
                    <a:pt x="1639" y="1175"/>
                  </a:lnTo>
                  <a:lnTo>
                    <a:pt x="1614" y="1175"/>
                  </a:lnTo>
                  <a:lnTo>
                    <a:pt x="1586" y="1175"/>
                  </a:lnTo>
                  <a:lnTo>
                    <a:pt x="1561" y="1173"/>
                  </a:lnTo>
                  <a:lnTo>
                    <a:pt x="1539" y="1171"/>
                  </a:lnTo>
                  <a:lnTo>
                    <a:pt x="1529" y="1169"/>
                  </a:lnTo>
                  <a:lnTo>
                    <a:pt x="1521" y="1169"/>
                  </a:lnTo>
                  <a:lnTo>
                    <a:pt x="1511" y="1171"/>
                  </a:lnTo>
                  <a:lnTo>
                    <a:pt x="1502" y="1177"/>
                  </a:lnTo>
                  <a:lnTo>
                    <a:pt x="1496" y="1183"/>
                  </a:lnTo>
                  <a:lnTo>
                    <a:pt x="1492" y="1193"/>
                  </a:lnTo>
                  <a:lnTo>
                    <a:pt x="1486" y="1206"/>
                  </a:lnTo>
                  <a:lnTo>
                    <a:pt x="1478" y="1222"/>
                  </a:lnTo>
                  <a:lnTo>
                    <a:pt x="1468" y="1238"/>
                  </a:lnTo>
                  <a:lnTo>
                    <a:pt x="1458" y="1246"/>
                  </a:lnTo>
                  <a:lnTo>
                    <a:pt x="1445" y="1254"/>
                  </a:lnTo>
                  <a:lnTo>
                    <a:pt x="1435" y="1261"/>
                  </a:lnTo>
                  <a:lnTo>
                    <a:pt x="1429" y="1273"/>
                  </a:lnTo>
                  <a:lnTo>
                    <a:pt x="1433" y="1285"/>
                  </a:lnTo>
                  <a:lnTo>
                    <a:pt x="1443" y="1297"/>
                  </a:lnTo>
                  <a:lnTo>
                    <a:pt x="1456" y="1313"/>
                  </a:lnTo>
                  <a:lnTo>
                    <a:pt x="1470" y="1332"/>
                  </a:lnTo>
                  <a:lnTo>
                    <a:pt x="1480" y="1350"/>
                  </a:lnTo>
                  <a:lnTo>
                    <a:pt x="1486" y="1364"/>
                  </a:lnTo>
                  <a:lnTo>
                    <a:pt x="1492" y="1381"/>
                  </a:lnTo>
                  <a:lnTo>
                    <a:pt x="1498" y="1401"/>
                  </a:lnTo>
                  <a:lnTo>
                    <a:pt x="1504" y="1423"/>
                  </a:lnTo>
                  <a:lnTo>
                    <a:pt x="1510" y="1441"/>
                  </a:lnTo>
                  <a:lnTo>
                    <a:pt x="1513" y="1454"/>
                  </a:lnTo>
                  <a:lnTo>
                    <a:pt x="1517" y="1470"/>
                  </a:lnTo>
                  <a:lnTo>
                    <a:pt x="1521" y="1482"/>
                  </a:lnTo>
                  <a:lnTo>
                    <a:pt x="1523" y="1486"/>
                  </a:lnTo>
                  <a:lnTo>
                    <a:pt x="1480" y="1490"/>
                  </a:lnTo>
                  <a:lnTo>
                    <a:pt x="1336" y="1439"/>
                  </a:lnTo>
                  <a:lnTo>
                    <a:pt x="1287" y="1476"/>
                  </a:lnTo>
                  <a:lnTo>
                    <a:pt x="1271" y="1531"/>
                  </a:lnTo>
                  <a:lnTo>
                    <a:pt x="1248" y="1557"/>
                  </a:lnTo>
                  <a:lnTo>
                    <a:pt x="1195" y="1504"/>
                  </a:lnTo>
                  <a:lnTo>
                    <a:pt x="1151" y="1472"/>
                  </a:lnTo>
                  <a:lnTo>
                    <a:pt x="1130" y="1399"/>
                  </a:lnTo>
                  <a:lnTo>
                    <a:pt x="1090" y="1405"/>
                  </a:lnTo>
                  <a:lnTo>
                    <a:pt x="1100" y="1486"/>
                  </a:lnTo>
                  <a:lnTo>
                    <a:pt x="1067" y="1488"/>
                  </a:lnTo>
                  <a:lnTo>
                    <a:pt x="1019" y="1415"/>
                  </a:lnTo>
                  <a:lnTo>
                    <a:pt x="966" y="1429"/>
                  </a:lnTo>
                  <a:lnTo>
                    <a:pt x="950" y="1380"/>
                  </a:lnTo>
                  <a:lnTo>
                    <a:pt x="927" y="1348"/>
                  </a:lnTo>
                  <a:lnTo>
                    <a:pt x="807" y="1372"/>
                  </a:lnTo>
                  <a:lnTo>
                    <a:pt x="765" y="1322"/>
                  </a:lnTo>
                  <a:lnTo>
                    <a:pt x="730" y="1352"/>
                  </a:lnTo>
                  <a:lnTo>
                    <a:pt x="683" y="1348"/>
                  </a:lnTo>
                  <a:lnTo>
                    <a:pt x="620" y="1370"/>
                  </a:lnTo>
                  <a:lnTo>
                    <a:pt x="557" y="1301"/>
                  </a:lnTo>
                  <a:lnTo>
                    <a:pt x="533" y="1238"/>
                  </a:lnTo>
                  <a:lnTo>
                    <a:pt x="437" y="1261"/>
                  </a:lnTo>
                  <a:lnTo>
                    <a:pt x="401" y="1291"/>
                  </a:lnTo>
                  <a:lnTo>
                    <a:pt x="413" y="1208"/>
                  </a:lnTo>
                  <a:lnTo>
                    <a:pt x="372" y="1153"/>
                  </a:lnTo>
                  <a:lnTo>
                    <a:pt x="317" y="1094"/>
                  </a:lnTo>
                  <a:lnTo>
                    <a:pt x="332" y="1047"/>
                  </a:lnTo>
                  <a:lnTo>
                    <a:pt x="415" y="956"/>
                  </a:lnTo>
                  <a:lnTo>
                    <a:pt x="472" y="844"/>
                  </a:lnTo>
                  <a:lnTo>
                    <a:pt x="521" y="791"/>
                  </a:lnTo>
                  <a:lnTo>
                    <a:pt x="529" y="722"/>
                  </a:lnTo>
                  <a:lnTo>
                    <a:pt x="563" y="708"/>
                  </a:lnTo>
                  <a:lnTo>
                    <a:pt x="531" y="590"/>
                  </a:lnTo>
                  <a:lnTo>
                    <a:pt x="561" y="480"/>
                  </a:lnTo>
                  <a:lnTo>
                    <a:pt x="580" y="376"/>
                  </a:lnTo>
                  <a:lnTo>
                    <a:pt x="468" y="297"/>
                  </a:lnTo>
                  <a:lnTo>
                    <a:pt x="421" y="358"/>
                  </a:lnTo>
                  <a:lnTo>
                    <a:pt x="313" y="393"/>
                  </a:lnTo>
                  <a:lnTo>
                    <a:pt x="210" y="393"/>
                  </a:lnTo>
                  <a:lnTo>
                    <a:pt x="183" y="321"/>
                  </a:lnTo>
                  <a:lnTo>
                    <a:pt x="179" y="254"/>
                  </a:lnTo>
                  <a:lnTo>
                    <a:pt x="112" y="226"/>
                  </a:lnTo>
                  <a:lnTo>
                    <a:pt x="88" y="273"/>
                  </a:lnTo>
                  <a:lnTo>
                    <a:pt x="0" y="222"/>
                  </a:lnTo>
                  <a:lnTo>
                    <a:pt x="45" y="140"/>
                  </a:lnTo>
                  <a:lnTo>
                    <a:pt x="6" y="90"/>
                  </a:lnTo>
                  <a:lnTo>
                    <a:pt x="10" y="88"/>
                  </a:lnTo>
                  <a:lnTo>
                    <a:pt x="19" y="83"/>
                  </a:lnTo>
                  <a:lnTo>
                    <a:pt x="33" y="75"/>
                  </a:lnTo>
                  <a:lnTo>
                    <a:pt x="51" y="65"/>
                  </a:lnTo>
                  <a:lnTo>
                    <a:pt x="69" y="57"/>
                  </a:lnTo>
                  <a:lnTo>
                    <a:pt x="84" y="49"/>
                  </a:lnTo>
                  <a:lnTo>
                    <a:pt x="98" y="45"/>
                  </a:lnTo>
                  <a:lnTo>
                    <a:pt x="112" y="41"/>
                  </a:lnTo>
                  <a:lnTo>
                    <a:pt x="134" y="35"/>
                  </a:lnTo>
                  <a:lnTo>
                    <a:pt x="155" y="25"/>
                  </a:lnTo>
                  <a:lnTo>
                    <a:pt x="179" y="18"/>
                  </a:lnTo>
                  <a:lnTo>
                    <a:pt x="197" y="8"/>
                  </a:lnTo>
                  <a:lnTo>
                    <a:pt x="208" y="4"/>
                  </a:lnTo>
                  <a:lnTo>
                    <a:pt x="224" y="0"/>
                  </a:lnTo>
                  <a:lnTo>
                    <a:pt x="244" y="4"/>
                  </a:lnTo>
                  <a:lnTo>
                    <a:pt x="267" y="14"/>
                  </a:lnTo>
                  <a:lnTo>
                    <a:pt x="293" y="25"/>
                  </a:lnTo>
                  <a:lnTo>
                    <a:pt x="313" y="39"/>
                  </a:lnTo>
                  <a:lnTo>
                    <a:pt x="328" y="47"/>
                  </a:lnTo>
                  <a:lnTo>
                    <a:pt x="344" y="51"/>
                  </a:lnTo>
                  <a:lnTo>
                    <a:pt x="358" y="49"/>
                  </a:lnTo>
                  <a:lnTo>
                    <a:pt x="366" y="43"/>
                  </a:lnTo>
                  <a:lnTo>
                    <a:pt x="374" y="35"/>
                  </a:lnTo>
                  <a:lnTo>
                    <a:pt x="380" y="27"/>
                  </a:lnTo>
                  <a:lnTo>
                    <a:pt x="387" y="21"/>
                  </a:lnTo>
                  <a:lnTo>
                    <a:pt x="397" y="21"/>
                  </a:lnTo>
                  <a:lnTo>
                    <a:pt x="413" y="25"/>
                  </a:lnTo>
                  <a:lnTo>
                    <a:pt x="447" y="39"/>
                  </a:lnTo>
                  <a:lnTo>
                    <a:pt x="472" y="53"/>
                  </a:lnTo>
                  <a:lnTo>
                    <a:pt x="492" y="73"/>
                  </a:lnTo>
                  <a:lnTo>
                    <a:pt x="510" y="96"/>
                  </a:lnTo>
                  <a:lnTo>
                    <a:pt x="531" y="118"/>
                  </a:lnTo>
                  <a:lnTo>
                    <a:pt x="551" y="142"/>
                  </a:lnTo>
                  <a:lnTo>
                    <a:pt x="567" y="163"/>
                  </a:lnTo>
                  <a:lnTo>
                    <a:pt x="582" y="187"/>
                  </a:lnTo>
                  <a:lnTo>
                    <a:pt x="598" y="212"/>
                  </a:lnTo>
                  <a:lnTo>
                    <a:pt x="610" y="232"/>
                  </a:lnTo>
                  <a:lnTo>
                    <a:pt x="622" y="256"/>
                  </a:lnTo>
                  <a:lnTo>
                    <a:pt x="637" y="279"/>
                  </a:lnTo>
                  <a:lnTo>
                    <a:pt x="655" y="303"/>
                  </a:lnTo>
                  <a:lnTo>
                    <a:pt x="673" y="325"/>
                  </a:lnTo>
                  <a:lnTo>
                    <a:pt x="689" y="348"/>
                  </a:lnTo>
                  <a:lnTo>
                    <a:pt x="698" y="368"/>
                  </a:lnTo>
                  <a:lnTo>
                    <a:pt x="704" y="378"/>
                  </a:lnTo>
                  <a:lnTo>
                    <a:pt x="714" y="386"/>
                  </a:lnTo>
                  <a:lnTo>
                    <a:pt x="726" y="393"/>
                  </a:lnTo>
                  <a:lnTo>
                    <a:pt x="736" y="405"/>
                  </a:lnTo>
                  <a:lnTo>
                    <a:pt x="742" y="417"/>
                  </a:lnTo>
                  <a:lnTo>
                    <a:pt x="750" y="445"/>
                  </a:lnTo>
                  <a:lnTo>
                    <a:pt x="761" y="470"/>
                  </a:lnTo>
                  <a:lnTo>
                    <a:pt x="773" y="492"/>
                  </a:lnTo>
                  <a:lnTo>
                    <a:pt x="783" y="508"/>
                  </a:lnTo>
                  <a:lnTo>
                    <a:pt x="795" y="527"/>
                  </a:lnTo>
                  <a:lnTo>
                    <a:pt x="809" y="543"/>
                  </a:lnTo>
                  <a:lnTo>
                    <a:pt x="824" y="555"/>
                  </a:lnTo>
                  <a:lnTo>
                    <a:pt x="840" y="561"/>
                  </a:lnTo>
                  <a:lnTo>
                    <a:pt x="862" y="567"/>
                  </a:lnTo>
                  <a:lnTo>
                    <a:pt x="882" y="569"/>
                  </a:lnTo>
                  <a:lnTo>
                    <a:pt x="901" y="565"/>
                  </a:lnTo>
                  <a:lnTo>
                    <a:pt x="919" y="559"/>
                  </a:lnTo>
                  <a:lnTo>
                    <a:pt x="941" y="553"/>
                  </a:lnTo>
                  <a:lnTo>
                    <a:pt x="960" y="549"/>
                  </a:lnTo>
                  <a:lnTo>
                    <a:pt x="982" y="551"/>
                  </a:lnTo>
                  <a:lnTo>
                    <a:pt x="1004" y="559"/>
                  </a:lnTo>
                  <a:lnTo>
                    <a:pt x="1029" y="563"/>
                  </a:lnTo>
                  <a:lnTo>
                    <a:pt x="1051" y="569"/>
                  </a:lnTo>
                  <a:lnTo>
                    <a:pt x="1065" y="575"/>
                  </a:lnTo>
                  <a:lnTo>
                    <a:pt x="1073" y="580"/>
                  </a:lnTo>
                  <a:lnTo>
                    <a:pt x="1086" y="588"/>
                  </a:lnTo>
                  <a:lnTo>
                    <a:pt x="1104" y="598"/>
                  </a:lnTo>
                  <a:lnTo>
                    <a:pt x="1122" y="608"/>
                  </a:lnTo>
                  <a:lnTo>
                    <a:pt x="1139" y="616"/>
                  </a:lnTo>
                  <a:lnTo>
                    <a:pt x="1155" y="620"/>
                  </a:lnTo>
                  <a:lnTo>
                    <a:pt x="1167" y="620"/>
                  </a:lnTo>
                  <a:lnTo>
                    <a:pt x="1171" y="618"/>
                  </a:lnTo>
                  <a:lnTo>
                    <a:pt x="1177" y="614"/>
                  </a:lnTo>
                  <a:lnTo>
                    <a:pt x="1181" y="614"/>
                  </a:lnTo>
                  <a:lnTo>
                    <a:pt x="1185" y="614"/>
                  </a:lnTo>
                  <a:lnTo>
                    <a:pt x="1189" y="616"/>
                  </a:lnTo>
                  <a:lnTo>
                    <a:pt x="1191" y="618"/>
                  </a:lnTo>
                  <a:lnTo>
                    <a:pt x="1193" y="624"/>
                  </a:lnTo>
                  <a:lnTo>
                    <a:pt x="1195" y="632"/>
                  </a:lnTo>
                  <a:lnTo>
                    <a:pt x="1197" y="641"/>
                  </a:lnTo>
                  <a:lnTo>
                    <a:pt x="1202" y="659"/>
                  </a:lnTo>
                  <a:lnTo>
                    <a:pt x="1212" y="675"/>
                  </a:lnTo>
                  <a:lnTo>
                    <a:pt x="1224" y="687"/>
                  </a:lnTo>
                  <a:lnTo>
                    <a:pt x="1232" y="701"/>
                  </a:lnTo>
                  <a:lnTo>
                    <a:pt x="1238" y="714"/>
                  </a:lnTo>
                  <a:lnTo>
                    <a:pt x="1244" y="734"/>
                  </a:lnTo>
                  <a:lnTo>
                    <a:pt x="1254" y="754"/>
                  </a:lnTo>
                  <a:lnTo>
                    <a:pt x="1265" y="767"/>
                  </a:lnTo>
                  <a:lnTo>
                    <a:pt x="1277" y="775"/>
                  </a:lnTo>
                  <a:lnTo>
                    <a:pt x="1289" y="779"/>
                  </a:lnTo>
                  <a:lnTo>
                    <a:pt x="1299" y="785"/>
                  </a:lnTo>
                  <a:lnTo>
                    <a:pt x="1313" y="789"/>
                  </a:lnTo>
                  <a:lnTo>
                    <a:pt x="1328" y="785"/>
                  </a:lnTo>
                  <a:lnTo>
                    <a:pt x="1348" y="777"/>
                  </a:lnTo>
                  <a:lnTo>
                    <a:pt x="1374" y="773"/>
                  </a:lnTo>
                  <a:lnTo>
                    <a:pt x="1399" y="767"/>
                  </a:lnTo>
                  <a:lnTo>
                    <a:pt x="1423" y="760"/>
                  </a:lnTo>
                  <a:lnTo>
                    <a:pt x="1447" y="742"/>
                  </a:lnTo>
                  <a:lnTo>
                    <a:pt x="1462" y="722"/>
                  </a:lnTo>
                  <a:lnTo>
                    <a:pt x="1472" y="701"/>
                  </a:lnTo>
                  <a:lnTo>
                    <a:pt x="1480" y="689"/>
                  </a:lnTo>
                  <a:lnTo>
                    <a:pt x="1494" y="675"/>
                  </a:lnTo>
                  <a:lnTo>
                    <a:pt x="1510" y="659"/>
                  </a:lnTo>
                  <a:lnTo>
                    <a:pt x="1527" y="643"/>
                  </a:lnTo>
                  <a:lnTo>
                    <a:pt x="1543" y="628"/>
                  </a:lnTo>
                  <a:lnTo>
                    <a:pt x="1557" y="616"/>
                  </a:lnTo>
                  <a:lnTo>
                    <a:pt x="1572" y="604"/>
                  </a:lnTo>
                  <a:lnTo>
                    <a:pt x="1584" y="594"/>
                  </a:lnTo>
                  <a:lnTo>
                    <a:pt x="1598" y="586"/>
                  </a:lnTo>
                  <a:lnTo>
                    <a:pt x="1614" y="577"/>
                  </a:lnTo>
                  <a:lnTo>
                    <a:pt x="1634" y="567"/>
                  </a:lnTo>
                  <a:lnTo>
                    <a:pt x="1653" y="561"/>
                  </a:lnTo>
                  <a:lnTo>
                    <a:pt x="1667" y="557"/>
                  </a:lnTo>
                  <a:lnTo>
                    <a:pt x="1673" y="557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9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Freeform 104"/>
            <p:cNvSpPr>
              <a:spLocks/>
            </p:cNvSpPr>
            <p:nvPr/>
          </p:nvSpPr>
          <p:spPr bwMode="gray">
            <a:xfrm>
              <a:off x="3599" y="839"/>
              <a:ext cx="861" cy="778"/>
            </a:xfrm>
            <a:custGeom>
              <a:avLst/>
              <a:gdLst>
                <a:gd name="T0" fmla="*/ 419 w 1722"/>
                <a:gd name="T1" fmla="*/ 147 h 1557"/>
                <a:gd name="T2" fmla="*/ 423 w 1722"/>
                <a:gd name="T3" fmla="*/ 159 h 1557"/>
                <a:gd name="T4" fmla="*/ 428 w 1722"/>
                <a:gd name="T5" fmla="*/ 173 h 1557"/>
                <a:gd name="T6" fmla="*/ 419 w 1722"/>
                <a:gd name="T7" fmla="*/ 185 h 1557"/>
                <a:gd name="T8" fmla="*/ 421 w 1722"/>
                <a:gd name="T9" fmla="*/ 196 h 1557"/>
                <a:gd name="T10" fmla="*/ 431 w 1722"/>
                <a:gd name="T11" fmla="*/ 209 h 1557"/>
                <a:gd name="T12" fmla="*/ 429 w 1722"/>
                <a:gd name="T13" fmla="*/ 233 h 1557"/>
                <a:gd name="T14" fmla="*/ 425 w 1722"/>
                <a:gd name="T15" fmla="*/ 256 h 1557"/>
                <a:gd name="T16" fmla="*/ 417 w 1722"/>
                <a:gd name="T17" fmla="*/ 278 h 1557"/>
                <a:gd name="T18" fmla="*/ 418 w 1722"/>
                <a:gd name="T19" fmla="*/ 290 h 1557"/>
                <a:gd name="T20" fmla="*/ 404 w 1722"/>
                <a:gd name="T21" fmla="*/ 293 h 1557"/>
                <a:gd name="T22" fmla="*/ 383 w 1722"/>
                <a:gd name="T23" fmla="*/ 292 h 1557"/>
                <a:gd name="T24" fmla="*/ 374 w 1722"/>
                <a:gd name="T25" fmla="*/ 295 h 1557"/>
                <a:gd name="T26" fmla="*/ 367 w 1722"/>
                <a:gd name="T27" fmla="*/ 309 h 1557"/>
                <a:gd name="T28" fmla="*/ 358 w 1722"/>
                <a:gd name="T29" fmla="*/ 318 h 1557"/>
                <a:gd name="T30" fmla="*/ 368 w 1722"/>
                <a:gd name="T31" fmla="*/ 333 h 1557"/>
                <a:gd name="T32" fmla="*/ 375 w 1722"/>
                <a:gd name="T33" fmla="*/ 350 h 1557"/>
                <a:gd name="T34" fmla="*/ 380 w 1722"/>
                <a:gd name="T35" fmla="*/ 367 h 1557"/>
                <a:gd name="T36" fmla="*/ 334 w 1722"/>
                <a:gd name="T37" fmla="*/ 359 h 1557"/>
                <a:gd name="T38" fmla="*/ 299 w 1722"/>
                <a:gd name="T39" fmla="*/ 376 h 1557"/>
                <a:gd name="T40" fmla="*/ 275 w 1722"/>
                <a:gd name="T41" fmla="*/ 371 h 1557"/>
                <a:gd name="T42" fmla="*/ 237 w 1722"/>
                <a:gd name="T43" fmla="*/ 345 h 1557"/>
                <a:gd name="T44" fmla="*/ 183 w 1722"/>
                <a:gd name="T45" fmla="*/ 338 h 1557"/>
                <a:gd name="T46" fmla="*/ 134 w 1722"/>
                <a:gd name="T47" fmla="*/ 309 h 1557"/>
                <a:gd name="T48" fmla="*/ 93 w 1722"/>
                <a:gd name="T49" fmla="*/ 288 h 1557"/>
                <a:gd name="T50" fmla="*/ 118 w 1722"/>
                <a:gd name="T51" fmla="*/ 211 h 1557"/>
                <a:gd name="T52" fmla="*/ 133 w 1722"/>
                <a:gd name="T53" fmla="*/ 147 h 1557"/>
                <a:gd name="T54" fmla="*/ 106 w 1722"/>
                <a:gd name="T55" fmla="*/ 89 h 1557"/>
                <a:gd name="T56" fmla="*/ 45 w 1722"/>
                <a:gd name="T57" fmla="*/ 63 h 1557"/>
                <a:gd name="T58" fmla="*/ 12 w 1722"/>
                <a:gd name="T59" fmla="*/ 35 h 1557"/>
                <a:gd name="T60" fmla="*/ 9 w 1722"/>
                <a:gd name="T61" fmla="*/ 18 h 1557"/>
                <a:gd name="T62" fmla="*/ 25 w 1722"/>
                <a:gd name="T63" fmla="*/ 11 h 1557"/>
                <a:gd name="T64" fmla="*/ 45 w 1722"/>
                <a:gd name="T65" fmla="*/ 4 h 1557"/>
                <a:gd name="T66" fmla="*/ 61 w 1722"/>
                <a:gd name="T67" fmla="*/ 1 h 1557"/>
                <a:gd name="T68" fmla="*/ 82 w 1722"/>
                <a:gd name="T69" fmla="*/ 11 h 1557"/>
                <a:gd name="T70" fmla="*/ 94 w 1722"/>
                <a:gd name="T71" fmla="*/ 8 h 1557"/>
                <a:gd name="T72" fmla="*/ 104 w 1722"/>
                <a:gd name="T73" fmla="*/ 6 h 1557"/>
                <a:gd name="T74" fmla="*/ 127 w 1722"/>
                <a:gd name="T75" fmla="*/ 24 h 1557"/>
                <a:gd name="T76" fmla="*/ 146 w 1722"/>
                <a:gd name="T77" fmla="*/ 46 h 1557"/>
                <a:gd name="T78" fmla="*/ 160 w 1722"/>
                <a:gd name="T79" fmla="*/ 69 h 1557"/>
                <a:gd name="T80" fmla="*/ 175 w 1722"/>
                <a:gd name="T81" fmla="*/ 92 h 1557"/>
                <a:gd name="T82" fmla="*/ 184 w 1722"/>
                <a:gd name="T83" fmla="*/ 101 h 1557"/>
                <a:gd name="T84" fmla="*/ 194 w 1722"/>
                <a:gd name="T85" fmla="*/ 123 h 1557"/>
                <a:gd name="T86" fmla="*/ 206 w 1722"/>
                <a:gd name="T87" fmla="*/ 138 h 1557"/>
                <a:gd name="T88" fmla="*/ 225 w 1722"/>
                <a:gd name="T89" fmla="*/ 141 h 1557"/>
                <a:gd name="T90" fmla="*/ 245 w 1722"/>
                <a:gd name="T91" fmla="*/ 137 h 1557"/>
                <a:gd name="T92" fmla="*/ 267 w 1722"/>
                <a:gd name="T93" fmla="*/ 143 h 1557"/>
                <a:gd name="T94" fmla="*/ 281 w 1722"/>
                <a:gd name="T95" fmla="*/ 152 h 1557"/>
                <a:gd name="T96" fmla="*/ 293 w 1722"/>
                <a:gd name="T97" fmla="*/ 154 h 1557"/>
                <a:gd name="T98" fmla="*/ 298 w 1722"/>
                <a:gd name="T99" fmla="*/ 154 h 1557"/>
                <a:gd name="T100" fmla="*/ 300 w 1722"/>
                <a:gd name="T101" fmla="*/ 160 h 1557"/>
                <a:gd name="T102" fmla="*/ 308 w 1722"/>
                <a:gd name="T103" fmla="*/ 175 h 1557"/>
                <a:gd name="T104" fmla="*/ 317 w 1722"/>
                <a:gd name="T105" fmla="*/ 191 h 1557"/>
                <a:gd name="T106" fmla="*/ 329 w 1722"/>
                <a:gd name="T107" fmla="*/ 197 h 1557"/>
                <a:gd name="T108" fmla="*/ 350 w 1722"/>
                <a:gd name="T109" fmla="*/ 191 h 1557"/>
                <a:gd name="T110" fmla="*/ 368 w 1722"/>
                <a:gd name="T111" fmla="*/ 175 h 1557"/>
                <a:gd name="T112" fmla="*/ 382 w 1722"/>
                <a:gd name="T113" fmla="*/ 160 h 1557"/>
                <a:gd name="T114" fmla="*/ 396 w 1722"/>
                <a:gd name="T115" fmla="*/ 148 h 1557"/>
                <a:gd name="T116" fmla="*/ 414 w 1722"/>
                <a:gd name="T117" fmla="*/ 140 h 1557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722"/>
                <a:gd name="T178" fmla="*/ 0 h 1557"/>
                <a:gd name="T179" fmla="*/ 1722 w 1722"/>
                <a:gd name="T180" fmla="*/ 1557 h 1557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722" h="1557">
                  <a:moveTo>
                    <a:pt x="1673" y="557"/>
                  </a:moveTo>
                  <a:lnTo>
                    <a:pt x="1673" y="561"/>
                  </a:lnTo>
                  <a:lnTo>
                    <a:pt x="1673" y="575"/>
                  </a:lnTo>
                  <a:lnTo>
                    <a:pt x="1675" y="590"/>
                  </a:lnTo>
                  <a:lnTo>
                    <a:pt x="1675" y="606"/>
                  </a:lnTo>
                  <a:lnTo>
                    <a:pt x="1675" y="618"/>
                  </a:lnTo>
                  <a:lnTo>
                    <a:pt x="1681" y="628"/>
                  </a:lnTo>
                  <a:lnTo>
                    <a:pt x="1691" y="639"/>
                  </a:lnTo>
                  <a:lnTo>
                    <a:pt x="1702" y="649"/>
                  </a:lnTo>
                  <a:lnTo>
                    <a:pt x="1712" y="661"/>
                  </a:lnTo>
                  <a:lnTo>
                    <a:pt x="1714" y="673"/>
                  </a:lnTo>
                  <a:lnTo>
                    <a:pt x="1710" y="693"/>
                  </a:lnTo>
                  <a:lnTo>
                    <a:pt x="1698" y="712"/>
                  </a:lnTo>
                  <a:lnTo>
                    <a:pt x="1687" y="728"/>
                  </a:lnTo>
                  <a:lnTo>
                    <a:pt x="1681" y="736"/>
                  </a:lnTo>
                  <a:lnTo>
                    <a:pt x="1673" y="742"/>
                  </a:lnTo>
                  <a:lnTo>
                    <a:pt x="1669" y="752"/>
                  </a:lnTo>
                  <a:lnTo>
                    <a:pt x="1667" y="762"/>
                  </a:lnTo>
                  <a:lnTo>
                    <a:pt x="1673" y="773"/>
                  </a:lnTo>
                  <a:lnTo>
                    <a:pt x="1683" y="787"/>
                  </a:lnTo>
                  <a:lnTo>
                    <a:pt x="1697" y="799"/>
                  </a:lnTo>
                  <a:lnTo>
                    <a:pt x="1708" y="811"/>
                  </a:lnTo>
                  <a:lnTo>
                    <a:pt x="1718" y="823"/>
                  </a:lnTo>
                  <a:lnTo>
                    <a:pt x="1722" y="836"/>
                  </a:lnTo>
                  <a:lnTo>
                    <a:pt x="1720" y="852"/>
                  </a:lnTo>
                  <a:lnTo>
                    <a:pt x="1720" y="876"/>
                  </a:lnTo>
                  <a:lnTo>
                    <a:pt x="1718" y="905"/>
                  </a:lnTo>
                  <a:lnTo>
                    <a:pt x="1716" y="935"/>
                  </a:lnTo>
                  <a:lnTo>
                    <a:pt x="1714" y="964"/>
                  </a:lnTo>
                  <a:lnTo>
                    <a:pt x="1712" y="988"/>
                  </a:lnTo>
                  <a:lnTo>
                    <a:pt x="1708" y="1002"/>
                  </a:lnTo>
                  <a:lnTo>
                    <a:pt x="1697" y="1025"/>
                  </a:lnTo>
                  <a:lnTo>
                    <a:pt x="1687" y="1051"/>
                  </a:lnTo>
                  <a:lnTo>
                    <a:pt x="1675" y="1074"/>
                  </a:lnTo>
                  <a:lnTo>
                    <a:pt x="1667" y="1096"/>
                  </a:lnTo>
                  <a:lnTo>
                    <a:pt x="1667" y="1114"/>
                  </a:lnTo>
                  <a:lnTo>
                    <a:pt x="1667" y="1130"/>
                  </a:lnTo>
                  <a:lnTo>
                    <a:pt x="1669" y="1139"/>
                  </a:lnTo>
                  <a:lnTo>
                    <a:pt x="1671" y="1151"/>
                  </a:lnTo>
                  <a:lnTo>
                    <a:pt x="1671" y="1163"/>
                  </a:lnTo>
                  <a:lnTo>
                    <a:pt x="1667" y="1171"/>
                  </a:lnTo>
                  <a:lnTo>
                    <a:pt x="1655" y="1175"/>
                  </a:lnTo>
                  <a:lnTo>
                    <a:pt x="1639" y="1175"/>
                  </a:lnTo>
                  <a:lnTo>
                    <a:pt x="1614" y="1175"/>
                  </a:lnTo>
                  <a:lnTo>
                    <a:pt x="1586" y="1175"/>
                  </a:lnTo>
                  <a:lnTo>
                    <a:pt x="1561" y="1173"/>
                  </a:lnTo>
                  <a:lnTo>
                    <a:pt x="1539" y="1171"/>
                  </a:lnTo>
                  <a:lnTo>
                    <a:pt x="1529" y="1169"/>
                  </a:lnTo>
                  <a:lnTo>
                    <a:pt x="1521" y="1169"/>
                  </a:lnTo>
                  <a:lnTo>
                    <a:pt x="1511" y="1171"/>
                  </a:lnTo>
                  <a:lnTo>
                    <a:pt x="1502" y="1177"/>
                  </a:lnTo>
                  <a:lnTo>
                    <a:pt x="1496" y="1183"/>
                  </a:lnTo>
                  <a:lnTo>
                    <a:pt x="1492" y="1193"/>
                  </a:lnTo>
                  <a:lnTo>
                    <a:pt x="1486" y="1206"/>
                  </a:lnTo>
                  <a:lnTo>
                    <a:pt x="1478" y="1222"/>
                  </a:lnTo>
                  <a:lnTo>
                    <a:pt x="1468" y="1238"/>
                  </a:lnTo>
                  <a:lnTo>
                    <a:pt x="1458" y="1246"/>
                  </a:lnTo>
                  <a:lnTo>
                    <a:pt x="1445" y="1254"/>
                  </a:lnTo>
                  <a:lnTo>
                    <a:pt x="1435" y="1261"/>
                  </a:lnTo>
                  <a:lnTo>
                    <a:pt x="1429" y="1273"/>
                  </a:lnTo>
                  <a:lnTo>
                    <a:pt x="1433" y="1285"/>
                  </a:lnTo>
                  <a:lnTo>
                    <a:pt x="1443" y="1297"/>
                  </a:lnTo>
                  <a:lnTo>
                    <a:pt x="1456" y="1313"/>
                  </a:lnTo>
                  <a:lnTo>
                    <a:pt x="1470" y="1332"/>
                  </a:lnTo>
                  <a:lnTo>
                    <a:pt x="1480" y="1350"/>
                  </a:lnTo>
                  <a:lnTo>
                    <a:pt x="1486" y="1364"/>
                  </a:lnTo>
                  <a:lnTo>
                    <a:pt x="1492" y="1381"/>
                  </a:lnTo>
                  <a:lnTo>
                    <a:pt x="1498" y="1401"/>
                  </a:lnTo>
                  <a:lnTo>
                    <a:pt x="1504" y="1423"/>
                  </a:lnTo>
                  <a:lnTo>
                    <a:pt x="1510" y="1441"/>
                  </a:lnTo>
                  <a:lnTo>
                    <a:pt x="1513" y="1454"/>
                  </a:lnTo>
                  <a:lnTo>
                    <a:pt x="1517" y="1470"/>
                  </a:lnTo>
                  <a:lnTo>
                    <a:pt x="1521" y="1482"/>
                  </a:lnTo>
                  <a:lnTo>
                    <a:pt x="1523" y="1486"/>
                  </a:lnTo>
                  <a:lnTo>
                    <a:pt x="1480" y="1490"/>
                  </a:lnTo>
                  <a:lnTo>
                    <a:pt x="1336" y="1439"/>
                  </a:lnTo>
                  <a:lnTo>
                    <a:pt x="1287" y="1476"/>
                  </a:lnTo>
                  <a:lnTo>
                    <a:pt x="1271" y="1531"/>
                  </a:lnTo>
                  <a:lnTo>
                    <a:pt x="1248" y="1557"/>
                  </a:lnTo>
                  <a:lnTo>
                    <a:pt x="1195" y="1504"/>
                  </a:lnTo>
                  <a:lnTo>
                    <a:pt x="1151" y="1472"/>
                  </a:lnTo>
                  <a:lnTo>
                    <a:pt x="1130" y="1399"/>
                  </a:lnTo>
                  <a:lnTo>
                    <a:pt x="1090" y="1405"/>
                  </a:lnTo>
                  <a:lnTo>
                    <a:pt x="1100" y="1486"/>
                  </a:lnTo>
                  <a:lnTo>
                    <a:pt x="1067" y="1488"/>
                  </a:lnTo>
                  <a:lnTo>
                    <a:pt x="1019" y="1415"/>
                  </a:lnTo>
                  <a:lnTo>
                    <a:pt x="966" y="1429"/>
                  </a:lnTo>
                  <a:lnTo>
                    <a:pt x="950" y="1380"/>
                  </a:lnTo>
                  <a:lnTo>
                    <a:pt x="927" y="1348"/>
                  </a:lnTo>
                  <a:lnTo>
                    <a:pt x="807" y="1372"/>
                  </a:lnTo>
                  <a:lnTo>
                    <a:pt x="765" y="1322"/>
                  </a:lnTo>
                  <a:lnTo>
                    <a:pt x="730" y="1352"/>
                  </a:lnTo>
                  <a:lnTo>
                    <a:pt x="683" y="1348"/>
                  </a:lnTo>
                  <a:lnTo>
                    <a:pt x="620" y="1370"/>
                  </a:lnTo>
                  <a:lnTo>
                    <a:pt x="557" y="1301"/>
                  </a:lnTo>
                  <a:lnTo>
                    <a:pt x="533" y="1238"/>
                  </a:lnTo>
                  <a:lnTo>
                    <a:pt x="437" y="1261"/>
                  </a:lnTo>
                  <a:lnTo>
                    <a:pt x="401" y="1291"/>
                  </a:lnTo>
                  <a:lnTo>
                    <a:pt x="413" y="1208"/>
                  </a:lnTo>
                  <a:lnTo>
                    <a:pt x="372" y="1153"/>
                  </a:lnTo>
                  <a:lnTo>
                    <a:pt x="317" y="1094"/>
                  </a:lnTo>
                  <a:lnTo>
                    <a:pt x="332" y="1047"/>
                  </a:lnTo>
                  <a:lnTo>
                    <a:pt x="415" y="956"/>
                  </a:lnTo>
                  <a:lnTo>
                    <a:pt x="472" y="844"/>
                  </a:lnTo>
                  <a:lnTo>
                    <a:pt x="521" y="791"/>
                  </a:lnTo>
                  <a:lnTo>
                    <a:pt x="529" y="722"/>
                  </a:lnTo>
                  <a:lnTo>
                    <a:pt x="563" y="708"/>
                  </a:lnTo>
                  <a:lnTo>
                    <a:pt x="531" y="590"/>
                  </a:lnTo>
                  <a:lnTo>
                    <a:pt x="561" y="480"/>
                  </a:lnTo>
                  <a:lnTo>
                    <a:pt x="580" y="376"/>
                  </a:lnTo>
                  <a:lnTo>
                    <a:pt x="468" y="297"/>
                  </a:lnTo>
                  <a:lnTo>
                    <a:pt x="421" y="358"/>
                  </a:lnTo>
                  <a:lnTo>
                    <a:pt x="313" y="393"/>
                  </a:lnTo>
                  <a:lnTo>
                    <a:pt x="210" y="393"/>
                  </a:lnTo>
                  <a:lnTo>
                    <a:pt x="183" y="321"/>
                  </a:lnTo>
                  <a:lnTo>
                    <a:pt x="179" y="254"/>
                  </a:lnTo>
                  <a:lnTo>
                    <a:pt x="112" y="226"/>
                  </a:lnTo>
                  <a:lnTo>
                    <a:pt x="88" y="273"/>
                  </a:lnTo>
                  <a:lnTo>
                    <a:pt x="0" y="222"/>
                  </a:lnTo>
                  <a:lnTo>
                    <a:pt x="45" y="140"/>
                  </a:lnTo>
                  <a:lnTo>
                    <a:pt x="6" y="90"/>
                  </a:lnTo>
                  <a:lnTo>
                    <a:pt x="10" y="88"/>
                  </a:lnTo>
                  <a:lnTo>
                    <a:pt x="19" y="83"/>
                  </a:lnTo>
                  <a:lnTo>
                    <a:pt x="33" y="75"/>
                  </a:lnTo>
                  <a:lnTo>
                    <a:pt x="51" y="65"/>
                  </a:lnTo>
                  <a:lnTo>
                    <a:pt x="69" y="57"/>
                  </a:lnTo>
                  <a:lnTo>
                    <a:pt x="84" y="49"/>
                  </a:lnTo>
                  <a:lnTo>
                    <a:pt x="98" y="45"/>
                  </a:lnTo>
                  <a:lnTo>
                    <a:pt x="112" y="41"/>
                  </a:lnTo>
                  <a:lnTo>
                    <a:pt x="134" y="35"/>
                  </a:lnTo>
                  <a:lnTo>
                    <a:pt x="155" y="25"/>
                  </a:lnTo>
                  <a:lnTo>
                    <a:pt x="179" y="18"/>
                  </a:lnTo>
                  <a:lnTo>
                    <a:pt x="197" y="8"/>
                  </a:lnTo>
                  <a:lnTo>
                    <a:pt x="208" y="4"/>
                  </a:lnTo>
                  <a:lnTo>
                    <a:pt x="224" y="0"/>
                  </a:lnTo>
                  <a:lnTo>
                    <a:pt x="244" y="4"/>
                  </a:lnTo>
                  <a:lnTo>
                    <a:pt x="267" y="14"/>
                  </a:lnTo>
                  <a:lnTo>
                    <a:pt x="293" y="25"/>
                  </a:lnTo>
                  <a:lnTo>
                    <a:pt x="313" y="39"/>
                  </a:lnTo>
                  <a:lnTo>
                    <a:pt x="328" y="47"/>
                  </a:lnTo>
                  <a:lnTo>
                    <a:pt x="344" y="51"/>
                  </a:lnTo>
                  <a:lnTo>
                    <a:pt x="358" y="49"/>
                  </a:lnTo>
                  <a:lnTo>
                    <a:pt x="366" y="43"/>
                  </a:lnTo>
                  <a:lnTo>
                    <a:pt x="374" y="35"/>
                  </a:lnTo>
                  <a:lnTo>
                    <a:pt x="380" y="27"/>
                  </a:lnTo>
                  <a:lnTo>
                    <a:pt x="387" y="21"/>
                  </a:lnTo>
                  <a:lnTo>
                    <a:pt x="397" y="21"/>
                  </a:lnTo>
                  <a:lnTo>
                    <a:pt x="413" y="25"/>
                  </a:lnTo>
                  <a:lnTo>
                    <a:pt x="447" y="39"/>
                  </a:lnTo>
                  <a:lnTo>
                    <a:pt x="472" y="53"/>
                  </a:lnTo>
                  <a:lnTo>
                    <a:pt x="492" y="73"/>
                  </a:lnTo>
                  <a:lnTo>
                    <a:pt x="510" y="96"/>
                  </a:lnTo>
                  <a:lnTo>
                    <a:pt x="531" y="118"/>
                  </a:lnTo>
                  <a:lnTo>
                    <a:pt x="551" y="142"/>
                  </a:lnTo>
                  <a:lnTo>
                    <a:pt x="567" y="163"/>
                  </a:lnTo>
                  <a:lnTo>
                    <a:pt x="582" y="187"/>
                  </a:lnTo>
                  <a:lnTo>
                    <a:pt x="598" y="212"/>
                  </a:lnTo>
                  <a:lnTo>
                    <a:pt x="610" y="232"/>
                  </a:lnTo>
                  <a:lnTo>
                    <a:pt x="622" y="256"/>
                  </a:lnTo>
                  <a:lnTo>
                    <a:pt x="637" y="279"/>
                  </a:lnTo>
                  <a:lnTo>
                    <a:pt x="655" y="303"/>
                  </a:lnTo>
                  <a:lnTo>
                    <a:pt x="673" y="325"/>
                  </a:lnTo>
                  <a:lnTo>
                    <a:pt x="689" y="348"/>
                  </a:lnTo>
                  <a:lnTo>
                    <a:pt x="698" y="368"/>
                  </a:lnTo>
                  <a:lnTo>
                    <a:pt x="704" y="378"/>
                  </a:lnTo>
                  <a:lnTo>
                    <a:pt x="714" y="386"/>
                  </a:lnTo>
                  <a:lnTo>
                    <a:pt x="726" y="393"/>
                  </a:lnTo>
                  <a:lnTo>
                    <a:pt x="736" y="405"/>
                  </a:lnTo>
                  <a:lnTo>
                    <a:pt x="742" y="417"/>
                  </a:lnTo>
                  <a:lnTo>
                    <a:pt x="750" y="445"/>
                  </a:lnTo>
                  <a:lnTo>
                    <a:pt x="761" y="470"/>
                  </a:lnTo>
                  <a:lnTo>
                    <a:pt x="773" y="492"/>
                  </a:lnTo>
                  <a:lnTo>
                    <a:pt x="783" y="508"/>
                  </a:lnTo>
                  <a:lnTo>
                    <a:pt x="795" y="527"/>
                  </a:lnTo>
                  <a:lnTo>
                    <a:pt x="809" y="543"/>
                  </a:lnTo>
                  <a:lnTo>
                    <a:pt x="824" y="555"/>
                  </a:lnTo>
                  <a:lnTo>
                    <a:pt x="840" y="561"/>
                  </a:lnTo>
                  <a:lnTo>
                    <a:pt x="862" y="567"/>
                  </a:lnTo>
                  <a:lnTo>
                    <a:pt x="882" y="569"/>
                  </a:lnTo>
                  <a:lnTo>
                    <a:pt x="901" y="565"/>
                  </a:lnTo>
                  <a:lnTo>
                    <a:pt x="919" y="559"/>
                  </a:lnTo>
                  <a:lnTo>
                    <a:pt x="941" y="553"/>
                  </a:lnTo>
                  <a:lnTo>
                    <a:pt x="960" y="549"/>
                  </a:lnTo>
                  <a:lnTo>
                    <a:pt x="982" y="551"/>
                  </a:lnTo>
                  <a:lnTo>
                    <a:pt x="1004" y="559"/>
                  </a:lnTo>
                  <a:lnTo>
                    <a:pt x="1029" y="563"/>
                  </a:lnTo>
                  <a:lnTo>
                    <a:pt x="1051" y="569"/>
                  </a:lnTo>
                  <a:lnTo>
                    <a:pt x="1065" y="575"/>
                  </a:lnTo>
                  <a:lnTo>
                    <a:pt x="1073" y="580"/>
                  </a:lnTo>
                  <a:lnTo>
                    <a:pt x="1086" y="588"/>
                  </a:lnTo>
                  <a:lnTo>
                    <a:pt x="1104" y="598"/>
                  </a:lnTo>
                  <a:lnTo>
                    <a:pt x="1122" y="608"/>
                  </a:lnTo>
                  <a:lnTo>
                    <a:pt x="1139" y="616"/>
                  </a:lnTo>
                  <a:lnTo>
                    <a:pt x="1155" y="620"/>
                  </a:lnTo>
                  <a:lnTo>
                    <a:pt x="1167" y="620"/>
                  </a:lnTo>
                  <a:lnTo>
                    <a:pt x="1171" y="618"/>
                  </a:lnTo>
                  <a:lnTo>
                    <a:pt x="1177" y="614"/>
                  </a:lnTo>
                  <a:lnTo>
                    <a:pt x="1181" y="614"/>
                  </a:lnTo>
                  <a:lnTo>
                    <a:pt x="1185" y="614"/>
                  </a:lnTo>
                  <a:lnTo>
                    <a:pt x="1189" y="616"/>
                  </a:lnTo>
                  <a:lnTo>
                    <a:pt x="1191" y="618"/>
                  </a:lnTo>
                  <a:lnTo>
                    <a:pt x="1193" y="624"/>
                  </a:lnTo>
                  <a:lnTo>
                    <a:pt x="1195" y="632"/>
                  </a:lnTo>
                  <a:lnTo>
                    <a:pt x="1197" y="641"/>
                  </a:lnTo>
                  <a:lnTo>
                    <a:pt x="1202" y="659"/>
                  </a:lnTo>
                  <a:lnTo>
                    <a:pt x="1212" y="675"/>
                  </a:lnTo>
                  <a:lnTo>
                    <a:pt x="1224" y="687"/>
                  </a:lnTo>
                  <a:lnTo>
                    <a:pt x="1232" y="701"/>
                  </a:lnTo>
                  <a:lnTo>
                    <a:pt x="1238" y="714"/>
                  </a:lnTo>
                  <a:lnTo>
                    <a:pt x="1244" y="734"/>
                  </a:lnTo>
                  <a:lnTo>
                    <a:pt x="1254" y="754"/>
                  </a:lnTo>
                  <a:lnTo>
                    <a:pt x="1265" y="767"/>
                  </a:lnTo>
                  <a:lnTo>
                    <a:pt x="1277" y="775"/>
                  </a:lnTo>
                  <a:lnTo>
                    <a:pt x="1289" y="779"/>
                  </a:lnTo>
                  <a:lnTo>
                    <a:pt x="1299" y="785"/>
                  </a:lnTo>
                  <a:lnTo>
                    <a:pt x="1313" y="789"/>
                  </a:lnTo>
                  <a:lnTo>
                    <a:pt x="1328" y="785"/>
                  </a:lnTo>
                  <a:lnTo>
                    <a:pt x="1348" y="777"/>
                  </a:lnTo>
                  <a:lnTo>
                    <a:pt x="1374" y="773"/>
                  </a:lnTo>
                  <a:lnTo>
                    <a:pt x="1399" y="767"/>
                  </a:lnTo>
                  <a:lnTo>
                    <a:pt x="1423" y="760"/>
                  </a:lnTo>
                  <a:lnTo>
                    <a:pt x="1447" y="742"/>
                  </a:lnTo>
                  <a:lnTo>
                    <a:pt x="1462" y="722"/>
                  </a:lnTo>
                  <a:lnTo>
                    <a:pt x="1472" y="701"/>
                  </a:lnTo>
                  <a:lnTo>
                    <a:pt x="1480" y="689"/>
                  </a:lnTo>
                  <a:lnTo>
                    <a:pt x="1494" y="675"/>
                  </a:lnTo>
                  <a:lnTo>
                    <a:pt x="1510" y="659"/>
                  </a:lnTo>
                  <a:lnTo>
                    <a:pt x="1527" y="643"/>
                  </a:lnTo>
                  <a:lnTo>
                    <a:pt x="1543" y="628"/>
                  </a:lnTo>
                  <a:lnTo>
                    <a:pt x="1557" y="616"/>
                  </a:lnTo>
                  <a:lnTo>
                    <a:pt x="1572" y="604"/>
                  </a:lnTo>
                  <a:lnTo>
                    <a:pt x="1584" y="594"/>
                  </a:lnTo>
                  <a:lnTo>
                    <a:pt x="1598" y="586"/>
                  </a:lnTo>
                  <a:lnTo>
                    <a:pt x="1614" y="577"/>
                  </a:lnTo>
                  <a:lnTo>
                    <a:pt x="1634" y="567"/>
                  </a:lnTo>
                  <a:lnTo>
                    <a:pt x="1653" y="561"/>
                  </a:lnTo>
                  <a:lnTo>
                    <a:pt x="1667" y="557"/>
                  </a:lnTo>
                  <a:lnTo>
                    <a:pt x="1673" y="557"/>
                  </a:lnTo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Freeform 105"/>
            <p:cNvSpPr>
              <a:spLocks/>
            </p:cNvSpPr>
            <p:nvPr/>
          </p:nvSpPr>
          <p:spPr bwMode="gray">
            <a:xfrm>
              <a:off x="2264" y="884"/>
              <a:ext cx="1641" cy="1473"/>
            </a:xfrm>
            <a:custGeom>
              <a:avLst/>
              <a:gdLst>
                <a:gd name="T0" fmla="*/ 651 w 3282"/>
                <a:gd name="T1" fmla="*/ 10 h 2947"/>
                <a:gd name="T2" fmla="*/ 669 w 3282"/>
                <a:gd name="T3" fmla="*/ 0 h 2947"/>
                <a:gd name="T4" fmla="*/ 720 w 3282"/>
                <a:gd name="T5" fmla="*/ 75 h 2947"/>
                <a:gd name="T6" fmla="*/ 808 w 3282"/>
                <a:gd name="T7" fmla="*/ 154 h 2947"/>
                <a:gd name="T8" fmla="*/ 761 w 3282"/>
                <a:gd name="T9" fmla="*/ 265 h 2947"/>
                <a:gd name="T10" fmla="*/ 737 w 3282"/>
                <a:gd name="T11" fmla="*/ 326 h 2947"/>
                <a:gd name="T12" fmla="*/ 793 w 3282"/>
                <a:gd name="T13" fmla="*/ 368 h 2947"/>
                <a:gd name="T14" fmla="*/ 785 w 3282"/>
                <a:gd name="T15" fmla="*/ 441 h 2947"/>
                <a:gd name="T16" fmla="*/ 710 w 3282"/>
                <a:gd name="T17" fmla="*/ 486 h 2947"/>
                <a:gd name="T18" fmla="*/ 693 w 3282"/>
                <a:gd name="T19" fmla="*/ 529 h 2947"/>
                <a:gd name="T20" fmla="*/ 634 w 3282"/>
                <a:gd name="T21" fmla="*/ 485 h 2947"/>
                <a:gd name="T22" fmla="*/ 587 w 3282"/>
                <a:gd name="T23" fmla="*/ 518 h 2947"/>
                <a:gd name="T24" fmla="*/ 530 w 3282"/>
                <a:gd name="T25" fmla="*/ 545 h 2947"/>
                <a:gd name="T26" fmla="*/ 470 w 3282"/>
                <a:gd name="T27" fmla="*/ 631 h 2947"/>
                <a:gd name="T28" fmla="*/ 376 w 3282"/>
                <a:gd name="T29" fmla="*/ 713 h 2947"/>
                <a:gd name="T30" fmla="*/ 309 w 3282"/>
                <a:gd name="T31" fmla="*/ 676 h 2947"/>
                <a:gd name="T32" fmla="*/ 235 w 3282"/>
                <a:gd name="T33" fmla="*/ 736 h 2947"/>
                <a:gd name="T34" fmla="*/ 189 w 3282"/>
                <a:gd name="T35" fmla="*/ 655 h 2947"/>
                <a:gd name="T36" fmla="*/ 88 w 3282"/>
                <a:gd name="T37" fmla="*/ 617 h 2947"/>
                <a:gd name="T38" fmla="*/ 9 w 3282"/>
                <a:gd name="T39" fmla="*/ 583 h 2947"/>
                <a:gd name="T40" fmla="*/ 20 w 3282"/>
                <a:gd name="T41" fmla="*/ 515 h 2947"/>
                <a:gd name="T42" fmla="*/ 70 w 3282"/>
                <a:gd name="T43" fmla="*/ 522 h 2947"/>
                <a:gd name="T44" fmla="*/ 103 w 3282"/>
                <a:gd name="T45" fmla="*/ 518 h 2947"/>
                <a:gd name="T46" fmla="*/ 144 w 3282"/>
                <a:gd name="T47" fmla="*/ 526 h 2947"/>
                <a:gd name="T48" fmla="*/ 178 w 3282"/>
                <a:gd name="T49" fmla="*/ 545 h 2947"/>
                <a:gd name="T50" fmla="*/ 223 w 3282"/>
                <a:gd name="T51" fmla="*/ 550 h 2947"/>
                <a:gd name="T52" fmla="*/ 246 w 3282"/>
                <a:gd name="T53" fmla="*/ 558 h 2947"/>
                <a:gd name="T54" fmla="*/ 291 w 3282"/>
                <a:gd name="T55" fmla="*/ 532 h 2947"/>
                <a:gd name="T56" fmla="*/ 341 w 3282"/>
                <a:gd name="T57" fmla="*/ 519 h 2947"/>
                <a:gd name="T58" fmla="*/ 375 w 3282"/>
                <a:gd name="T59" fmla="*/ 517 h 2947"/>
                <a:gd name="T60" fmla="*/ 398 w 3282"/>
                <a:gd name="T61" fmla="*/ 506 h 2947"/>
                <a:gd name="T62" fmla="*/ 420 w 3282"/>
                <a:gd name="T63" fmla="*/ 485 h 2947"/>
                <a:gd name="T64" fmla="*/ 443 w 3282"/>
                <a:gd name="T65" fmla="*/ 466 h 2947"/>
                <a:gd name="T66" fmla="*/ 459 w 3282"/>
                <a:gd name="T67" fmla="*/ 452 h 2947"/>
                <a:gd name="T68" fmla="*/ 443 w 3282"/>
                <a:gd name="T69" fmla="*/ 419 h 2947"/>
                <a:gd name="T70" fmla="*/ 466 w 3282"/>
                <a:gd name="T71" fmla="*/ 396 h 2947"/>
                <a:gd name="T72" fmla="*/ 505 w 3282"/>
                <a:gd name="T73" fmla="*/ 403 h 2947"/>
                <a:gd name="T74" fmla="*/ 530 w 3282"/>
                <a:gd name="T75" fmla="*/ 375 h 2947"/>
                <a:gd name="T76" fmla="*/ 561 w 3282"/>
                <a:gd name="T77" fmla="*/ 369 h 2947"/>
                <a:gd name="T78" fmla="*/ 579 w 3282"/>
                <a:gd name="T79" fmla="*/ 341 h 2947"/>
                <a:gd name="T80" fmla="*/ 607 w 3282"/>
                <a:gd name="T81" fmla="*/ 315 h 2947"/>
                <a:gd name="T82" fmla="*/ 634 w 3282"/>
                <a:gd name="T83" fmla="*/ 298 h 2947"/>
                <a:gd name="T84" fmla="*/ 672 w 3282"/>
                <a:gd name="T85" fmla="*/ 300 h 2947"/>
                <a:gd name="T86" fmla="*/ 671 w 3282"/>
                <a:gd name="T87" fmla="*/ 277 h 2947"/>
                <a:gd name="T88" fmla="*/ 631 w 3282"/>
                <a:gd name="T89" fmla="*/ 249 h 2947"/>
                <a:gd name="T90" fmla="*/ 607 w 3282"/>
                <a:gd name="T91" fmla="*/ 260 h 2947"/>
                <a:gd name="T92" fmla="*/ 576 w 3282"/>
                <a:gd name="T93" fmla="*/ 258 h 2947"/>
                <a:gd name="T94" fmla="*/ 553 w 3282"/>
                <a:gd name="T95" fmla="*/ 268 h 2947"/>
                <a:gd name="T96" fmla="*/ 549 w 3282"/>
                <a:gd name="T97" fmla="*/ 245 h 2947"/>
                <a:gd name="T98" fmla="*/ 560 w 3282"/>
                <a:gd name="T99" fmla="*/ 195 h 2947"/>
                <a:gd name="T100" fmla="*/ 583 w 3282"/>
                <a:gd name="T101" fmla="*/ 179 h 2947"/>
                <a:gd name="T102" fmla="*/ 611 w 3282"/>
                <a:gd name="T103" fmla="*/ 168 h 2947"/>
                <a:gd name="T104" fmla="*/ 635 w 3282"/>
                <a:gd name="T105" fmla="*/ 152 h 2947"/>
                <a:gd name="T106" fmla="*/ 636 w 3282"/>
                <a:gd name="T107" fmla="*/ 124 h 2947"/>
                <a:gd name="T108" fmla="*/ 647 w 3282"/>
                <a:gd name="T109" fmla="*/ 84 h 2947"/>
                <a:gd name="T110" fmla="*/ 659 w 3282"/>
                <a:gd name="T111" fmla="*/ 61 h 2947"/>
                <a:gd name="T112" fmla="*/ 652 w 3282"/>
                <a:gd name="T113" fmla="*/ 37 h 2947"/>
                <a:gd name="T114" fmla="*/ 637 w 3282"/>
                <a:gd name="T115" fmla="*/ 31 h 2947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3282"/>
                <a:gd name="T175" fmla="*/ 0 h 2947"/>
                <a:gd name="T176" fmla="*/ 3282 w 3282"/>
                <a:gd name="T177" fmla="*/ 2947 h 2947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3282" h="2947">
                  <a:moveTo>
                    <a:pt x="2552" y="115"/>
                  </a:moveTo>
                  <a:lnTo>
                    <a:pt x="2554" y="111"/>
                  </a:lnTo>
                  <a:lnTo>
                    <a:pt x="2559" y="101"/>
                  </a:lnTo>
                  <a:lnTo>
                    <a:pt x="2569" y="87"/>
                  </a:lnTo>
                  <a:lnTo>
                    <a:pt x="2579" y="73"/>
                  </a:lnTo>
                  <a:lnTo>
                    <a:pt x="2589" y="55"/>
                  </a:lnTo>
                  <a:lnTo>
                    <a:pt x="2601" y="42"/>
                  </a:lnTo>
                  <a:lnTo>
                    <a:pt x="2609" y="28"/>
                  </a:lnTo>
                  <a:lnTo>
                    <a:pt x="2617" y="20"/>
                  </a:lnTo>
                  <a:lnTo>
                    <a:pt x="2628" y="12"/>
                  </a:lnTo>
                  <a:lnTo>
                    <a:pt x="2642" y="6"/>
                  </a:lnTo>
                  <a:lnTo>
                    <a:pt x="2658" y="2"/>
                  </a:lnTo>
                  <a:lnTo>
                    <a:pt x="2670" y="0"/>
                  </a:lnTo>
                  <a:lnTo>
                    <a:pt x="2676" y="0"/>
                  </a:lnTo>
                  <a:lnTo>
                    <a:pt x="2715" y="50"/>
                  </a:lnTo>
                  <a:lnTo>
                    <a:pt x="2670" y="132"/>
                  </a:lnTo>
                  <a:lnTo>
                    <a:pt x="2758" y="183"/>
                  </a:lnTo>
                  <a:lnTo>
                    <a:pt x="2782" y="142"/>
                  </a:lnTo>
                  <a:lnTo>
                    <a:pt x="2849" y="164"/>
                  </a:lnTo>
                  <a:lnTo>
                    <a:pt x="2853" y="231"/>
                  </a:lnTo>
                  <a:lnTo>
                    <a:pt x="2880" y="303"/>
                  </a:lnTo>
                  <a:lnTo>
                    <a:pt x="2983" y="303"/>
                  </a:lnTo>
                  <a:lnTo>
                    <a:pt x="3091" y="268"/>
                  </a:lnTo>
                  <a:lnTo>
                    <a:pt x="3138" y="207"/>
                  </a:lnTo>
                  <a:lnTo>
                    <a:pt x="3250" y="286"/>
                  </a:lnTo>
                  <a:lnTo>
                    <a:pt x="3231" y="386"/>
                  </a:lnTo>
                  <a:lnTo>
                    <a:pt x="3201" y="500"/>
                  </a:lnTo>
                  <a:lnTo>
                    <a:pt x="3231" y="616"/>
                  </a:lnTo>
                  <a:lnTo>
                    <a:pt x="3199" y="632"/>
                  </a:lnTo>
                  <a:lnTo>
                    <a:pt x="3191" y="701"/>
                  </a:lnTo>
                  <a:lnTo>
                    <a:pt x="3140" y="756"/>
                  </a:lnTo>
                  <a:lnTo>
                    <a:pt x="3085" y="866"/>
                  </a:lnTo>
                  <a:lnTo>
                    <a:pt x="3002" y="957"/>
                  </a:lnTo>
                  <a:lnTo>
                    <a:pt x="2987" y="1004"/>
                  </a:lnTo>
                  <a:lnTo>
                    <a:pt x="3042" y="1063"/>
                  </a:lnTo>
                  <a:lnTo>
                    <a:pt x="3083" y="1120"/>
                  </a:lnTo>
                  <a:lnTo>
                    <a:pt x="3071" y="1201"/>
                  </a:lnTo>
                  <a:lnTo>
                    <a:pt x="3079" y="1266"/>
                  </a:lnTo>
                  <a:lnTo>
                    <a:pt x="3030" y="1244"/>
                  </a:lnTo>
                  <a:lnTo>
                    <a:pt x="3014" y="1264"/>
                  </a:lnTo>
                  <a:lnTo>
                    <a:pt x="2971" y="1250"/>
                  </a:lnTo>
                  <a:lnTo>
                    <a:pt x="2947" y="1305"/>
                  </a:lnTo>
                  <a:lnTo>
                    <a:pt x="2989" y="1313"/>
                  </a:lnTo>
                  <a:lnTo>
                    <a:pt x="3030" y="1368"/>
                  </a:lnTo>
                  <a:lnTo>
                    <a:pt x="3024" y="1451"/>
                  </a:lnTo>
                  <a:lnTo>
                    <a:pt x="3059" y="1500"/>
                  </a:lnTo>
                  <a:lnTo>
                    <a:pt x="3061" y="1530"/>
                  </a:lnTo>
                  <a:lnTo>
                    <a:pt x="3091" y="1536"/>
                  </a:lnTo>
                  <a:lnTo>
                    <a:pt x="3170" y="1475"/>
                  </a:lnTo>
                  <a:lnTo>
                    <a:pt x="3209" y="1541"/>
                  </a:lnTo>
                  <a:lnTo>
                    <a:pt x="3244" y="1608"/>
                  </a:lnTo>
                  <a:lnTo>
                    <a:pt x="3282" y="1630"/>
                  </a:lnTo>
                  <a:lnTo>
                    <a:pt x="3282" y="1677"/>
                  </a:lnTo>
                  <a:lnTo>
                    <a:pt x="3239" y="1728"/>
                  </a:lnTo>
                  <a:lnTo>
                    <a:pt x="3189" y="1776"/>
                  </a:lnTo>
                  <a:lnTo>
                    <a:pt x="3138" y="1766"/>
                  </a:lnTo>
                  <a:lnTo>
                    <a:pt x="3134" y="1803"/>
                  </a:lnTo>
                  <a:lnTo>
                    <a:pt x="3101" y="1819"/>
                  </a:lnTo>
                  <a:lnTo>
                    <a:pt x="3032" y="1839"/>
                  </a:lnTo>
                  <a:lnTo>
                    <a:pt x="2981" y="1898"/>
                  </a:lnTo>
                  <a:lnTo>
                    <a:pt x="2928" y="1941"/>
                  </a:lnTo>
                  <a:lnTo>
                    <a:pt x="2884" y="2012"/>
                  </a:lnTo>
                  <a:lnTo>
                    <a:pt x="2839" y="1947"/>
                  </a:lnTo>
                  <a:lnTo>
                    <a:pt x="2798" y="1917"/>
                  </a:lnTo>
                  <a:lnTo>
                    <a:pt x="2768" y="1945"/>
                  </a:lnTo>
                  <a:lnTo>
                    <a:pt x="2788" y="1967"/>
                  </a:lnTo>
                  <a:lnTo>
                    <a:pt x="2788" y="2032"/>
                  </a:lnTo>
                  <a:lnTo>
                    <a:pt x="2811" y="2087"/>
                  </a:lnTo>
                  <a:lnTo>
                    <a:pt x="2778" y="2140"/>
                  </a:lnTo>
                  <a:lnTo>
                    <a:pt x="2770" y="2118"/>
                  </a:lnTo>
                  <a:lnTo>
                    <a:pt x="2703" y="2116"/>
                  </a:lnTo>
                  <a:lnTo>
                    <a:pt x="2656" y="2073"/>
                  </a:lnTo>
                  <a:lnTo>
                    <a:pt x="2640" y="2012"/>
                  </a:lnTo>
                  <a:lnTo>
                    <a:pt x="2607" y="1971"/>
                  </a:lnTo>
                  <a:lnTo>
                    <a:pt x="2581" y="1925"/>
                  </a:lnTo>
                  <a:lnTo>
                    <a:pt x="2556" y="1911"/>
                  </a:lnTo>
                  <a:lnTo>
                    <a:pt x="2536" y="1941"/>
                  </a:lnTo>
                  <a:lnTo>
                    <a:pt x="2506" y="1943"/>
                  </a:lnTo>
                  <a:lnTo>
                    <a:pt x="2469" y="1967"/>
                  </a:lnTo>
                  <a:lnTo>
                    <a:pt x="2479" y="2035"/>
                  </a:lnTo>
                  <a:lnTo>
                    <a:pt x="2441" y="2049"/>
                  </a:lnTo>
                  <a:lnTo>
                    <a:pt x="2414" y="2039"/>
                  </a:lnTo>
                  <a:lnTo>
                    <a:pt x="2386" y="2075"/>
                  </a:lnTo>
                  <a:lnTo>
                    <a:pt x="2347" y="2073"/>
                  </a:lnTo>
                  <a:lnTo>
                    <a:pt x="2296" y="2128"/>
                  </a:lnTo>
                  <a:lnTo>
                    <a:pt x="2248" y="2132"/>
                  </a:lnTo>
                  <a:lnTo>
                    <a:pt x="2231" y="2055"/>
                  </a:lnTo>
                  <a:lnTo>
                    <a:pt x="2183" y="2051"/>
                  </a:lnTo>
                  <a:lnTo>
                    <a:pt x="2158" y="2093"/>
                  </a:lnTo>
                  <a:lnTo>
                    <a:pt x="2152" y="2142"/>
                  </a:lnTo>
                  <a:lnTo>
                    <a:pt x="2120" y="2181"/>
                  </a:lnTo>
                  <a:lnTo>
                    <a:pt x="2132" y="2222"/>
                  </a:lnTo>
                  <a:lnTo>
                    <a:pt x="2117" y="2246"/>
                  </a:lnTo>
                  <a:lnTo>
                    <a:pt x="2185" y="2333"/>
                  </a:lnTo>
                  <a:lnTo>
                    <a:pt x="2075" y="2376"/>
                  </a:lnTo>
                  <a:lnTo>
                    <a:pt x="2014" y="2376"/>
                  </a:lnTo>
                  <a:lnTo>
                    <a:pt x="1928" y="2407"/>
                  </a:lnTo>
                  <a:lnTo>
                    <a:pt x="1880" y="2526"/>
                  </a:lnTo>
                  <a:lnTo>
                    <a:pt x="1802" y="2555"/>
                  </a:lnTo>
                  <a:lnTo>
                    <a:pt x="1766" y="2539"/>
                  </a:lnTo>
                  <a:lnTo>
                    <a:pt x="1731" y="2598"/>
                  </a:lnTo>
                  <a:lnTo>
                    <a:pt x="1674" y="2579"/>
                  </a:lnTo>
                  <a:lnTo>
                    <a:pt x="1621" y="2638"/>
                  </a:lnTo>
                  <a:lnTo>
                    <a:pt x="1601" y="2718"/>
                  </a:lnTo>
                  <a:lnTo>
                    <a:pt x="1502" y="2852"/>
                  </a:lnTo>
                  <a:lnTo>
                    <a:pt x="1459" y="2888"/>
                  </a:lnTo>
                  <a:lnTo>
                    <a:pt x="1430" y="2860"/>
                  </a:lnTo>
                  <a:lnTo>
                    <a:pt x="1339" y="2876"/>
                  </a:lnTo>
                  <a:lnTo>
                    <a:pt x="1298" y="2823"/>
                  </a:lnTo>
                  <a:lnTo>
                    <a:pt x="1239" y="2821"/>
                  </a:lnTo>
                  <a:lnTo>
                    <a:pt x="1195" y="2781"/>
                  </a:lnTo>
                  <a:lnTo>
                    <a:pt x="1233" y="2707"/>
                  </a:lnTo>
                  <a:lnTo>
                    <a:pt x="1248" y="2659"/>
                  </a:lnTo>
                  <a:lnTo>
                    <a:pt x="1215" y="2612"/>
                  </a:lnTo>
                  <a:lnTo>
                    <a:pt x="1150" y="2630"/>
                  </a:lnTo>
                  <a:lnTo>
                    <a:pt x="1115" y="2709"/>
                  </a:lnTo>
                  <a:lnTo>
                    <a:pt x="1101" y="2846"/>
                  </a:lnTo>
                  <a:lnTo>
                    <a:pt x="1052" y="2901"/>
                  </a:lnTo>
                  <a:lnTo>
                    <a:pt x="939" y="2947"/>
                  </a:lnTo>
                  <a:lnTo>
                    <a:pt x="869" y="2941"/>
                  </a:lnTo>
                  <a:lnTo>
                    <a:pt x="810" y="2886"/>
                  </a:lnTo>
                  <a:lnTo>
                    <a:pt x="817" y="2795"/>
                  </a:lnTo>
                  <a:lnTo>
                    <a:pt x="874" y="2764"/>
                  </a:lnTo>
                  <a:lnTo>
                    <a:pt x="874" y="2657"/>
                  </a:lnTo>
                  <a:lnTo>
                    <a:pt x="829" y="2618"/>
                  </a:lnTo>
                  <a:lnTo>
                    <a:pt x="754" y="2620"/>
                  </a:lnTo>
                  <a:lnTo>
                    <a:pt x="658" y="2714"/>
                  </a:lnTo>
                  <a:lnTo>
                    <a:pt x="524" y="2714"/>
                  </a:lnTo>
                  <a:lnTo>
                    <a:pt x="441" y="2671"/>
                  </a:lnTo>
                  <a:lnTo>
                    <a:pt x="445" y="2610"/>
                  </a:lnTo>
                  <a:lnTo>
                    <a:pt x="378" y="2606"/>
                  </a:lnTo>
                  <a:lnTo>
                    <a:pt x="302" y="2539"/>
                  </a:lnTo>
                  <a:lnTo>
                    <a:pt x="351" y="2470"/>
                  </a:lnTo>
                  <a:lnTo>
                    <a:pt x="396" y="2457"/>
                  </a:lnTo>
                  <a:lnTo>
                    <a:pt x="376" y="2390"/>
                  </a:lnTo>
                  <a:lnTo>
                    <a:pt x="296" y="2362"/>
                  </a:lnTo>
                  <a:lnTo>
                    <a:pt x="203" y="2374"/>
                  </a:lnTo>
                  <a:lnTo>
                    <a:pt x="156" y="2429"/>
                  </a:lnTo>
                  <a:lnTo>
                    <a:pt x="111" y="2423"/>
                  </a:lnTo>
                  <a:lnTo>
                    <a:pt x="34" y="2333"/>
                  </a:lnTo>
                  <a:lnTo>
                    <a:pt x="0" y="2236"/>
                  </a:lnTo>
                  <a:lnTo>
                    <a:pt x="18" y="2179"/>
                  </a:lnTo>
                  <a:lnTo>
                    <a:pt x="10" y="2055"/>
                  </a:lnTo>
                  <a:lnTo>
                    <a:pt x="14" y="2057"/>
                  </a:lnTo>
                  <a:lnTo>
                    <a:pt x="30" y="2057"/>
                  </a:lnTo>
                  <a:lnTo>
                    <a:pt x="52" y="2059"/>
                  </a:lnTo>
                  <a:lnTo>
                    <a:pt x="79" y="2063"/>
                  </a:lnTo>
                  <a:lnTo>
                    <a:pt x="109" y="2065"/>
                  </a:lnTo>
                  <a:lnTo>
                    <a:pt x="138" y="2069"/>
                  </a:lnTo>
                  <a:lnTo>
                    <a:pt x="166" y="2073"/>
                  </a:lnTo>
                  <a:lnTo>
                    <a:pt x="189" y="2077"/>
                  </a:lnTo>
                  <a:lnTo>
                    <a:pt x="207" y="2081"/>
                  </a:lnTo>
                  <a:lnTo>
                    <a:pt x="243" y="2089"/>
                  </a:lnTo>
                  <a:lnTo>
                    <a:pt x="278" y="2089"/>
                  </a:lnTo>
                  <a:lnTo>
                    <a:pt x="308" y="2081"/>
                  </a:lnTo>
                  <a:lnTo>
                    <a:pt x="323" y="2075"/>
                  </a:lnTo>
                  <a:lnTo>
                    <a:pt x="337" y="2069"/>
                  </a:lnTo>
                  <a:lnTo>
                    <a:pt x="351" y="2067"/>
                  </a:lnTo>
                  <a:lnTo>
                    <a:pt x="367" y="2065"/>
                  </a:lnTo>
                  <a:lnTo>
                    <a:pt x="386" y="2069"/>
                  </a:lnTo>
                  <a:lnTo>
                    <a:pt x="412" y="2075"/>
                  </a:lnTo>
                  <a:lnTo>
                    <a:pt x="441" y="2079"/>
                  </a:lnTo>
                  <a:lnTo>
                    <a:pt x="473" y="2083"/>
                  </a:lnTo>
                  <a:lnTo>
                    <a:pt x="498" y="2087"/>
                  </a:lnTo>
                  <a:lnTo>
                    <a:pt x="518" y="2087"/>
                  </a:lnTo>
                  <a:lnTo>
                    <a:pt x="542" y="2089"/>
                  </a:lnTo>
                  <a:lnTo>
                    <a:pt x="560" y="2095"/>
                  </a:lnTo>
                  <a:lnTo>
                    <a:pt x="575" y="2104"/>
                  </a:lnTo>
                  <a:lnTo>
                    <a:pt x="589" y="2118"/>
                  </a:lnTo>
                  <a:lnTo>
                    <a:pt x="607" y="2134"/>
                  </a:lnTo>
                  <a:lnTo>
                    <a:pt x="626" y="2148"/>
                  </a:lnTo>
                  <a:lnTo>
                    <a:pt x="646" y="2156"/>
                  </a:lnTo>
                  <a:lnTo>
                    <a:pt x="666" y="2163"/>
                  </a:lnTo>
                  <a:lnTo>
                    <a:pt x="685" y="2173"/>
                  </a:lnTo>
                  <a:lnTo>
                    <a:pt x="709" y="2183"/>
                  </a:lnTo>
                  <a:lnTo>
                    <a:pt x="739" y="2193"/>
                  </a:lnTo>
                  <a:lnTo>
                    <a:pt x="762" y="2197"/>
                  </a:lnTo>
                  <a:lnTo>
                    <a:pt x="792" y="2199"/>
                  </a:lnTo>
                  <a:lnTo>
                    <a:pt x="821" y="2201"/>
                  </a:lnTo>
                  <a:lnTo>
                    <a:pt x="851" y="2201"/>
                  </a:lnTo>
                  <a:lnTo>
                    <a:pt x="874" y="2201"/>
                  </a:lnTo>
                  <a:lnTo>
                    <a:pt x="892" y="2203"/>
                  </a:lnTo>
                  <a:lnTo>
                    <a:pt x="904" y="2207"/>
                  </a:lnTo>
                  <a:lnTo>
                    <a:pt x="914" y="2215"/>
                  </a:lnTo>
                  <a:lnTo>
                    <a:pt x="924" y="2224"/>
                  </a:lnTo>
                  <a:lnTo>
                    <a:pt x="935" y="2232"/>
                  </a:lnTo>
                  <a:lnTo>
                    <a:pt x="947" y="2236"/>
                  </a:lnTo>
                  <a:lnTo>
                    <a:pt x="965" y="2238"/>
                  </a:lnTo>
                  <a:lnTo>
                    <a:pt x="985" y="2234"/>
                  </a:lnTo>
                  <a:lnTo>
                    <a:pt x="1002" y="2224"/>
                  </a:lnTo>
                  <a:lnTo>
                    <a:pt x="1024" y="2207"/>
                  </a:lnTo>
                  <a:lnTo>
                    <a:pt x="1048" y="2187"/>
                  </a:lnTo>
                  <a:lnTo>
                    <a:pt x="1073" y="2171"/>
                  </a:lnTo>
                  <a:lnTo>
                    <a:pt x="1103" y="2157"/>
                  </a:lnTo>
                  <a:lnTo>
                    <a:pt x="1134" y="2144"/>
                  </a:lnTo>
                  <a:lnTo>
                    <a:pt x="1164" y="2130"/>
                  </a:lnTo>
                  <a:lnTo>
                    <a:pt x="1199" y="2114"/>
                  </a:lnTo>
                  <a:lnTo>
                    <a:pt x="1241" y="2098"/>
                  </a:lnTo>
                  <a:lnTo>
                    <a:pt x="1282" y="2087"/>
                  </a:lnTo>
                  <a:lnTo>
                    <a:pt x="1325" y="2079"/>
                  </a:lnTo>
                  <a:lnTo>
                    <a:pt x="1345" y="2077"/>
                  </a:lnTo>
                  <a:lnTo>
                    <a:pt x="1357" y="2077"/>
                  </a:lnTo>
                  <a:lnTo>
                    <a:pt x="1363" y="2079"/>
                  </a:lnTo>
                  <a:lnTo>
                    <a:pt x="1367" y="2079"/>
                  </a:lnTo>
                  <a:lnTo>
                    <a:pt x="1371" y="2081"/>
                  </a:lnTo>
                  <a:lnTo>
                    <a:pt x="1378" y="2081"/>
                  </a:lnTo>
                  <a:lnTo>
                    <a:pt x="1392" y="2081"/>
                  </a:lnTo>
                  <a:lnTo>
                    <a:pt x="1418" y="2079"/>
                  </a:lnTo>
                  <a:lnTo>
                    <a:pt x="1463" y="2075"/>
                  </a:lnTo>
                  <a:lnTo>
                    <a:pt x="1498" y="2071"/>
                  </a:lnTo>
                  <a:lnTo>
                    <a:pt x="1526" y="2065"/>
                  </a:lnTo>
                  <a:lnTo>
                    <a:pt x="1548" y="2059"/>
                  </a:lnTo>
                  <a:lnTo>
                    <a:pt x="1561" y="2053"/>
                  </a:lnTo>
                  <a:lnTo>
                    <a:pt x="1571" y="2045"/>
                  </a:lnTo>
                  <a:lnTo>
                    <a:pt x="1577" y="2035"/>
                  </a:lnTo>
                  <a:lnTo>
                    <a:pt x="1581" y="2030"/>
                  </a:lnTo>
                  <a:lnTo>
                    <a:pt x="1589" y="2024"/>
                  </a:lnTo>
                  <a:lnTo>
                    <a:pt x="1603" y="2018"/>
                  </a:lnTo>
                  <a:lnTo>
                    <a:pt x="1622" y="2014"/>
                  </a:lnTo>
                  <a:lnTo>
                    <a:pt x="1640" y="2006"/>
                  </a:lnTo>
                  <a:lnTo>
                    <a:pt x="1656" y="1994"/>
                  </a:lnTo>
                  <a:lnTo>
                    <a:pt x="1668" y="1974"/>
                  </a:lnTo>
                  <a:lnTo>
                    <a:pt x="1674" y="1957"/>
                  </a:lnTo>
                  <a:lnTo>
                    <a:pt x="1680" y="1941"/>
                  </a:lnTo>
                  <a:lnTo>
                    <a:pt x="1685" y="1927"/>
                  </a:lnTo>
                  <a:lnTo>
                    <a:pt x="1697" y="1913"/>
                  </a:lnTo>
                  <a:lnTo>
                    <a:pt x="1715" y="1900"/>
                  </a:lnTo>
                  <a:lnTo>
                    <a:pt x="1737" y="1888"/>
                  </a:lnTo>
                  <a:lnTo>
                    <a:pt x="1752" y="1878"/>
                  </a:lnTo>
                  <a:lnTo>
                    <a:pt x="1764" y="1872"/>
                  </a:lnTo>
                  <a:lnTo>
                    <a:pt x="1772" y="1866"/>
                  </a:lnTo>
                  <a:lnTo>
                    <a:pt x="1780" y="1860"/>
                  </a:lnTo>
                  <a:lnTo>
                    <a:pt x="1790" y="1854"/>
                  </a:lnTo>
                  <a:lnTo>
                    <a:pt x="1804" y="1848"/>
                  </a:lnTo>
                  <a:lnTo>
                    <a:pt x="1817" y="1841"/>
                  </a:lnTo>
                  <a:lnTo>
                    <a:pt x="1831" y="1831"/>
                  </a:lnTo>
                  <a:lnTo>
                    <a:pt x="1837" y="1821"/>
                  </a:lnTo>
                  <a:lnTo>
                    <a:pt x="1837" y="1811"/>
                  </a:lnTo>
                  <a:lnTo>
                    <a:pt x="1825" y="1795"/>
                  </a:lnTo>
                  <a:lnTo>
                    <a:pt x="1809" y="1780"/>
                  </a:lnTo>
                  <a:lnTo>
                    <a:pt x="1794" y="1762"/>
                  </a:lnTo>
                  <a:lnTo>
                    <a:pt x="1780" y="1744"/>
                  </a:lnTo>
                  <a:lnTo>
                    <a:pt x="1772" y="1726"/>
                  </a:lnTo>
                  <a:lnTo>
                    <a:pt x="1772" y="1707"/>
                  </a:lnTo>
                  <a:lnTo>
                    <a:pt x="1772" y="1679"/>
                  </a:lnTo>
                  <a:lnTo>
                    <a:pt x="1776" y="1652"/>
                  </a:lnTo>
                  <a:lnTo>
                    <a:pt x="1782" y="1628"/>
                  </a:lnTo>
                  <a:lnTo>
                    <a:pt x="1790" y="1608"/>
                  </a:lnTo>
                  <a:lnTo>
                    <a:pt x="1806" y="1593"/>
                  </a:lnTo>
                  <a:lnTo>
                    <a:pt x="1823" y="1585"/>
                  </a:lnTo>
                  <a:lnTo>
                    <a:pt x="1843" y="1581"/>
                  </a:lnTo>
                  <a:lnTo>
                    <a:pt x="1863" y="1585"/>
                  </a:lnTo>
                  <a:lnTo>
                    <a:pt x="1884" y="1597"/>
                  </a:lnTo>
                  <a:lnTo>
                    <a:pt x="1910" y="1606"/>
                  </a:lnTo>
                  <a:lnTo>
                    <a:pt x="1937" y="1614"/>
                  </a:lnTo>
                  <a:lnTo>
                    <a:pt x="1963" y="1616"/>
                  </a:lnTo>
                  <a:lnTo>
                    <a:pt x="1985" y="1614"/>
                  </a:lnTo>
                  <a:lnTo>
                    <a:pt x="2002" y="1614"/>
                  </a:lnTo>
                  <a:lnTo>
                    <a:pt x="2020" y="1612"/>
                  </a:lnTo>
                  <a:lnTo>
                    <a:pt x="2034" y="1608"/>
                  </a:lnTo>
                  <a:lnTo>
                    <a:pt x="2046" y="1597"/>
                  </a:lnTo>
                  <a:lnTo>
                    <a:pt x="2058" y="1581"/>
                  </a:lnTo>
                  <a:lnTo>
                    <a:pt x="2071" y="1561"/>
                  </a:lnTo>
                  <a:lnTo>
                    <a:pt x="2085" y="1538"/>
                  </a:lnTo>
                  <a:lnTo>
                    <a:pt x="2101" y="1518"/>
                  </a:lnTo>
                  <a:lnTo>
                    <a:pt x="2117" y="1502"/>
                  </a:lnTo>
                  <a:lnTo>
                    <a:pt x="2130" y="1494"/>
                  </a:lnTo>
                  <a:lnTo>
                    <a:pt x="2146" y="1490"/>
                  </a:lnTo>
                  <a:lnTo>
                    <a:pt x="2166" y="1488"/>
                  </a:lnTo>
                  <a:lnTo>
                    <a:pt x="2189" y="1486"/>
                  </a:lnTo>
                  <a:lnTo>
                    <a:pt x="2213" y="1484"/>
                  </a:lnTo>
                  <a:lnTo>
                    <a:pt x="2231" y="1482"/>
                  </a:lnTo>
                  <a:lnTo>
                    <a:pt x="2243" y="1477"/>
                  </a:lnTo>
                  <a:lnTo>
                    <a:pt x="2254" y="1469"/>
                  </a:lnTo>
                  <a:lnTo>
                    <a:pt x="2268" y="1455"/>
                  </a:lnTo>
                  <a:lnTo>
                    <a:pt x="2284" y="1437"/>
                  </a:lnTo>
                  <a:lnTo>
                    <a:pt x="2298" y="1421"/>
                  </a:lnTo>
                  <a:lnTo>
                    <a:pt x="2308" y="1408"/>
                  </a:lnTo>
                  <a:lnTo>
                    <a:pt x="2311" y="1388"/>
                  </a:lnTo>
                  <a:lnTo>
                    <a:pt x="2315" y="1364"/>
                  </a:lnTo>
                  <a:lnTo>
                    <a:pt x="2321" y="1343"/>
                  </a:lnTo>
                  <a:lnTo>
                    <a:pt x="2331" y="1323"/>
                  </a:lnTo>
                  <a:lnTo>
                    <a:pt x="2351" y="1303"/>
                  </a:lnTo>
                  <a:lnTo>
                    <a:pt x="2374" y="1286"/>
                  </a:lnTo>
                  <a:lnTo>
                    <a:pt x="2402" y="1276"/>
                  </a:lnTo>
                  <a:lnTo>
                    <a:pt x="2416" y="1270"/>
                  </a:lnTo>
                  <a:lnTo>
                    <a:pt x="2426" y="1262"/>
                  </a:lnTo>
                  <a:lnTo>
                    <a:pt x="2433" y="1250"/>
                  </a:lnTo>
                  <a:lnTo>
                    <a:pt x="2443" y="1240"/>
                  </a:lnTo>
                  <a:lnTo>
                    <a:pt x="2455" y="1232"/>
                  </a:lnTo>
                  <a:lnTo>
                    <a:pt x="2469" y="1227"/>
                  </a:lnTo>
                  <a:lnTo>
                    <a:pt x="2487" y="1217"/>
                  </a:lnTo>
                  <a:lnTo>
                    <a:pt x="2510" y="1205"/>
                  </a:lnTo>
                  <a:lnTo>
                    <a:pt x="2534" y="1195"/>
                  </a:lnTo>
                  <a:lnTo>
                    <a:pt x="2559" y="1189"/>
                  </a:lnTo>
                  <a:lnTo>
                    <a:pt x="2583" y="1187"/>
                  </a:lnTo>
                  <a:lnTo>
                    <a:pt x="2607" y="1189"/>
                  </a:lnTo>
                  <a:lnTo>
                    <a:pt x="2628" y="1195"/>
                  </a:lnTo>
                  <a:lnTo>
                    <a:pt x="2652" y="1199"/>
                  </a:lnTo>
                  <a:lnTo>
                    <a:pt x="2670" y="1203"/>
                  </a:lnTo>
                  <a:lnTo>
                    <a:pt x="2685" y="1203"/>
                  </a:lnTo>
                  <a:lnTo>
                    <a:pt x="2697" y="1197"/>
                  </a:lnTo>
                  <a:lnTo>
                    <a:pt x="2707" y="1183"/>
                  </a:lnTo>
                  <a:lnTo>
                    <a:pt x="2713" y="1171"/>
                  </a:lnTo>
                  <a:lnTo>
                    <a:pt x="2713" y="1158"/>
                  </a:lnTo>
                  <a:lnTo>
                    <a:pt x="2707" y="1140"/>
                  </a:lnTo>
                  <a:lnTo>
                    <a:pt x="2695" y="1126"/>
                  </a:lnTo>
                  <a:lnTo>
                    <a:pt x="2682" y="1108"/>
                  </a:lnTo>
                  <a:lnTo>
                    <a:pt x="2662" y="1089"/>
                  </a:lnTo>
                  <a:lnTo>
                    <a:pt x="2644" y="1071"/>
                  </a:lnTo>
                  <a:lnTo>
                    <a:pt x="2626" y="1055"/>
                  </a:lnTo>
                  <a:lnTo>
                    <a:pt x="2611" y="1042"/>
                  </a:lnTo>
                  <a:lnTo>
                    <a:pt x="2575" y="1016"/>
                  </a:lnTo>
                  <a:lnTo>
                    <a:pt x="2538" y="1004"/>
                  </a:lnTo>
                  <a:lnTo>
                    <a:pt x="2524" y="998"/>
                  </a:lnTo>
                  <a:lnTo>
                    <a:pt x="2510" y="990"/>
                  </a:lnTo>
                  <a:lnTo>
                    <a:pt x="2498" y="986"/>
                  </a:lnTo>
                  <a:lnTo>
                    <a:pt x="2485" y="984"/>
                  </a:lnTo>
                  <a:lnTo>
                    <a:pt x="2469" y="990"/>
                  </a:lnTo>
                  <a:lnTo>
                    <a:pt x="2453" y="1006"/>
                  </a:lnTo>
                  <a:lnTo>
                    <a:pt x="2439" y="1024"/>
                  </a:lnTo>
                  <a:lnTo>
                    <a:pt x="2426" y="1040"/>
                  </a:lnTo>
                  <a:lnTo>
                    <a:pt x="2408" y="1051"/>
                  </a:lnTo>
                  <a:lnTo>
                    <a:pt x="2394" y="1053"/>
                  </a:lnTo>
                  <a:lnTo>
                    <a:pt x="2376" y="1049"/>
                  </a:lnTo>
                  <a:lnTo>
                    <a:pt x="2357" y="1044"/>
                  </a:lnTo>
                  <a:lnTo>
                    <a:pt x="2337" y="1036"/>
                  </a:lnTo>
                  <a:lnTo>
                    <a:pt x="2317" y="1032"/>
                  </a:lnTo>
                  <a:lnTo>
                    <a:pt x="2304" y="1034"/>
                  </a:lnTo>
                  <a:lnTo>
                    <a:pt x="2292" y="1042"/>
                  </a:lnTo>
                  <a:lnTo>
                    <a:pt x="2282" y="1053"/>
                  </a:lnTo>
                  <a:lnTo>
                    <a:pt x="2272" y="1067"/>
                  </a:lnTo>
                  <a:lnTo>
                    <a:pt x="2260" y="1079"/>
                  </a:lnTo>
                  <a:lnTo>
                    <a:pt x="2248" y="1087"/>
                  </a:lnTo>
                  <a:lnTo>
                    <a:pt x="2235" y="1087"/>
                  </a:lnTo>
                  <a:lnTo>
                    <a:pt x="2211" y="1075"/>
                  </a:lnTo>
                  <a:lnTo>
                    <a:pt x="2189" y="1061"/>
                  </a:lnTo>
                  <a:lnTo>
                    <a:pt x="2174" y="1044"/>
                  </a:lnTo>
                  <a:lnTo>
                    <a:pt x="2168" y="1024"/>
                  </a:lnTo>
                  <a:lnTo>
                    <a:pt x="2170" y="1010"/>
                  </a:lnTo>
                  <a:lnTo>
                    <a:pt x="2178" y="1002"/>
                  </a:lnTo>
                  <a:lnTo>
                    <a:pt x="2185" y="992"/>
                  </a:lnTo>
                  <a:lnTo>
                    <a:pt x="2193" y="982"/>
                  </a:lnTo>
                  <a:lnTo>
                    <a:pt x="2197" y="965"/>
                  </a:lnTo>
                  <a:lnTo>
                    <a:pt x="2199" y="935"/>
                  </a:lnTo>
                  <a:lnTo>
                    <a:pt x="2201" y="902"/>
                  </a:lnTo>
                  <a:lnTo>
                    <a:pt x="2207" y="868"/>
                  </a:lnTo>
                  <a:lnTo>
                    <a:pt x="2217" y="839"/>
                  </a:lnTo>
                  <a:lnTo>
                    <a:pt x="2229" y="811"/>
                  </a:lnTo>
                  <a:lnTo>
                    <a:pt x="2239" y="782"/>
                  </a:lnTo>
                  <a:lnTo>
                    <a:pt x="2248" y="754"/>
                  </a:lnTo>
                  <a:lnTo>
                    <a:pt x="2254" y="735"/>
                  </a:lnTo>
                  <a:lnTo>
                    <a:pt x="2262" y="721"/>
                  </a:lnTo>
                  <a:lnTo>
                    <a:pt x="2276" y="713"/>
                  </a:lnTo>
                  <a:lnTo>
                    <a:pt x="2296" y="711"/>
                  </a:lnTo>
                  <a:lnTo>
                    <a:pt x="2317" y="713"/>
                  </a:lnTo>
                  <a:lnTo>
                    <a:pt x="2331" y="719"/>
                  </a:lnTo>
                  <a:lnTo>
                    <a:pt x="2349" y="725"/>
                  </a:lnTo>
                  <a:lnTo>
                    <a:pt x="2365" y="733"/>
                  </a:lnTo>
                  <a:lnTo>
                    <a:pt x="2380" y="736"/>
                  </a:lnTo>
                  <a:lnTo>
                    <a:pt x="2394" y="736"/>
                  </a:lnTo>
                  <a:lnTo>
                    <a:pt x="2406" y="729"/>
                  </a:lnTo>
                  <a:lnTo>
                    <a:pt x="2424" y="703"/>
                  </a:lnTo>
                  <a:lnTo>
                    <a:pt x="2443" y="675"/>
                  </a:lnTo>
                  <a:lnTo>
                    <a:pt x="2463" y="650"/>
                  </a:lnTo>
                  <a:lnTo>
                    <a:pt x="2477" y="640"/>
                  </a:lnTo>
                  <a:lnTo>
                    <a:pt x="2493" y="636"/>
                  </a:lnTo>
                  <a:lnTo>
                    <a:pt x="2506" y="634"/>
                  </a:lnTo>
                  <a:lnTo>
                    <a:pt x="2522" y="630"/>
                  </a:lnTo>
                  <a:lnTo>
                    <a:pt x="2534" y="622"/>
                  </a:lnTo>
                  <a:lnTo>
                    <a:pt x="2540" y="611"/>
                  </a:lnTo>
                  <a:lnTo>
                    <a:pt x="2542" y="595"/>
                  </a:lnTo>
                  <a:lnTo>
                    <a:pt x="2538" y="577"/>
                  </a:lnTo>
                  <a:lnTo>
                    <a:pt x="2534" y="561"/>
                  </a:lnTo>
                  <a:lnTo>
                    <a:pt x="2530" y="548"/>
                  </a:lnTo>
                  <a:lnTo>
                    <a:pt x="2532" y="534"/>
                  </a:lnTo>
                  <a:lnTo>
                    <a:pt x="2536" y="518"/>
                  </a:lnTo>
                  <a:lnTo>
                    <a:pt x="2542" y="498"/>
                  </a:lnTo>
                  <a:lnTo>
                    <a:pt x="2550" y="477"/>
                  </a:lnTo>
                  <a:lnTo>
                    <a:pt x="2556" y="459"/>
                  </a:lnTo>
                  <a:lnTo>
                    <a:pt x="2561" y="443"/>
                  </a:lnTo>
                  <a:lnTo>
                    <a:pt x="2567" y="416"/>
                  </a:lnTo>
                  <a:lnTo>
                    <a:pt x="2571" y="386"/>
                  </a:lnTo>
                  <a:lnTo>
                    <a:pt x="2579" y="355"/>
                  </a:lnTo>
                  <a:lnTo>
                    <a:pt x="2585" y="337"/>
                  </a:lnTo>
                  <a:lnTo>
                    <a:pt x="2589" y="327"/>
                  </a:lnTo>
                  <a:lnTo>
                    <a:pt x="2595" y="317"/>
                  </a:lnTo>
                  <a:lnTo>
                    <a:pt x="2603" y="305"/>
                  </a:lnTo>
                  <a:lnTo>
                    <a:pt x="2615" y="294"/>
                  </a:lnTo>
                  <a:lnTo>
                    <a:pt x="2626" y="276"/>
                  </a:lnTo>
                  <a:lnTo>
                    <a:pt x="2632" y="260"/>
                  </a:lnTo>
                  <a:lnTo>
                    <a:pt x="2634" y="246"/>
                  </a:lnTo>
                  <a:lnTo>
                    <a:pt x="2634" y="231"/>
                  </a:lnTo>
                  <a:lnTo>
                    <a:pt x="2632" y="209"/>
                  </a:lnTo>
                  <a:lnTo>
                    <a:pt x="2632" y="185"/>
                  </a:lnTo>
                  <a:lnTo>
                    <a:pt x="2628" y="164"/>
                  </a:lnTo>
                  <a:lnTo>
                    <a:pt x="2622" y="150"/>
                  </a:lnTo>
                  <a:lnTo>
                    <a:pt x="2615" y="146"/>
                  </a:lnTo>
                  <a:lnTo>
                    <a:pt x="2605" y="148"/>
                  </a:lnTo>
                  <a:lnTo>
                    <a:pt x="2593" y="152"/>
                  </a:lnTo>
                  <a:lnTo>
                    <a:pt x="2581" y="156"/>
                  </a:lnTo>
                  <a:lnTo>
                    <a:pt x="2567" y="158"/>
                  </a:lnTo>
                  <a:lnTo>
                    <a:pt x="2556" y="156"/>
                  </a:lnTo>
                  <a:lnTo>
                    <a:pt x="2548" y="148"/>
                  </a:lnTo>
                  <a:lnTo>
                    <a:pt x="2546" y="136"/>
                  </a:lnTo>
                  <a:lnTo>
                    <a:pt x="2548" y="124"/>
                  </a:lnTo>
                  <a:lnTo>
                    <a:pt x="2550" y="116"/>
                  </a:lnTo>
                  <a:lnTo>
                    <a:pt x="2552" y="115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9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Freeform 106"/>
            <p:cNvSpPr>
              <a:spLocks/>
            </p:cNvSpPr>
            <p:nvPr/>
          </p:nvSpPr>
          <p:spPr bwMode="gray">
            <a:xfrm>
              <a:off x="2264" y="884"/>
              <a:ext cx="1641" cy="1473"/>
            </a:xfrm>
            <a:custGeom>
              <a:avLst/>
              <a:gdLst>
                <a:gd name="T0" fmla="*/ 651 w 3282"/>
                <a:gd name="T1" fmla="*/ 10 h 2947"/>
                <a:gd name="T2" fmla="*/ 669 w 3282"/>
                <a:gd name="T3" fmla="*/ 0 h 2947"/>
                <a:gd name="T4" fmla="*/ 720 w 3282"/>
                <a:gd name="T5" fmla="*/ 75 h 2947"/>
                <a:gd name="T6" fmla="*/ 808 w 3282"/>
                <a:gd name="T7" fmla="*/ 154 h 2947"/>
                <a:gd name="T8" fmla="*/ 761 w 3282"/>
                <a:gd name="T9" fmla="*/ 265 h 2947"/>
                <a:gd name="T10" fmla="*/ 737 w 3282"/>
                <a:gd name="T11" fmla="*/ 326 h 2947"/>
                <a:gd name="T12" fmla="*/ 793 w 3282"/>
                <a:gd name="T13" fmla="*/ 368 h 2947"/>
                <a:gd name="T14" fmla="*/ 785 w 3282"/>
                <a:gd name="T15" fmla="*/ 441 h 2947"/>
                <a:gd name="T16" fmla="*/ 710 w 3282"/>
                <a:gd name="T17" fmla="*/ 486 h 2947"/>
                <a:gd name="T18" fmla="*/ 693 w 3282"/>
                <a:gd name="T19" fmla="*/ 529 h 2947"/>
                <a:gd name="T20" fmla="*/ 634 w 3282"/>
                <a:gd name="T21" fmla="*/ 485 h 2947"/>
                <a:gd name="T22" fmla="*/ 587 w 3282"/>
                <a:gd name="T23" fmla="*/ 518 h 2947"/>
                <a:gd name="T24" fmla="*/ 530 w 3282"/>
                <a:gd name="T25" fmla="*/ 545 h 2947"/>
                <a:gd name="T26" fmla="*/ 470 w 3282"/>
                <a:gd name="T27" fmla="*/ 631 h 2947"/>
                <a:gd name="T28" fmla="*/ 376 w 3282"/>
                <a:gd name="T29" fmla="*/ 713 h 2947"/>
                <a:gd name="T30" fmla="*/ 309 w 3282"/>
                <a:gd name="T31" fmla="*/ 676 h 2947"/>
                <a:gd name="T32" fmla="*/ 235 w 3282"/>
                <a:gd name="T33" fmla="*/ 736 h 2947"/>
                <a:gd name="T34" fmla="*/ 189 w 3282"/>
                <a:gd name="T35" fmla="*/ 655 h 2947"/>
                <a:gd name="T36" fmla="*/ 88 w 3282"/>
                <a:gd name="T37" fmla="*/ 617 h 2947"/>
                <a:gd name="T38" fmla="*/ 9 w 3282"/>
                <a:gd name="T39" fmla="*/ 583 h 2947"/>
                <a:gd name="T40" fmla="*/ 20 w 3282"/>
                <a:gd name="T41" fmla="*/ 515 h 2947"/>
                <a:gd name="T42" fmla="*/ 70 w 3282"/>
                <a:gd name="T43" fmla="*/ 522 h 2947"/>
                <a:gd name="T44" fmla="*/ 103 w 3282"/>
                <a:gd name="T45" fmla="*/ 518 h 2947"/>
                <a:gd name="T46" fmla="*/ 144 w 3282"/>
                <a:gd name="T47" fmla="*/ 526 h 2947"/>
                <a:gd name="T48" fmla="*/ 178 w 3282"/>
                <a:gd name="T49" fmla="*/ 545 h 2947"/>
                <a:gd name="T50" fmla="*/ 223 w 3282"/>
                <a:gd name="T51" fmla="*/ 550 h 2947"/>
                <a:gd name="T52" fmla="*/ 246 w 3282"/>
                <a:gd name="T53" fmla="*/ 558 h 2947"/>
                <a:gd name="T54" fmla="*/ 291 w 3282"/>
                <a:gd name="T55" fmla="*/ 532 h 2947"/>
                <a:gd name="T56" fmla="*/ 341 w 3282"/>
                <a:gd name="T57" fmla="*/ 519 h 2947"/>
                <a:gd name="T58" fmla="*/ 375 w 3282"/>
                <a:gd name="T59" fmla="*/ 517 h 2947"/>
                <a:gd name="T60" fmla="*/ 398 w 3282"/>
                <a:gd name="T61" fmla="*/ 506 h 2947"/>
                <a:gd name="T62" fmla="*/ 420 w 3282"/>
                <a:gd name="T63" fmla="*/ 485 h 2947"/>
                <a:gd name="T64" fmla="*/ 443 w 3282"/>
                <a:gd name="T65" fmla="*/ 466 h 2947"/>
                <a:gd name="T66" fmla="*/ 459 w 3282"/>
                <a:gd name="T67" fmla="*/ 452 h 2947"/>
                <a:gd name="T68" fmla="*/ 443 w 3282"/>
                <a:gd name="T69" fmla="*/ 419 h 2947"/>
                <a:gd name="T70" fmla="*/ 466 w 3282"/>
                <a:gd name="T71" fmla="*/ 396 h 2947"/>
                <a:gd name="T72" fmla="*/ 505 w 3282"/>
                <a:gd name="T73" fmla="*/ 403 h 2947"/>
                <a:gd name="T74" fmla="*/ 530 w 3282"/>
                <a:gd name="T75" fmla="*/ 375 h 2947"/>
                <a:gd name="T76" fmla="*/ 561 w 3282"/>
                <a:gd name="T77" fmla="*/ 369 h 2947"/>
                <a:gd name="T78" fmla="*/ 579 w 3282"/>
                <a:gd name="T79" fmla="*/ 341 h 2947"/>
                <a:gd name="T80" fmla="*/ 607 w 3282"/>
                <a:gd name="T81" fmla="*/ 315 h 2947"/>
                <a:gd name="T82" fmla="*/ 634 w 3282"/>
                <a:gd name="T83" fmla="*/ 298 h 2947"/>
                <a:gd name="T84" fmla="*/ 672 w 3282"/>
                <a:gd name="T85" fmla="*/ 300 h 2947"/>
                <a:gd name="T86" fmla="*/ 671 w 3282"/>
                <a:gd name="T87" fmla="*/ 277 h 2947"/>
                <a:gd name="T88" fmla="*/ 631 w 3282"/>
                <a:gd name="T89" fmla="*/ 249 h 2947"/>
                <a:gd name="T90" fmla="*/ 607 w 3282"/>
                <a:gd name="T91" fmla="*/ 260 h 2947"/>
                <a:gd name="T92" fmla="*/ 576 w 3282"/>
                <a:gd name="T93" fmla="*/ 258 h 2947"/>
                <a:gd name="T94" fmla="*/ 553 w 3282"/>
                <a:gd name="T95" fmla="*/ 268 h 2947"/>
                <a:gd name="T96" fmla="*/ 549 w 3282"/>
                <a:gd name="T97" fmla="*/ 245 h 2947"/>
                <a:gd name="T98" fmla="*/ 560 w 3282"/>
                <a:gd name="T99" fmla="*/ 195 h 2947"/>
                <a:gd name="T100" fmla="*/ 583 w 3282"/>
                <a:gd name="T101" fmla="*/ 179 h 2947"/>
                <a:gd name="T102" fmla="*/ 611 w 3282"/>
                <a:gd name="T103" fmla="*/ 168 h 2947"/>
                <a:gd name="T104" fmla="*/ 635 w 3282"/>
                <a:gd name="T105" fmla="*/ 152 h 2947"/>
                <a:gd name="T106" fmla="*/ 636 w 3282"/>
                <a:gd name="T107" fmla="*/ 124 h 2947"/>
                <a:gd name="T108" fmla="*/ 647 w 3282"/>
                <a:gd name="T109" fmla="*/ 84 h 2947"/>
                <a:gd name="T110" fmla="*/ 659 w 3282"/>
                <a:gd name="T111" fmla="*/ 61 h 2947"/>
                <a:gd name="T112" fmla="*/ 652 w 3282"/>
                <a:gd name="T113" fmla="*/ 37 h 2947"/>
                <a:gd name="T114" fmla="*/ 637 w 3282"/>
                <a:gd name="T115" fmla="*/ 31 h 2947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3282"/>
                <a:gd name="T175" fmla="*/ 0 h 2947"/>
                <a:gd name="T176" fmla="*/ 3282 w 3282"/>
                <a:gd name="T177" fmla="*/ 2947 h 2947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3282" h="2947">
                  <a:moveTo>
                    <a:pt x="2552" y="115"/>
                  </a:moveTo>
                  <a:lnTo>
                    <a:pt x="2554" y="111"/>
                  </a:lnTo>
                  <a:lnTo>
                    <a:pt x="2559" y="101"/>
                  </a:lnTo>
                  <a:lnTo>
                    <a:pt x="2569" y="87"/>
                  </a:lnTo>
                  <a:lnTo>
                    <a:pt x="2579" y="73"/>
                  </a:lnTo>
                  <a:lnTo>
                    <a:pt x="2589" y="55"/>
                  </a:lnTo>
                  <a:lnTo>
                    <a:pt x="2601" y="42"/>
                  </a:lnTo>
                  <a:lnTo>
                    <a:pt x="2609" y="28"/>
                  </a:lnTo>
                  <a:lnTo>
                    <a:pt x="2617" y="20"/>
                  </a:lnTo>
                  <a:lnTo>
                    <a:pt x="2628" y="12"/>
                  </a:lnTo>
                  <a:lnTo>
                    <a:pt x="2642" y="6"/>
                  </a:lnTo>
                  <a:lnTo>
                    <a:pt x="2658" y="2"/>
                  </a:lnTo>
                  <a:lnTo>
                    <a:pt x="2670" y="0"/>
                  </a:lnTo>
                  <a:lnTo>
                    <a:pt x="2676" y="0"/>
                  </a:lnTo>
                  <a:lnTo>
                    <a:pt x="2715" y="50"/>
                  </a:lnTo>
                  <a:lnTo>
                    <a:pt x="2670" y="132"/>
                  </a:lnTo>
                  <a:lnTo>
                    <a:pt x="2758" y="183"/>
                  </a:lnTo>
                  <a:lnTo>
                    <a:pt x="2782" y="142"/>
                  </a:lnTo>
                  <a:lnTo>
                    <a:pt x="2849" y="164"/>
                  </a:lnTo>
                  <a:lnTo>
                    <a:pt x="2853" y="231"/>
                  </a:lnTo>
                  <a:lnTo>
                    <a:pt x="2880" y="303"/>
                  </a:lnTo>
                  <a:lnTo>
                    <a:pt x="2983" y="303"/>
                  </a:lnTo>
                  <a:lnTo>
                    <a:pt x="3091" y="268"/>
                  </a:lnTo>
                  <a:lnTo>
                    <a:pt x="3138" y="207"/>
                  </a:lnTo>
                  <a:lnTo>
                    <a:pt x="3250" y="286"/>
                  </a:lnTo>
                  <a:lnTo>
                    <a:pt x="3231" y="386"/>
                  </a:lnTo>
                  <a:lnTo>
                    <a:pt x="3201" y="500"/>
                  </a:lnTo>
                  <a:lnTo>
                    <a:pt x="3231" y="616"/>
                  </a:lnTo>
                  <a:lnTo>
                    <a:pt x="3199" y="632"/>
                  </a:lnTo>
                  <a:lnTo>
                    <a:pt x="3191" y="701"/>
                  </a:lnTo>
                  <a:lnTo>
                    <a:pt x="3140" y="756"/>
                  </a:lnTo>
                  <a:lnTo>
                    <a:pt x="3085" y="866"/>
                  </a:lnTo>
                  <a:lnTo>
                    <a:pt x="3002" y="957"/>
                  </a:lnTo>
                  <a:lnTo>
                    <a:pt x="2987" y="1004"/>
                  </a:lnTo>
                  <a:lnTo>
                    <a:pt x="3042" y="1063"/>
                  </a:lnTo>
                  <a:lnTo>
                    <a:pt x="3083" y="1120"/>
                  </a:lnTo>
                  <a:lnTo>
                    <a:pt x="3071" y="1201"/>
                  </a:lnTo>
                  <a:lnTo>
                    <a:pt x="3079" y="1266"/>
                  </a:lnTo>
                  <a:lnTo>
                    <a:pt x="3030" y="1244"/>
                  </a:lnTo>
                  <a:lnTo>
                    <a:pt x="3014" y="1264"/>
                  </a:lnTo>
                  <a:lnTo>
                    <a:pt x="2971" y="1250"/>
                  </a:lnTo>
                  <a:lnTo>
                    <a:pt x="2947" y="1305"/>
                  </a:lnTo>
                  <a:lnTo>
                    <a:pt x="2989" y="1313"/>
                  </a:lnTo>
                  <a:lnTo>
                    <a:pt x="3030" y="1368"/>
                  </a:lnTo>
                  <a:lnTo>
                    <a:pt x="3024" y="1451"/>
                  </a:lnTo>
                  <a:lnTo>
                    <a:pt x="3059" y="1500"/>
                  </a:lnTo>
                  <a:lnTo>
                    <a:pt x="3061" y="1530"/>
                  </a:lnTo>
                  <a:lnTo>
                    <a:pt x="3091" y="1536"/>
                  </a:lnTo>
                  <a:lnTo>
                    <a:pt x="3170" y="1475"/>
                  </a:lnTo>
                  <a:lnTo>
                    <a:pt x="3209" y="1541"/>
                  </a:lnTo>
                  <a:lnTo>
                    <a:pt x="3244" y="1608"/>
                  </a:lnTo>
                  <a:lnTo>
                    <a:pt x="3282" y="1630"/>
                  </a:lnTo>
                  <a:lnTo>
                    <a:pt x="3282" y="1677"/>
                  </a:lnTo>
                  <a:lnTo>
                    <a:pt x="3239" y="1728"/>
                  </a:lnTo>
                  <a:lnTo>
                    <a:pt x="3189" y="1776"/>
                  </a:lnTo>
                  <a:lnTo>
                    <a:pt x="3138" y="1766"/>
                  </a:lnTo>
                  <a:lnTo>
                    <a:pt x="3134" y="1803"/>
                  </a:lnTo>
                  <a:lnTo>
                    <a:pt x="3101" y="1819"/>
                  </a:lnTo>
                  <a:lnTo>
                    <a:pt x="3032" y="1839"/>
                  </a:lnTo>
                  <a:lnTo>
                    <a:pt x="2981" y="1898"/>
                  </a:lnTo>
                  <a:lnTo>
                    <a:pt x="2928" y="1941"/>
                  </a:lnTo>
                  <a:lnTo>
                    <a:pt x="2884" y="2012"/>
                  </a:lnTo>
                  <a:lnTo>
                    <a:pt x="2839" y="1947"/>
                  </a:lnTo>
                  <a:lnTo>
                    <a:pt x="2798" y="1917"/>
                  </a:lnTo>
                  <a:lnTo>
                    <a:pt x="2768" y="1945"/>
                  </a:lnTo>
                  <a:lnTo>
                    <a:pt x="2788" y="1967"/>
                  </a:lnTo>
                  <a:lnTo>
                    <a:pt x="2788" y="2032"/>
                  </a:lnTo>
                  <a:lnTo>
                    <a:pt x="2811" y="2087"/>
                  </a:lnTo>
                  <a:lnTo>
                    <a:pt x="2778" y="2140"/>
                  </a:lnTo>
                  <a:lnTo>
                    <a:pt x="2770" y="2118"/>
                  </a:lnTo>
                  <a:lnTo>
                    <a:pt x="2703" y="2116"/>
                  </a:lnTo>
                  <a:lnTo>
                    <a:pt x="2656" y="2073"/>
                  </a:lnTo>
                  <a:lnTo>
                    <a:pt x="2640" y="2012"/>
                  </a:lnTo>
                  <a:lnTo>
                    <a:pt x="2607" y="1971"/>
                  </a:lnTo>
                  <a:lnTo>
                    <a:pt x="2581" y="1925"/>
                  </a:lnTo>
                  <a:lnTo>
                    <a:pt x="2556" y="1911"/>
                  </a:lnTo>
                  <a:lnTo>
                    <a:pt x="2536" y="1941"/>
                  </a:lnTo>
                  <a:lnTo>
                    <a:pt x="2506" y="1943"/>
                  </a:lnTo>
                  <a:lnTo>
                    <a:pt x="2469" y="1967"/>
                  </a:lnTo>
                  <a:lnTo>
                    <a:pt x="2479" y="2035"/>
                  </a:lnTo>
                  <a:lnTo>
                    <a:pt x="2441" y="2049"/>
                  </a:lnTo>
                  <a:lnTo>
                    <a:pt x="2414" y="2039"/>
                  </a:lnTo>
                  <a:lnTo>
                    <a:pt x="2386" y="2075"/>
                  </a:lnTo>
                  <a:lnTo>
                    <a:pt x="2347" y="2073"/>
                  </a:lnTo>
                  <a:lnTo>
                    <a:pt x="2296" y="2128"/>
                  </a:lnTo>
                  <a:lnTo>
                    <a:pt x="2248" y="2132"/>
                  </a:lnTo>
                  <a:lnTo>
                    <a:pt x="2231" y="2055"/>
                  </a:lnTo>
                  <a:lnTo>
                    <a:pt x="2183" y="2051"/>
                  </a:lnTo>
                  <a:lnTo>
                    <a:pt x="2158" y="2093"/>
                  </a:lnTo>
                  <a:lnTo>
                    <a:pt x="2152" y="2142"/>
                  </a:lnTo>
                  <a:lnTo>
                    <a:pt x="2120" y="2181"/>
                  </a:lnTo>
                  <a:lnTo>
                    <a:pt x="2132" y="2222"/>
                  </a:lnTo>
                  <a:lnTo>
                    <a:pt x="2117" y="2246"/>
                  </a:lnTo>
                  <a:lnTo>
                    <a:pt x="2185" y="2333"/>
                  </a:lnTo>
                  <a:lnTo>
                    <a:pt x="2075" y="2376"/>
                  </a:lnTo>
                  <a:lnTo>
                    <a:pt x="2014" y="2376"/>
                  </a:lnTo>
                  <a:lnTo>
                    <a:pt x="1928" y="2407"/>
                  </a:lnTo>
                  <a:lnTo>
                    <a:pt x="1880" y="2526"/>
                  </a:lnTo>
                  <a:lnTo>
                    <a:pt x="1802" y="2555"/>
                  </a:lnTo>
                  <a:lnTo>
                    <a:pt x="1766" y="2539"/>
                  </a:lnTo>
                  <a:lnTo>
                    <a:pt x="1731" y="2598"/>
                  </a:lnTo>
                  <a:lnTo>
                    <a:pt x="1674" y="2579"/>
                  </a:lnTo>
                  <a:lnTo>
                    <a:pt x="1621" y="2638"/>
                  </a:lnTo>
                  <a:lnTo>
                    <a:pt x="1601" y="2718"/>
                  </a:lnTo>
                  <a:lnTo>
                    <a:pt x="1502" y="2852"/>
                  </a:lnTo>
                  <a:lnTo>
                    <a:pt x="1459" y="2888"/>
                  </a:lnTo>
                  <a:lnTo>
                    <a:pt x="1430" y="2860"/>
                  </a:lnTo>
                  <a:lnTo>
                    <a:pt x="1339" y="2876"/>
                  </a:lnTo>
                  <a:lnTo>
                    <a:pt x="1298" y="2823"/>
                  </a:lnTo>
                  <a:lnTo>
                    <a:pt x="1239" y="2821"/>
                  </a:lnTo>
                  <a:lnTo>
                    <a:pt x="1195" y="2781"/>
                  </a:lnTo>
                  <a:lnTo>
                    <a:pt x="1233" y="2707"/>
                  </a:lnTo>
                  <a:lnTo>
                    <a:pt x="1248" y="2659"/>
                  </a:lnTo>
                  <a:lnTo>
                    <a:pt x="1215" y="2612"/>
                  </a:lnTo>
                  <a:lnTo>
                    <a:pt x="1150" y="2630"/>
                  </a:lnTo>
                  <a:lnTo>
                    <a:pt x="1115" y="2709"/>
                  </a:lnTo>
                  <a:lnTo>
                    <a:pt x="1101" y="2846"/>
                  </a:lnTo>
                  <a:lnTo>
                    <a:pt x="1052" y="2901"/>
                  </a:lnTo>
                  <a:lnTo>
                    <a:pt x="939" y="2947"/>
                  </a:lnTo>
                  <a:lnTo>
                    <a:pt x="869" y="2941"/>
                  </a:lnTo>
                  <a:lnTo>
                    <a:pt x="810" y="2886"/>
                  </a:lnTo>
                  <a:lnTo>
                    <a:pt x="817" y="2795"/>
                  </a:lnTo>
                  <a:lnTo>
                    <a:pt x="874" y="2764"/>
                  </a:lnTo>
                  <a:lnTo>
                    <a:pt x="874" y="2657"/>
                  </a:lnTo>
                  <a:lnTo>
                    <a:pt x="829" y="2618"/>
                  </a:lnTo>
                  <a:lnTo>
                    <a:pt x="754" y="2620"/>
                  </a:lnTo>
                  <a:lnTo>
                    <a:pt x="658" y="2714"/>
                  </a:lnTo>
                  <a:lnTo>
                    <a:pt x="524" y="2714"/>
                  </a:lnTo>
                  <a:lnTo>
                    <a:pt x="441" y="2671"/>
                  </a:lnTo>
                  <a:lnTo>
                    <a:pt x="445" y="2610"/>
                  </a:lnTo>
                  <a:lnTo>
                    <a:pt x="378" y="2606"/>
                  </a:lnTo>
                  <a:lnTo>
                    <a:pt x="302" y="2539"/>
                  </a:lnTo>
                  <a:lnTo>
                    <a:pt x="351" y="2470"/>
                  </a:lnTo>
                  <a:lnTo>
                    <a:pt x="396" y="2457"/>
                  </a:lnTo>
                  <a:lnTo>
                    <a:pt x="376" y="2390"/>
                  </a:lnTo>
                  <a:lnTo>
                    <a:pt x="296" y="2362"/>
                  </a:lnTo>
                  <a:lnTo>
                    <a:pt x="203" y="2374"/>
                  </a:lnTo>
                  <a:lnTo>
                    <a:pt x="156" y="2429"/>
                  </a:lnTo>
                  <a:lnTo>
                    <a:pt x="111" y="2423"/>
                  </a:lnTo>
                  <a:lnTo>
                    <a:pt x="34" y="2333"/>
                  </a:lnTo>
                  <a:lnTo>
                    <a:pt x="0" y="2236"/>
                  </a:lnTo>
                  <a:lnTo>
                    <a:pt x="18" y="2179"/>
                  </a:lnTo>
                  <a:lnTo>
                    <a:pt x="10" y="2055"/>
                  </a:lnTo>
                  <a:lnTo>
                    <a:pt x="14" y="2057"/>
                  </a:lnTo>
                  <a:lnTo>
                    <a:pt x="30" y="2057"/>
                  </a:lnTo>
                  <a:lnTo>
                    <a:pt x="52" y="2059"/>
                  </a:lnTo>
                  <a:lnTo>
                    <a:pt x="79" y="2063"/>
                  </a:lnTo>
                  <a:lnTo>
                    <a:pt x="109" y="2065"/>
                  </a:lnTo>
                  <a:lnTo>
                    <a:pt x="138" y="2069"/>
                  </a:lnTo>
                  <a:lnTo>
                    <a:pt x="166" y="2073"/>
                  </a:lnTo>
                  <a:lnTo>
                    <a:pt x="189" y="2077"/>
                  </a:lnTo>
                  <a:lnTo>
                    <a:pt x="207" y="2081"/>
                  </a:lnTo>
                  <a:lnTo>
                    <a:pt x="243" y="2089"/>
                  </a:lnTo>
                  <a:lnTo>
                    <a:pt x="278" y="2089"/>
                  </a:lnTo>
                  <a:lnTo>
                    <a:pt x="308" y="2081"/>
                  </a:lnTo>
                  <a:lnTo>
                    <a:pt x="323" y="2075"/>
                  </a:lnTo>
                  <a:lnTo>
                    <a:pt x="337" y="2069"/>
                  </a:lnTo>
                  <a:lnTo>
                    <a:pt x="351" y="2067"/>
                  </a:lnTo>
                  <a:lnTo>
                    <a:pt x="367" y="2065"/>
                  </a:lnTo>
                  <a:lnTo>
                    <a:pt x="386" y="2069"/>
                  </a:lnTo>
                  <a:lnTo>
                    <a:pt x="412" y="2075"/>
                  </a:lnTo>
                  <a:lnTo>
                    <a:pt x="441" y="2079"/>
                  </a:lnTo>
                  <a:lnTo>
                    <a:pt x="473" y="2083"/>
                  </a:lnTo>
                  <a:lnTo>
                    <a:pt x="498" y="2087"/>
                  </a:lnTo>
                  <a:lnTo>
                    <a:pt x="518" y="2087"/>
                  </a:lnTo>
                  <a:lnTo>
                    <a:pt x="542" y="2089"/>
                  </a:lnTo>
                  <a:lnTo>
                    <a:pt x="560" y="2095"/>
                  </a:lnTo>
                  <a:lnTo>
                    <a:pt x="575" y="2104"/>
                  </a:lnTo>
                  <a:lnTo>
                    <a:pt x="589" y="2118"/>
                  </a:lnTo>
                  <a:lnTo>
                    <a:pt x="607" y="2134"/>
                  </a:lnTo>
                  <a:lnTo>
                    <a:pt x="626" y="2148"/>
                  </a:lnTo>
                  <a:lnTo>
                    <a:pt x="646" y="2156"/>
                  </a:lnTo>
                  <a:lnTo>
                    <a:pt x="666" y="2163"/>
                  </a:lnTo>
                  <a:lnTo>
                    <a:pt x="685" y="2173"/>
                  </a:lnTo>
                  <a:lnTo>
                    <a:pt x="709" y="2183"/>
                  </a:lnTo>
                  <a:lnTo>
                    <a:pt x="739" y="2193"/>
                  </a:lnTo>
                  <a:lnTo>
                    <a:pt x="762" y="2197"/>
                  </a:lnTo>
                  <a:lnTo>
                    <a:pt x="792" y="2199"/>
                  </a:lnTo>
                  <a:lnTo>
                    <a:pt x="821" y="2201"/>
                  </a:lnTo>
                  <a:lnTo>
                    <a:pt x="851" y="2201"/>
                  </a:lnTo>
                  <a:lnTo>
                    <a:pt x="874" y="2201"/>
                  </a:lnTo>
                  <a:lnTo>
                    <a:pt x="892" y="2203"/>
                  </a:lnTo>
                  <a:lnTo>
                    <a:pt x="904" y="2207"/>
                  </a:lnTo>
                  <a:lnTo>
                    <a:pt x="914" y="2215"/>
                  </a:lnTo>
                  <a:lnTo>
                    <a:pt x="924" y="2224"/>
                  </a:lnTo>
                  <a:lnTo>
                    <a:pt x="935" y="2232"/>
                  </a:lnTo>
                  <a:lnTo>
                    <a:pt x="947" y="2236"/>
                  </a:lnTo>
                  <a:lnTo>
                    <a:pt x="965" y="2238"/>
                  </a:lnTo>
                  <a:lnTo>
                    <a:pt x="985" y="2234"/>
                  </a:lnTo>
                  <a:lnTo>
                    <a:pt x="1002" y="2224"/>
                  </a:lnTo>
                  <a:lnTo>
                    <a:pt x="1024" y="2207"/>
                  </a:lnTo>
                  <a:lnTo>
                    <a:pt x="1048" y="2187"/>
                  </a:lnTo>
                  <a:lnTo>
                    <a:pt x="1073" y="2171"/>
                  </a:lnTo>
                  <a:lnTo>
                    <a:pt x="1103" y="2157"/>
                  </a:lnTo>
                  <a:lnTo>
                    <a:pt x="1134" y="2144"/>
                  </a:lnTo>
                  <a:lnTo>
                    <a:pt x="1164" y="2130"/>
                  </a:lnTo>
                  <a:lnTo>
                    <a:pt x="1199" y="2114"/>
                  </a:lnTo>
                  <a:lnTo>
                    <a:pt x="1241" y="2098"/>
                  </a:lnTo>
                  <a:lnTo>
                    <a:pt x="1282" y="2087"/>
                  </a:lnTo>
                  <a:lnTo>
                    <a:pt x="1325" y="2079"/>
                  </a:lnTo>
                  <a:lnTo>
                    <a:pt x="1345" y="2077"/>
                  </a:lnTo>
                  <a:lnTo>
                    <a:pt x="1357" y="2077"/>
                  </a:lnTo>
                  <a:lnTo>
                    <a:pt x="1363" y="2079"/>
                  </a:lnTo>
                  <a:lnTo>
                    <a:pt x="1367" y="2079"/>
                  </a:lnTo>
                  <a:lnTo>
                    <a:pt x="1371" y="2081"/>
                  </a:lnTo>
                  <a:lnTo>
                    <a:pt x="1378" y="2081"/>
                  </a:lnTo>
                  <a:lnTo>
                    <a:pt x="1392" y="2081"/>
                  </a:lnTo>
                  <a:lnTo>
                    <a:pt x="1418" y="2079"/>
                  </a:lnTo>
                  <a:lnTo>
                    <a:pt x="1463" y="2075"/>
                  </a:lnTo>
                  <a:lnTo>
                    <a:pt x="1498" y="2071"/>
                  </a:lnTo>
                  <a:lnTo>
                    <a:pt x="1526" y="2065"/>
                  </a:lnTo>
                  <a:lnTo>
                    <a:pt x="1548" y="2059"/>
                  </a:lnTo>
                  <a:lnTo>
                    <a:pt x="1561" y="2053"/>
                  </a:lnTo>
                  <a:lnTo>
                    <a:pt x="1571" y="2045"/>
                  </a:lnTo>
                  <a:lnTo>
                    <a:pt x="1577" y="2035"/>
                  </a:lnTo>
                  <a:lnTo>
                    <a:pt x="1581" y="2030"/>
                  </a:lnTo>
                  <a:lnTo>
                    <a:pt x="1589" y="2024"/>
                  </a:lnTo>
                  <a:lnTo>
                    <a:pt x="1603" y="2018"/>
                  </a:lnTo>
                  <a:lnTo>
                    <a:pt x="1622" y="2014"/>
                  </a:lnTo>
                  <a:lnTo>
                    <a:pt x="1640" y="2006"/>
                  </a:lnTo>
                  <a:lnTo>
                    <a:pt x="1656" y="1994"/>
                  </a:lnTo>
                  <a:lnTo>
                    <a:pt x="1668" y="1974"/>
                  </a:lnTo>
                  <a:lnTo>
                    <a:pt x="1674" y="1957"/>
                  </a:lnTo>
                  <a:lnTo>
                    <a:pt x="1680" y="1941"/>
                  </a:lnTo>
                  <a:lnTo>
                    <a:pt x="1685" y="1927"/>
                  </a:lnTo>
                  <a:lnTo>
                    <a:pt x="1697" y="1913"/>
                  </a:lnTo>
                  <a:lnTo>
                    <a:pt x="1715" y="1900"/>
                  </a:lnTo>
                  <a:lnTo>
                    <a:pt x="1737" y="1888"/>
                  </a:lnTo>
                  <a:lnTo>
                    <a:pt x="1752" y="1878"/>
                  </a:lnTo>
                  <a:lnTo>
                    <a:pt x="1764" y="1872"/>
                  </a:lnTo>
                  <a:lnTo>
                    <a:pt x="1772" y="1866"/>
                  </a:lnTo>
                  <a:lnTo>
                    <a:pt x="1780" y="1860"/>
                  </a:lnTo>
                  <a:lnTo>
                    <a:pt x="1790" y="1854"/>
                  </a:lnTo>
                  <a:lnTo>
                    <a:pt x="1804" y="1848"/>
                  </a:lnTo>
                  <a:lnTo>
                    <a:pt x="1817" y="1841"/>
                  </a:lnTo>
                  <a:lnTo>
                    <a:pt x="1831" y="1831"/>
                  </a:lnTo>
                  <a:lnTo>
                    <a:pt x="1837" y="1821"/>
                  </a:lnTo>
                  <a:lnTo>
                    <a:pt x="1837" y="1811"/>
                  </a:lnTo>
                  <a:lnTo>
                    <a:pt x="1825" y="1795"/>
                  </a:lnTo>
                  <a:lnTo>
                    <a:pt x="1809" y="1780"/>
                  </a:lnTo>
                  <a:lnTo>
                    <a:pt x="1794" y="1762"/>
                  </a:lnTo>
                  <a:lnTo>
                    <a:pt x="1780" y="1744"/>
                  </a:lnTo>
                  <a:lnTo>
                    <a:pt x="1772" y="1726"/>
                  </a:lnTo>
                  <a:lnTo>
                    <a:pt x="1772" y="1707"/>
                  </a:lnTo>
                  <a:lnTo>
                    <a:pt x="1772" y="1679"/>
                  </a:lnTo>
                  <a:lnTo>
                    <a:pt x="1776" y="1652"/>
                  </a:lnTo>
                  <a:lnTo>
                    <a:pt x="1782" y="1628"/>
                  </a:lnTo>
                  <a:lnTo>
                    <a:pt x="1790" y="1608"/>
                  </a:lnTo>
                  <a:lnTo>
                    <a:pt x="1806" y="1593"/>
                  </a:lnTo>
                  <a:lnTo>
                    <a:pt x="1823" y="1585"/>
                  </a:lnTo>
                  <a:lnTo>
                    <a:pt x="1843" y="1581"/>
                  </a:lnTo>
                  <a:lnTo>
                    <a:pt x="1863" y="1585"/>
                  </a:lnTo>
                  <a:lnTo>
                    <a:pt x="1884" y="1597"/>
                  </a:lnTo>
                  <a:lnTo>
                    <a:pt x="1910" y="1606"/>
                  </a:lnTo>
                  <a:lnTo>
                    <a:pt x="1937" y="1614"/>
                  </a:lnTo>
                  <a:lnTo>
                    <a:pt x="1963" y="1616"/>
                  </a:lnTo>
                  <a:lnTo>
                    <a:pt x="1985" y="1614"/>
                  </a:lnTo>
                  <a:lnTo>
                    <a:pt x="2002" y="1614"/>
                  </a:lnTo>
                  <a:lnTo>
                    <a:pt x="2020" y="1612"/>
                  </a:lnTo>
                  <a:lnTo>
                    <a:pt x="2034" y="1608"/>
                  </a:lnTo>
                  <a:lnTo>
                    <a:pt x="2046" y="1597"/>
                  </a:lnTo>
                  <a:lnTo>
                    <a:pt x="2058" y="1581"/>
                  </a:lnTo>
                  <a:lnTo>
                    <a:pt x="2071" y="1561"/>
                  </a:lnTo>
                  <a:lnTo>
                    <a:pt x="2085" y="1538"/>
                  </a:lnTo>
                  <a:lnTo>
                    <a:pt x="2101" y="1518"/>
                  </a:lnTo>
                  <a:lnTo>
                    <a:pt x="2117" y="1502"/>
                  </a:lnTo>
                  <a:lnTo>
                    <a:pt x="2130" y="1494"/>
                  </a:lnTo>
                  <a:lnTo>
                    <a:pt x="2146" y="1490"/>
                  </a:lnTo>
                  <a:lnTo>
                    <a:pt x="2166" y="1488"/>
                  </a:lnTo>
                  <a:lnTo>
                    <a:pt x="2189" y="1486"/>
                  </a:lnTo>
                  <a:lnTo>
                    <a:pt x="2213" y="1484"/>
                  </a:lnTo>
                  <a:lnTo>
                    <a:pt x="2231" y="1482"/>
                  </a:lnTo>
                  <a:lnTo>
                    <a:pt x="2243" y="1477"/>
                  </a:lnTo>
                  <a:lnTo>
                    <a:pt x="2254" y="1469"/>
                  </a:lnTo>
                  <a:lnTo>
                    <a:pt x="2268" y="1455"/>
                  </a:lnTo>
                  <a:lnTo>
                    <a:pt x="2284" y="1437"/>
                  </a:lnTo>
                  <a:lnTo>
                    <a:pt x="2298" y="1421"/>
                  </a:lnTo>
                  <a:lnTo>
                    <a:pt x="2308" y="1408"/>
                  </a:lnTo>
                  <a:lnTo>
                    <a:pt x="2311" y="1388"/>
                  </a:lnTo>
                  <a:lnTo>
                    <a:pt x="2315" y="1364"/>
                  </a:lnTo>
                  <a:lnTo>
                    <a:pt x="2321" y="1343"/>
                  </a:lnTo>
                  <a:lnTo>
                    <a:pt x="2331" y="1323"/>
                  </a:lnTo>
                  <a:lnTo>
                    <a:pt x="2351" y="1303"/>
                  </a:lnTo>
                  <a:lnTo>
                    <a:pt x="2374" y="1286"/>
                  </a:lnTo>
                  <a:lnTo>
                    <a:pt x="2402" y="1276"/>
                  </a:lnTo>
                  <a:lnTo>
                    <a:pt x="2416" y="1270"/>
                  </a:lnTo>
                  <a:lnTo>
                    <a:pt x="2426" y="1262"/>
                  </a:lnTo>
                  <a:lnTo>
                    <a:pt x="2433" y="1250"/>
                  </a:lnTo>
                  <a:lnTo>
                    <a:pt x="2443" y="1240"/>
                  </a:lnTo>
                  <a:lnTo>
                    <a:pt x="2455" y="1232"/>
                  </a:lnTo>
                  <a:lnTo>
                    <a:pt x="2469" y="1227"/>
                  </a:lnTo>
                  <a:lnTo>
                    <a:pt x="2487" y="1217"/>
                  </a:lnTo>
                  <a:lnTo>
                    <a:pt x="2510" y="1205"/>
                  </a:lnTo>
                  <a:lnTo>
                    <a:pt x="2534" y="1195"/>
                  </a:lnTo>
                  <a:lnTo>
                    <a:pt x="2559" y="1189"/>
                  </a:lnTo>
                  <a:lnTo>
                    <a:pt x="2583" y="1187"/>
                  </a:lnTo>
                  <a:lnTo>
                    <a:pt x="2607" y="1189"/>
                  </a:lnTo>
                  <a:lnTo>
                    <a:pt x="2628" y="1195"/>
                  </a:lnTo>
                  <a:lnTo>
                    <a:pt x="2652" y="1199"/>
                  </a:lnTo>
                  <a:lnTo>
                    <a:pt x="2670" y="1203"/>
                  </a:lnTo>
                  <a:lnTo>
                    <a:pt x="2685" y="1203"/>
                  </a:lnTo>
                  <a:lnTo>
                    <a:pt x="2697" y="1197"/>
                  </a:lnTo>
                  <a:lnTo>
                    <a:pt x="2707" y="1183"/>
                  </a:lnTo>
                  <a:lnTo>
                    <a:pt x="2713" y="1171"/>
                  </a:lnTo>
                  <a:lnTo>
                    <a:pt x="2713" y="1158"/>
                  </a:lnTo>
                  <a:lnTo>
                    <a:pt x="2707" y="1140"/>
                  </a:lnTo>
                  <a:lnTo>
                    <a:pt x="2695" y="1126"/>
                  </a:lnTo>
                  <a:lnTo>
                    <a:pt x="2682" y="1108"/>
                  </a:lnTo>
                  <a:lnTo>
                    <a:pt x="2662" y="1089"/>
                  </a:lnTo>
                  <a:lnTo>
                    <a:pt x="2644" y="1071"/>
                  </a:lnTo>
                  <a:lnTo>
                    <a:pt x="2626" y="1055"/>
                  </a:lnTo>
                  <a:lnTo>
                    <a:pt x="2611" y="1042"/>
                  </a:lnTo>
                  <a:lnTo>
                    <a:pt x="2575" y="1016"/>
                  </a:lnTo>
                  <a:lnTo>
                    <a:pt x="2538" y="1004"/>
                  </a:lnTo>
                  <a:lnTo>
                    <a:pt x="2524" y="998"/>
                  </a:lnTo>
                  <a:lnTo>
                    <a:pt x="2510" y="990"/>
                  </a:lnTo>
                  <a:lnTo>
                    <a:pt x="2498" y="986"/>
                  </a:lnTo>
                  <a:lnTo>
                    <a:pt x="2485" y="984"/>
                  </a:lnTo>
                  <a:lnTo>
                    <a:pt x="2469" y="990"/>
                  </a:lnTo>
                  <a:lnTo>
                    <a:pt x="2453" y="1006"/>
                  </a:lnTo>
                  <a:lnTo>
                    <a:pt x="2439" y="1024"/>
                  </a:lnTo>
                  <a:lnTo>
                    <a:pt x="2426" y="1040"/>
                  </a:lnTo>
                  <a:lnTo>
                    <a:pt x="2408" y="1051"/>
                  </a:lnTo>
                  <a:lnTo>
                    <a:pt x="2394" y="1053"/>
                  </a:lnTo>
                  <a:lnTo>
                    <a:pt x="2376" y="1049"/>
                  </a:lnTo>
                  <a:lnTo>
                    <a:pt x="2357" y="1044"/>
                  </a:lnTo>
                  <a:lnTo>
                    <a:pt x="2337" y="1036"/>
                  </a:lnTo>
                  <a:lnTo>
                    <a:pt x="2317" y="1032"/>
                  </a:lnTo>
                  <a:lnTo>
                    <a:pt x="2304" y="1034"/>
                  </a:lnTo>
                  <a:lnTo>
                    <a:pt x="2292" y="1042"/>
                  </a:lnTo>
                  <a:lnTo>
                    <a:pt x="2282" y="1053"/>
                  </a:lnTo>
                  <a:lnTo>
                    <a:pt x="2272" y="1067"/>
                  </a:lnTo>
                  <a:lnTo>
                    <a:pt x="2260" y="1079"/>
                  </a:lnTo>
                  <a:lnTo>
                    <a:pt x="2248" y="1087"/>
                  </a:lnTo>
                  <a:lnTo>
                    <a:pt x="2235" y="1087"/>
                  </a:lnTo>
                  <a:lnTo>
                    <a:pt x="2211" y="1075"/>
                  </a:lnTo>
                  <a:lnTo>
                    <a:pt x="2189" y="1061"/>
                  </a:lnTo>
                  <a:lnTo>
                    <a:pt x="2174" y="1044"/>
                  </a:lnTo>
                  <a:lnTo>
                    <a:pt x="2168" y="1024"/>
                  </a:lnTo>
                  <a:lnTo>
                    <a:pt x="2170" y="1010"/>
                  </a:lnTo>
                  <a:lnTo>
                    <a:pt x="2178" y="1002"/>
                  </a:lnTo>
                  <a:lnTo>
                    <a:pt x="2185" y="992"/>
                  </a:lnTo>
                  <a:lnTo>
                    <a:pt x="2193" y="982"/>
                  </a:lnTo>
                  <a:lnTo>
                    <a:pt x="2197" y="965"/>
                  </a:lnTo>
                  <a:lnTo>
                    <a:pt x="2199" y="935"/>
                  </a:lnTo>
                  <a:lnTo>
                    <a:pt x="2201" y="902"/>
                  </a:lnTo>
                  <a:lnTo>
                    <a:pt x="2207" y="868"/>
                  </a:lnTo>
                  <a:lnTo>
                    <a:pt x="2217" y="839"/>
                  </a:lnTo>
                  <a:lnTo>
                    <a:pt x="2229" y="811"/>
                  </a:lnTo>
                  <a:lnTo>
                    <a:pt x="2239" y="782"/>
                  </a:lnTo>
                  <a:lnTo>
                    <a:pt x="2248" y="754"/>
                  </a:lnTo>
                  <a:lnTo>
                    <a:pt x="2254" y="735"/>
                  </a:lnTo>
                  <a:lnTo>
                    <a:pt x="2262" y="721"/>
                  </a:lnTo>
                  <a:lnTo>
                    <a:pt x="2276" y="713"/>
                  </a:lnTo>
                  <a:lnTo>
                    <a:pt x="2296" y="711"/>
                  </a:lnTo>
                  <a:lnTo>
                    <a:pt x="2317" y="713"/>
                  </a:lnTo>
                  <a:lnTo>
                    <a:pt x="2331" y="719"/>
                  </a:lnTo>
                  <a:lnTo>
                    <a:pt x="2349" y="725"/>
                  </a:lnTo>
                  <a:lnTo>
                    <a:pt x="2365" y="733"/>
                  </a:lnTo>
                  <a:lnTo>
                    <a:pt x="2380" y="736"/>
                  </a:lnTo>
                  <a:lnTo>
                    <a:pt x="2394" y="736"/>
                  </a:lnTo>
                  <a:lnTo>
                    <a:pt x="2406" y="729"/>
                  </a:lnTo>
                  <a:lnTo>
                    <a:pt x="2424" y="703"/>
                  </a:lnTo>
                  <a:lnTo>
                    <a:pt x="2443" y="675"/>
                  </a:lnTo>
                  <a:lnTo>
                    <a:pt x="2463" y="650"/>
                  </a:lnTo>
                  <a:lnTo>
                    <a:pt x="2477" y="640"/>
                  </a:lnTo>
                  <a:lnTo>
                    <a:pt x="2493" y="636"/>
                  </a:lnTo>
                  <a:lnTo>
                    <a:pt x="2506" y="634"/>
                  </a:lnTo>
                  <a:lnTo>
                    <a:pt x="2522" y="630"/>
                  </a:lnTo>
                  <a:lnTo>
                    <a:pt x="2534" y="622"/>
                  </a:lnTo>
                  <a:lnTo>
                    <a:pt x="2540" y="611"/>
                  </a:lnTo>
                  <a:lnTo>
                    <a:pt x="2542" y="595"/>
                  </a:lnTo>
                  <a:lnTo>
                    <a:pt x="2538" y="577"/>
                  </a:lnTo>
                  <a:lnTo>
                    <a:pt x="2534" y="561"/>
                  </a:lnTo>
                  <a:lnTo>
                    <a:pt x="2530" y="548"/>
                  </a:lnTo>
                  <a:lnTo>
                    <a:pt x="2532" y="534"/>
                  </a:lnTo>
                  <a:lnTo>
                    <a:pt x="2536" y="518"/>
                  </a:lnTo>
                  <a:lnTo>
                    <a:pt x="2542" y="498"/>
                  </a:lnTo>
                  <a:lnTo>
                    <a:pt x="2550" y="477"/>
                  </a:lnTo>
                  <a:lnTo>
                    <a:pt x="2556" y="459"/>
                  </a:lnTo>
                  <a:lnTo>
                    <a:pt x="2561" y="443"/>
                  </a:lnTo>
                  <a:lnTo>
                    <a:pt x="2567" y="416"/>
                  </a:lnTo>
                  <a:lnTo>
                    <a:pt x="2571" y="386"/>
                  </a:lnTo>
                  <a:lnTo>
                    <a:pt x="2579" y="355"/>
                  </a:lnTo>
                  <a:lnTo>
                    <a:pt x="2585" y="337"/>
                  </a:lnTo>
                  <a:lnTo>
                    <a:pt x="2589" y="327"/>
                  </a:lnTo>
                  <a:lnTo>
                    <a:pt x="2595" y="317"/>
                  </a:lnTo>
                  <a:lnTo>
                    <a:pt x="2603" y="305"/>
                  </a:lnTo>
                  <a:lnTo>
                    <a:pt x="2615" y="294"/>
                  </a:lnTo>
                  <a:lnTo>
                    <a:pt x="2626" y="276"/>
                  </a:lnTo>
                  <a:lnTo>
                    <a:pt x="2632" y="260"/>
                  </a:lnTo>
                  <a:lnTo>
                    <a:pt x="2634" y="246"/>
                  </a:lnTo>
                  <a:lnTo>
                    <a:pt x="2634" y="231"/>
                  </a:lnTo>
                  <a:lnTo>
                    <a:pt x="2632" y="209"/>
                  </a:lnTo>
                  <a:lnTo>
                    <a:pt x="2632" y="185"/>
                  </a:lnTo>
                  <a:lnTo>
                    <a:pt x="2628" y="164"/>
                  </a:lnTo>
                  <a:lnTo>
                    <a:pt x="2622" y="150"/>
                  </a:lnTo>
                  <a:lnTo>
                    <a:pt x="2615" y="146"/>
                  </a:lnTo>
                  <a:lnTo>
                    <a:pt x="2605" y="148"/>
                  </a:lnTo>
                  <a:lnTo>
                    <a:pt x="2593" y="152"/>
                  </a:lnTo>
                  <a:lnTo>
                    <a:pt x="2581" y="156"/>
                  </a:lnTo>
                  <a:lnTo>
                    <a:pt x="2567" y="158"/>
                  </a:lnTo>
                  <a:lnTo>
                    <a:pt x="2556" y="156"/>
                  </a:lnTo>
                  <a:lnTo>
                    <a:pt x="2548" y="148"/>
                  </a:lnTo>
                  <a:lnTo>
                    <a:pt x="2546" y="136"/>
                  </a:lnTo>
                  <a:lnTo>
                    <a:pt x="2548" y="124"/>
                  </a:lnTo>
                  <a:lnTo>
                    <a:pt x="2550" y="116"/>
                  </a:lnTo>
                  <a:lnTo>
                    <a:pt x="2552" y="115"/>
                  </a:lnTo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Freeform 107"/>
            <p:cNvSpPr>
              <a:spLocks/>
            </p:cNvSpPr>
            <p:nvPr/>
          </p:nvSpPr>
          <p:spPr bwMode="gray">
            <a:xfrm>
              <a:off x="2016" y="1899"/>
              <a:ext cx="1007" cy="870"/>
            </a:xfrm>
            <a:custGeom>
              <a:avLst/>
              <a:gdLst>
                <a:gd name="T0" fmla="*/ 92 w 2014"/>
                <a:gd name="T1" fmla="*/ 13 h 1739"/>
                <a:gd name="T2" fmla="*/ 66 w 2014"/>
                <a:gd name="T3" fmla="*/ 38 h 1739"/>
                <a:gd name="T4" fmla="*/ 0 w 2014"/>
                <a:gd name="T5" fmla="*/ 77 h 1739"/>
                <a:gd name="T6" fmla="*/ 45 w 2014"/>
                <a:gd name="T7" fmla="*/ 154 h 1739"/>
                <a:gd name="T8" fmla="*/ 90 w 2014"/>
                <a:gd name="T9" fmla="*/ 171 h 1739"/>
                <a:gd name="T10" fmla="*/ 140 w 2014"/>
                <a:gd name="T11" fmla="*/ 160 h 1739"/>
                <a:gd name="T12" fmla="*/ 188 w 2014"/>
                <a:gd name="T13" fmla="*/ 177 h 1739"/>
                <a:gd name="T14" fmla="*/ 215 w 2014"/>
                <a:gd name="T15" fmla="*/ 193 h 1739"/>
                <a:gd name="T16" fmla="*/ 258 w 2014"/>
                <a:gd name="T17" fmla="*/ 220 h 1739"/>
                <a:gd name="T18" fmla="*/ 284 w 2014"/>
                <a:gd name="T19" fmla="*/ 237 h 1739"/>
                <a:gd name="T20" fmla="*/ 301 w 2014"/>
                <a:gd name="T21" fmla="*/ 275 h 1739"/>
                <a:gd name="T22" fmla="*/ 283 w 2014"/>
                <a:gd name="T23" fmla="*/ 318 h 1739"/>
                <a:gd name="T24" fmla="*/ 270 w 2014"/>
                <a:gd name="T25" fmla="*/ 341 h 1739"/>
                <a:gd name="T26" fmla="*/ 249 w 2014"/>
                <a:gd name="T27" fmla="*/ 367 h 1739"/>
                <a:gd name="T28" fmla="*/ 239 w 2014"/>
                <a:gd name="T29" fmla="*/ 374 h 1739"/>
                <a:gd name="T30" fmla="*/ 281 w 2014"/>
                <a:gd name="T31" fmla="*/ 390 h 1739"/>
                <a:gd name="T32" fmla="*/ 314 w 2014"/>
                <a:gd name="T33" fmla="*/ 373 h 1739"/>
                <a:gd name="T34" fmla="*/ 353 w 2014"/>
                <a:gd name="T35" fmla="*/ 403 h 1739"/>
                <a:gd name="T36" fmla="*/ 385 w 2014"/>
                <a:gd name="T37" fmla="*/ 435 h 1739"/>
                <a:gd name="T38" fmla="*/ 413 w 2014"/>
                <a:gd name="T39" fmla="*/ 401 h 1739"/>
                <a:gd name="T40" fmla="*/ 430 w 2014"/>
                <a:gd name="T41" fmla="*/ 377 h 1739"/>
                <a:gd name="T42" fmla="*/ 425 w 2014"/>
                <a:gd name="T43" fmla="*/ 349 h 1739"/>
                <a:gd name="T44" fmla="*/ 431 w 2014"/>
                <a:gd name="T45" fmla="*/ 341 h 1739"/>
                <a:gd name="T46" fmla="*/ 432 w 2014"/>
                <a:gd name="T47" fmla="*/ 335 h 1739"/>
                <a:gd name="T48" fmla="*/ 432 w 2014"/>
                <a:gd name="T49" fmla="*/ 327 h 1739"/>
                <a:gd name="T50" fmla="*/ 472 w 2014"/>
                <a:gd name="T51" fmla="*/ 329 h 1739"/>
                <a:gd name="T52" fmla="*/ 500 w 2014"/>
                <a:gd name="T53" fmla="*/ 302 h 1739"/>
                <a:gd name="T54" fmla="*/ 501 w 2014"/>
                <a:gd name="T55" fmla="*/ 267 h 1739"/>
                <a:gd name="T56" fmla="*/ 453 w 2014"/>
                <a:gd name="T57" fmla="*/ 241 h 1739"/>
                <a:gd name="T58" fmla="*/ 429 w 2014"/>
                <a:gd name="T59" fmla="*/ 256 h 1739"/>
                <a:gd name="T60" fmla="*/ 444 w 2014"/>
                <a:gd name="T61" fmla="*/ 290 h 1739"/>
                <a:gd name="T62" fmla="*/ 429 w 2014"/>
                <a:gd name="T63" fmla="*/ 315 h 1739"/>
                <a:gd name="T64" fmla="*/ 398 w 2014"/>
                <a:gd name="T65" fmla="*/ 302 h 1739"/>
                <a:gd name="T66" fmla="*/ 391 w 2014"/>
                <a:gd name="T67" fmla="*/ 276 h 1739"/>
                <a:gd name="T68" fmla="*/ 369 w 2014"/>
                <a:gd name="T69" fmla="*/ 243 h 1739"/>
                <a:gd name="T70" fmla="*/ 342 w 2014"/>
                <a:gd name="T71" fmla="*/ 228 h 1739"/>
                <a:gd name="T72" fmla="*/ 343 w 2014"/>
                <a:gd name="T73" fmla="*/ 183 h 1739"/>
                <a:gd name="T74" fmla="*/ 313 w 2014"/>
                <a:gd name="T75" fmla="*/ 148 h 1739"/>
                <a:gd name="T76" fmla="*/ 235 w 2014"/>
                <a:gd name="T77" fmla="*/ 161 h 1739"/>
                <a:gd name="T78" fmla="*/ 200 w 2014"/>
                <a:gd name="T79" fmla="*/ 128 h 1739"/>
                <a:gd name="T80" fmla="*/ 218 w 2014"/>
                <a:gd name="T81" fmla="*/ 91 h 1739"/>
                <a:gd name="T82" fmla="*/ 163 w 2014"/>
                <a:gd name="T83" fmla="*/ 100 h 1739"/>
                <a:gd name="T84" fmla="*/ 124 w 2014"/>
                <a:gd name="T85" fmla="*/ 52 h 1739"/>
                <a:gd name="T86" fmla="*/ 116 w 2014"/>
                <a:gd name="T87" fmla="*/ 3 h 1739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014"/>
                <a:gd name="T133" fmla="*/ 0 h 1739"/>
                <a:gd name="T134" fmla="*/ 2014 w 2014"/>
                <a:gd name="T135" fmla="*/ 1739 h 1739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014" h="1739">
                  <a:moveTo>
                    <a:pt x="463" y="9"/>
                  </a:moveTo>
                  <a:lnTo>
                    <a:pt x="398" y="0"/>
                  </a:lnTo>
                  <a:lnTo>
                    <a:pt x="365" y="51"/>
                  </a:lnTo>
                  <a:lnTo>
                    <a:pt x="374" y="92"/>
                  </a:lnTo>
                  <a:lnTo>
                    <a:pt x="347" y="122"/>
                  </a:lnTo>
                  <a:lnTo>
                    <a:pt x="264" y="149"/>
                  </a:lnTo>
                  <a:lnTo>
                    <a:pt x="160" y="181"/>
                  </a:lnTo>
                  <a:lnTo>
                    <a:pt x="81" y="259"/>
                  </a:lnTo>
                  <a:lnTo>
                    <a:pt x="0" y="307"/>
                  </a:lnTo>
                  <a:lnTo>
                    <a:pt x="32" y="570"/>
                  </a:lnTo>
                  <a:lnTo>
                    <a:pt x="115" y="578"/>
                  </a:lnTo>
                  <a:lnTo>
                    <a:pt x="180" y="614"/>
                  </a:lnTo>
                  <a:lnTo>
                    <a:pt x="237" y="625"/>
                  </a:lnTo>
                  <a:lnTo>
                    <a:pt x="298" y="684"/>
                  </a:lnTo>
                  <a:lnTo>
                    <a:pt x="357" y="681"/>
                  </a:lnTo>
                  <a:lnTo>
                    <a:pt x="432" y="637"/>
                  </a:lnTo>
                  <a:lnTo>
                    <a:pt x="504" y="641"/>
                  </a:lnTo>
                  <a:lnTo>
                    <a:pt x="559" y="637"/>
                  </a:lnTo>
                  <a:lnTo>
                    <a:pt x="601" y="612"/>
                  </a:lnTo>
                  <a:lnTo>
                    <a:pt x="674" y="651"/>
                  </a:lnTo>
                  <a:lnTo>
                    <a:pt x="752" y="708"/>
                  </a:lnTo>
                  <a:lnTo>
                    <a:pt x="813" y="669"/>
                  </a:lnTo>
                  <a:lnTo>
                    <a:pt x="829" y="708"/>
                  </a:lnTo>
                  <a:lnTo>
                    <a:pt x="859" y="771"/>
                  </a:lnTo>
                  <a:lnTo>
                    <a:pt x="945" y="807"/>
                  </a:lnTo>
                  <a:lnTo>
                    <a:pt x="998" y="877"/>
                  </a:lnTo>
                  <a:lnTo>
                    <a:pt x="1032" y="879"/>
                  </a:lnTo>
                  <a:lnTo>
                    <a:pt x="1059" y="854"/>
                  </a:lnTo>
                  <a:lnTo>
                    <a:pt x="1101" y="895"/>
                  </a:lnTo>
                  <a:lnTo>
                    <a:pt x="1136" y="946"/>
                  </a:lnTo>
                  <a:lnTo>
                    <a:pt x="1150" y="1015"/>
                  </a:lnTo>
                  <a:lnTo>
                    <a:pt x="1181" y="1051"/>
                  </a:lnTo>
                  <a:lnTo>
                    <a:pt x="1203" y="1100"/>
                  </a:lnTo>
                  <a:lnTo>
                    <a:pt x="1229" y="1129"/>
                  </a:lnTo>
                  <a:lnTo>
                    <a:pt x="1197" y="1234"/>
                  </a:lnTo>
                  <a:lnTo>
                    <a:pt x="1132" y="1271"/>
                  </a:lnTo>
                  <a:lnTo>
                    <a:pt x="1144" y="1326"/>
                  </a:lnTo>
                  <a:lnTo>
                    <a:pt x="1105" y="1358"/>
                  </a:lnTo>
                  <a:lnTo>
                    <a:pt x="1077" y="1362"/>
                  </a:lnTo>
                  <a:lnTo>
                    <a:pt x="1085" y="1448"/>
                  </a:lnTo>
                  <a:lnTo>
                    <a:pt x="1050" y="1478"/>
                  </a:lnTo>
                  <a:lnTo>
                    <a:pt x="996" y="1468"/>
                  </a:lnTo>
                  <a:lnTo>
                    <a:pt x="971" y="1425"/>
                  </a:lnTo>
                  <a:lnTo>
                    <a:pt x="943" y="1444"/>
                  </a:lnTo>
                  <a:lnTo>
                    <a:pt x="953" y="1495"/>
                  </a:lnTo>
                  <a:lnTo>
                    <a:pt x="1018" y="1503"/>
                  </a:lnTo>
                  <a:lnTo>
                    <a:pt x="1073" y="1547"/>
                  </a:lnTo>
                  <a:lnTo>
                    <a:pt x="1124" y="1558"/>
                  </a:lnTo>
                  <a:lnTo>
                    <a:pt x="1126" y="1507"/>
                  </a:lnTo>
                  <a:lnTo>
                    <a:pt x="1223" y="1472"/>
                  </a:lnTo>
                  <a:lnTo>
                    <a:pt x="1256" y="1489"/>
                  </a:lnTo>
                  <a:lnTo>
                    <a:pt x="1282" y="1560"/>
                  </a:lnTo>
                  <a:lnTo>
                    <a:pt x="1363" y="1633"/>
                  </a:lnTo>
                  <a:lnTo>
                    <a:pt x="1410" y="1610"/>
                  </a:lnTo>
                  <a:lnTo>
                    <a:pt x="1437" y="1688"/>
                  </a:lnTo>
                  <a:lnTo>
                    <a:pt x="1493" y="1732"/>
                  </a:lnTo>
                  <a:lnTo>
                    <a:pt x="1540" y="1739"/>
                  </a:lnTo>
                  <a:lnTo>
                    <a:pt x="1587" y="1688"/>
                  </a:lnTo>
                  <a:lnTo>
                    <a:pt x="1654" y="1651"/>
                  </a:lnTo>
                  <a:lnTo>
                    <a:pt x="1650" y="1602"/>
                  </a:lnTo>
                  <a:lnTo>
                    <a:pt x="1634" y="1580"/>
                  </a:lnTo>
                  <a:lnTo>
                    <a:pt x="1731" y="1566"/>
                  </a:lnTo>
                  <a:lnTo>
                    <a:pt x="1719" y="1507"/>
                  </a:lnTo>
                  <a:lnTo>
                    <a:pt x="1744" y="1430"/>
                  </a:lnTo>
                  <a:lnTo>
                    <a:pt x="1697" y="1399"/>
                  </a:lnTo>
                  <a:lnTo>
                    <a:pt x="1699" y="1395"/>
                  </a:lnTo>
                  <a:lnTo>
                    <a:pt x="1707" y="1385"/>
                  </a:lnTo>
                  <a:lnTo>
                    <a:pt x="1715" y="1373"/>
                  </a:lnTo>
                  <a:lnTo>
                    <a:pt x="1723" y="1363"/>
                  </a:lnTo>
                  <a:lnTo>
                    <a:pt x="1727" y="1360"/>
                  </a:lnTo>
                  <a:lnTo>
                    <a:pt x="1727" y="1354"/>
                  </a:lnTo>
                  <a:lnTo>
                    <a:pt x="1725" y="1340"/>
                  </a:lnTo>
                  <a:lnTo>
                    <a:pt x="1725" y="1324"/>
                  </a:lnTo>
                  <a:lnTo>
                    <a:pt x="1725" y="1312"/>
                  </a:lnTo>
                  <a:lnTo>
                    <a:pt x="1725" y="1306"/>
                  </a:lnTo>
                  <a:lnTo>
                    <a:pt x="1788" y="1302"/>
                  </a:lnTo>
                  <a:lnTo>
                    <a:pt x="1835" y="1328"/>
                  </a:lnTo>
                  <a:lnTo>
                    <a:pt x="1888" y="1316"/>
                  </a:lnTo>
                  <a:lnTo>
                    <a:pt x="1888" y="1267"/>
                  </a:lnTo>
                  <a:lnTo>
                    <a:pt x="1996" y="1259"/>
                  </a:lnTo>
                  <a:lnTo>
                    <a:pt x="2000" y="1206"/>
                  </a:lnTo>
                  <a:lnTo>
                    <a:pt x="1989" y="1155"/>
                  </a:lnTo>
                  <a:lnTo>
                    <a:pt x="2014" y="1112"/>
                  </a:lnTo>
                  <a:lnTo>
                    <a:pt x="2002" y="1068"/>
                  </a:lnTo>
                  <a:lnTo>
                    <a:pt x="1882" y="1015"/>
                  </a:lnTo>
                  <a:lnTo>
                    <a:pt x="1811" y="993"/>
                  </a:lnTo>
                  <a:lnTo>
                    <a:pt x="1809" y="962"/>
                  </a:lnTo>
                  <a:lnTo>
                    <a:pt x="1758" y="960"/>
                  </a:lnTo>
                  <a:lnTo>
                    <a:pt x="1727" y="944"/>
                  </a:lnTo>
                  <a:lnTo>
                    <a:pt x="1713" y="1023"/>
                  </a:lnTo>
                  <a:lnTo>
                    <a:pt x="1701" y="1102"/>
                  </a:lnTo>
                  <a:lnTo>
                    <a:pt x="1754" y="1121"/>
                  </a:lnTo>
                  <a:lnTo>
                    <a:pt x="1774" y="1157"/>
                  </a:lnTo>
                  <a:lnTo>
                    <a:pt x="1756" y="1198"/>
                  </a:lnTo>
                  <a:lnTo>
                    <a:pt x="1717" y="1214"/>
                  </a:lnTo>
                  <a:lnTo>
                    <a:pt x="1713" y="1259"/>
                  </a:lnTo>
                  <a:lnTo>
                    <a:pt x="1678" y="1271"/>
                  </a:lnTo>
                  <a:lnTo>
                    <a:pt x="1613" y="1241"/>
                  </a:lnTo>
                  <a:lnTo>
                    <a:pt x="1589" y="1206"/>
                  </a:lnTo>
                  <a:lnTo>
                    <a:pt x="1546" y="1190"/>
                  </a:lnTo>
                  <a:lnTo>
                    <a:pt x="1546" y="1145"/>
                  </a:lnTo>
                  <a:lnTo>
                    <a:pt x="1563" y="1104"/>
                  </a:lnTo>
                  <a:lnTo>
                    <a:pt x="1524" y="1047"/>
                  </a:lnTo>
                  <a:lnTo>
                    <a:pt x="1528" y="1011"/>
                  </a:lnTo>
                  <a:lnTo>
                    <a:pt x="1475" y="970"/>
                  </a:lnTo>
                  <a:lnTo>
                    <a:pt x="1447" y="932"/>
                  </a:lnTo>
                  <a:lnTo>
                    <a:pt x="1437" y="915"/>
                  </a:lnTo>
                  <a:lnTo>
                    <a:pt x="1365" y="911"/>
                  </a:lnTo>
                  <a:lnTo>
                    <a:pt x="1306" y="856"/>
                  </a:lnTo>
                  <a:lnTo>
                    <a:pt x="1313" y="767"/>
                  </a:lnTo>
                  <a:lnTo>
                    <a:pt x="1370" y="732"/>
                  </a:lnTo>
                  <a:lnTo>
                    <a:pt x="1370" y="627"/>
                  </a:lnTo>
                  <a:lnTo>
                    <a:pt x="1325" y="588"/>
                  </a:lnTo>
                  <a:lnTo>
                    <a:pt x="1250" y="592"/>
                  </a:lnTo>
                  <a:lnTo>
                    <a:pt x="1154" y="684"/>
                  </a:lnTo>
                  <a:lnTo>
                    <a:pt x="1020" y="684"/>
                  </a:lnTo>
                  <a:lnTo>
                    <a:pt x="937" y="641"/>
                  </a:lnTo>
                  <a:lnTo>
                    <a:pt x="941" y="580"/>
                  </a:lnTo>
                  <a:lnTo>
                    <a:pt x="874" y="576"/>
                  </a:lnTo>
                  <a:lnTo>
                    <a:pt x="798" y="509"/>
                  </a:lnTo>
                  <a:lnTo>
                    <a:pt x="847" y="440"/>
                  </a:lnTo>
                  <a:lnTo>
                    <a:pt x="892" y="425"/>
                  </a:lnTo>
                  <a:lnTo>
                    <a:pt x="872" y="362"/>
                  </a:lnTo>
                  <a:lnTo>
                    <a:pt x="792" y="334"/>
                  </a:lnTo>
                  <a:lnTo>
                    <a:pt x="699" y="344"/>
                  </a:lnTo>
                  <a:lnTo>
                    <a:pt x="652" y="399"/>
                  </a:lnTo>
                  <a:lnTo>
                    <a:pt x="607" y="393"/>
                  </a:lnTo>
                  <a:lnTo>
                    <a:pt x="530" y="303"/>
                  </a:lnTo>
                  <a:lnTo>
                    <a:pt x="496" y="208"/>
                  </a:lnTo>
                  <a:lnTo>
                    <a:pt x="514" y="149"/>
                  </a:lnTo>
                  <a:lnTo>
                    <a:pt x="506" y="25"/>
                  </a:lnTo>
                  <a:lnTo>
                    <a:pt x="463" y="9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9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Freeform 108"/>
            <p:cNvSpPr>
              <a:spLocks/>
            </p:cNvSpPr>
            <p:nvPr/>
          </p:nvSpPr>
          <p:spPr bwMode="gray">
            <a:xfrm>
              <a:off x="2016" y="1899"/>
              <a:ext cx="1007" cy="870"/>
            </a:xfrm>
            <a:custGeom>
              <a:avLst/>
              <a:gdLst>
                <a:gd name="T0" fmla="*/ 92 w 2014"/>
                <a:gd name="T1" fmla="*/ 13 h 1739"/>
                <a:gd name="T2" fmla="*/ 66 w 2014"/>
                <a:gd name="T3" fmla="*/ 38 h 1739"/>
                <a:gd name="T4" fmla="*/ 0 w 2014"/>
                <a:gd name="T5" fmla="*/ 77 h 1739"/>
                <a:gd name="T6" fmla="*/ 45 w 2014"/>
                <a:gd name="T7" fmla="*/ 154 h 1739"/>
                <a:gd name="T8" fmla="*/ 90 w 2014"/>
                <a:gd name="T9" fmla="*/ 171 h 1739"/>
                <a:gd name="T10" fmla="*/ 140 w 2014"/>
                <a:gd name="T11" fmla="*/ 160 h 1739"/>
                <a:gd name="T12" fmla="*/ 188 w 2014"/>
                <a:gd name="T13" fmla="*/ 177 h 1739"/>
                <a:gd name="T14" fmla="*/ 215 w 2014"/>
                <a:gd name="T15" fmla="*/ 193 h 1739"/>
                <a:gd name="T16" fmla="*/ 258 w 2014"/>
                <a:gd name="T17" fmla="*/ 220 h 1739"/>
                <a:gd name="T18" fmla="*/ 284 w 2014"/>
                <a:gd name="T19" fmla="*/ 237 h 1739"/>
                <a:gd name="T20" fmla="*/ 301 w 2014"/>
                <a:gd name="T21" fmla="*/ 275 h 1739"/>
                <a:gd name="T22" fmla="*/ 283 w 2014"/>
                <a:gd name="T23" fmla="*/ 318 h 1739"/>
                <a:gd name="T24" fmla="*/ 270 w 2014"/>
                <a:gd name="T25" fmla="*/ 341 h 1739"/>
                <a:gd name="T26" fmla="*/ 249 w 2014"/>
                <a:gd name="T27" fmla="*/ 367 h 1739"/>
                <a:gd name="T28" fmla="*/ 239 w 2014"/>
                <a:gd name="T29" fmla="*/ 374 h 1739"/>
                <a:gd name="T30" fmla="*/ 281 w 2014"/>
                <a:gd name="T31" fmla="*/ 390 h 1739"/>
                <a:gd name="T32" fmla="*/ 314 w 2014"/>
                <a:gd name="T33" fmla="*/ 373 h 1739"/>
                <a:gd name="T34" fmla="*/ 353 w 2014"/>
                <a:gd name="T35" fmla="*/ 403 h 1739"/>
                <a:gd name="T36" fmla="*/ 385 w 2014"/>
                <a:gd name="T37" fmla="*/ 435 h 1739"/>
                <a:gd name="T38" fmla="*/ 413 w 2014"/>
                <a:gd name="T39" fmla="*/ 401 h 1739"/>
                <a:gd name="T40" fmla="*/ 430 w 2014"/>
                <a:gd name="T41" fmla="*/ 377 h 1739"/>
                <a:gd name="T42" fmla="*/ 425 w 2014"/>
                <a:gd name="T43" fmla="*/ 349 h 1739"/>
                <a:gd name="T44" fmla="*/ 431 w 2014"/>
                <a:gd name="T45" fmla="*/ 341 h 1739"/>
                <a:gd name="T46" fmla="*/ 432 w 2014"/>
                <a:gd name="T47" fmla="*/ 335 h 1739"/>
                <a:gd name="T48" fmla="*/ 432 w 2014"/>
                <a:gd name="T49" fmla="*/ 327 h 1739"/>
                <a:gd name="T50" fmla="*/ 472 w 2014"/>
                <a:gd name="T51" fmla="*/ 329 h 1739"/>
                <a:gd name="T52" fmla="*/ 500 w 2014"/>
                <a:gd name="T53" fmla="*/ 302 h 1739"/>
                <a:gd name="T54" fmla="*/ 501 w 2014"/>
                <a:gd name="T55" fmla="*/ 267 h 1739"/>
                <a:gd name="T56" fmla="*/ 453 w 2014"/>
                <a:gd name="T57" fmla="*/ 241 h 1739"/>
                <a:gd name="T58" fmla="*/ 429 w 2014"/>
                <a:gd name="T59" fmla="*/ 256 h 1739"/>
                <a:gd name="T60" fmla="*/ 444 w 2014"/>
                <a:gd name="T61" fmla="*/ 290 h 1739"/>
                <a:gd name="T62" fmla="*/ 429 w 2014"/>
                <a:gd name="T63" fmla="*/ 315 h 1739"/>
                <a:gd name="T64" fmla="*/ 398 w 2014"/>
                <a:gd name="T65" fmla="*/ 302 h 1739"/>
                <a:gd name="T66" fmla="*/ 391 w 2014"/>
                <a:gd name="T67" fmla="*/ 276 h 1739"/>
                <a:gd name="T68" fmla="*/ 369 w 2014"/>
                <a:gd name="T69" fmla="*/ 243 h 1739"/>
                <a:gd name="T70" fmla="*/ 342 w 2014"/>
                <a:gd name="T71" fmla="*/ 228 h 1739"/>
                <a:gd name="T72" fmla="*/ 343 w 2014"/>
                <a:gd name="T73" fmla="*/ 183 h 1739"/>
                <a:gd name="T74" fmla="*/ 313 w 2014"/>
                <a:gd name="T75" fmla="*/ 148 h 1739"/>
                <a:gd name="T76" fmla="*/ 235 w 2014"/>
                <a:gd name="T77" fmla="*/ 161 h 1739"/>
                <a:gd name="T78" fmla="*/ 200 w 2014"/>
                <a:gd name="T79" fmla="*/ 128 h 1739"/>
                <a:gd name="T80" fmla="*/ 218 w 2014"/>
                <a:gd name="T81" fmla="*/ 91 h 1739"/>
                <a:gd name="T82" fmla="*/ 163 w 2014"/>
                <a:gd name="T83" fmla="*/ 100 h 1739"/>
                <a:gd name="T84" fmla="*/ 124 w 2014"/>
                <a:gd name="T85" fmla="*/ 52 h 1739"/>
                <a:gd name="T86" fmla="*/ 116 w 2014"/>
                <a:gd name="T87" fmla="*/ 3 h 1739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014"/>
                <a:gd name="T133" fmla="*/ 0 h 1739"/>
                <a:gd name="T134" fmla="*/ 2014 w 2014"/>
                <a:gd name="T135" fmla="*/ 1739 h 1739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014" h="1739">
                  <a:moveTo>
                    <a:pt x="463" y="9"/>
                  </a:moveTo>
                  <a:lnTo>
                    <a:pt x="398" y="0"/>
                  </a:lnTo>
                  <a:lnTo>
                    <a:pt x="365" y="51"/>
                  </a:lnTo>
                  <a:lnTo>
                    <a:pt x="374" y="92"/>
                  </a:lnTo>
                  <a:lnTo>
                    <a:pt x="347" y="122"/>
                  </a:lnTo>
                  <a:lnTo>
                    <a:pt x="264" y="149"/>
                  </a:lnTo>
                  <a:lnTo>
                    <a:pt x="160" y="181"/>
                  </a:lnTo>
                  <a:lnTo>
                    <a:pt x="81" y="259"/>
                  </a:lnTo>
                  <a:lnTo>
                    <a:pt x="0" y="307"/>
                  </a:lnTo>
                  <a:lnTo>
                    <a:pt x="32" y="570"/>
                  </a:lnTo>
                  <a:lnTo>
                    <a:pt x="115" y="578"/>
                  </a:lnTo>
                  <a:lnTo>
                    <a:pt x="180" y="614"/>
                  </a:lnTo>
                  <a:lnTo>
                    <a:pt x="237" y="625"/>
                  </a:lnTo>
                  <a:lnTo>
                    <a:pt x="298" y="684"/>
                  </a:lnTo>
                  <a:lnTo>
                    <a:pt x="357" y="681"/>
                  </a:lnTo>
                  <a:lnTo>
                    <a:pt x="432" y="637"/>
                  </a:lnTo>
                  <a:lnTo>
                    <a:pt x="504" y="641"/>
                  </a:lnTo>
                  <a:lnTo>
                    <a:pt x="559" y="637"/>
                  </a:lnTo>
                  <a:lnTo>
                    <a:pt x="601" y="612"/>
                  </a:lnTo>
                  <a:lnTo>
                    <a:pt x="674" y="651"/>
                  </a:lnTo>
                  <a:lnTo>
                    <a:pt x="752" y="708"/>
                  </a:lnTo>
                  <a:lnTo>
                    <a:pt x="813" y="669"/>
                  </a:lnTo>
                  <a:lnTo>
                    <a:pt x="829" y="708"/>
                  </a:lnTo>
                  <a:lnTo>
                    <a:pt x="859" y="771"/>
                  </a:lnTo>
                  <a:lnTo>
                    <a:pt x="945" y="807"/>
                  </a:lnTo>
                  <a:lnTo>
                    <a:pt x="998" y="877"/>
                  </a:lnTo>
                  <a:lnTo>
                    <a:pt x="1032" y="879"/>
                  </a:lnTo>
                  <a:lnTo>
                    <a:pt x="1059" y="854"/>
                  </a:lnTo>
                  <a:lnTo>
                    <a:pt x="1101" y="895"/>
                  </a:lnTo>
                  <a:lnTo>
                    <a:pt x="1136" y="946"/>
                  </a:lnTo>
                  <a:lnTo>
                    <a:pt x="1150" y="1015"/>
                  </a:lnTo>
                  <a:lnTo>
                    <a:pt x="1181" y="1051"/>
                  </a:lnTo>
                  <a:lnTo>
                    <a:pt x="1203" y="1100"/>
                  </a:lnTo>
                  <a:lnTo>
                    <a:pt x="1229" y="1129"/>
                  </a:lnTo>
                  <a:lnTo>
                    <a:pt x="1197" y="1234"/>
                  </a:lnTo>
                  <a:lnTo>
                    <a:pt x="1132" y="1271"/>
                  </a:lnTo>
                  <a:lnTo>
                    <a:pt x="1144" y="1326"/>
                  </a:lnTo>
                  <a:lnTo>
                    <a:pt x="1105" y="1358"/>
                  </a:lnTo>
                  <a:lnTo>
                    <a:pt x="1077" y="1362"/>
                  </a:lnTo>
                  <a:lnTo>
                    <a:pt x="1085" y="1448"/>
                  </a:lnTo>
                  <a:lnTo>
                    <a:pt x="1050" y="1478"/>
                  </a:lnTo>
                  <a:lnTo>
                    <a:pt x="996" y="1468"/>
                  </a:lnTo>
                  <a:lnTo>
                    <a:pt x="971" y="1425"/>
                  </a:lnTo>
                  <a:lnTo>
                    <a:pt x="943" y="1444"/>
                  </a:lnTo>
                  <a:lnTo>
                    <a:pt x="953" y="1495"/>
                  </a:lnTo>
                  <a:lnTo>
                    <a:pt x="1018" y="1503"/>
                  </a:lnTo>
                  <a:lnTo>
                    <a:pt x="1073" y="1547"/>
                  </a:lnTo>
                  <a:lnTo>
                    <a:pt x="1124" y="1558"/>
                  </a:lnTo>
                  <a:lnTo>
                    <a:pt x="1126" y="1507"/>
                  </a:lnTo>
                  <a:lnTo>
                    <a:pt x="1223" y="1472"/>
                  </a:lnTo>
                  <a:lnTo>
                    <a:pt x="1256" y="1489"/>
                  </a:lnTo>
                  <a:lnTo>
                    <a:pt x="1282" y="1560"/>
                  </a:lnTo>
                  <a:lnTo>
                    <a:pt x="1363" y="1633"/>
                  </a:lnTo>
                  <a:lnTo>
                    <a:pt x="1410" y="1610"/>
                  </a:lnTo>
                  <a:lnTo>
                    <a:pt x="1437" y="1688"/>
                  </a:lnTo>
                  <a:lnTo>
                    <a:pt x="1493" y="1732"/>
                  </a:lnTo>
                  <a:lnTo>
                    <a:pt x="1540" y="1739"/>
                  </a:lnTo>
                  <a:lnTo>
                    <a:pt x="1587" y="1688"/>
                  </a:lnTo>
                  <a:lnTo>
                    <a:pt x="1654" y="1651"/>
                  </a:lnTo>
                  <a:lnTo>
                    <a:pt x="1650" y="1602"/>
                  </a:lnTo>
                  <a:lnTo>
                    <a:pt x="1634" y="1580"/>
                  </a:lnTo>
                  <a:lnTo>
                    <a:pt x="1731" y="1566"/>
                  </a:lnTo>
                  <a:lnTo>
                    <a:pt x="1719" y="1507"/>
                  </a:lnTo>
                  <a:lnTo>
                    <a:pt x="1744" y="1430"/>
                  </a:lnTo>
                  <a:lnTo>
                    <a:pt x="1697" y="1399"/>
                  </a:lnTo>
                  <a:lnTo>
                    <a:pt x="1699" y="1395"/>
                  </a:lnTo>
                  <a:lnTo>
                    <a:pt x="1707" y="1385"/>
                  </a:lnTo>
                  <a:lnTo>
                    <a:pt x="1715" y="1373"/>
                  </a:lnTo>
                  <a:lnTo>
                    <a:pt x="1723" y="1363"/>
                  </a:lnTo>
                  <a:lnTo>
                    <a:pt x="1727" y="1360"/>
                  </a:lnTo>
                  <a:lnTo>
                    <a:pt x="1727" y="1354"/>
                  </a:lnTo>
                  <a:lnTo>
                    <a:pt x="1725" y="1340"/>
                  </a:lnTo>
                  <a:lnTo>
                    <a:pt x="1725" y="1324"/>
                  </a:lnTo>
                  <a:lnTo>
                    <a:pt x="1725" y="1312"/>
                  </a:lnTo>
                  <a:lnTo>
                    <a:pt x="1725" y="1306"/>
                  </a:lnTo>
                  <a:lnTo>
                    <a:pt x="1788" y="1302"/>
                  </a:lnTo>
                  <a:lnTo>
                    <a:pt x="1835" y="1328"/>
                  </a:lnTo>
                  <a:lnTo>
                    <a:pt x="1888" y="1316"/>
                  </a:lnTo>
                  <a:lnTo>
                    <a:pt x="1888" y="1267"/>
                  </a:lnTo>
                  <a:lnTo>
                    <a:pt x="1996" y="1259"/>
                  </a:lnTo>
                  <a:lnTo>
                    <a:pt x="2000" y="1206"/>
                  </a:lnTo>
                  <a:lnTo>
                    <a:pt x="1989" y="1155"/>
                  </a:lnTo>
                  <a:lnTo>
                    <a:pt x="2014" y="1112"/>
                  </a:lnTo>
                  <a:lnTo>
                    <a:pt x="2002" y="1068"/>
                  </a:lnTo>
                  <a:lnTo>
                    <a:pt x="1882" y="1015"/>
                  </a:lnTo>
                  <a:lnTo>
                    <a:pt x="1811" y="993"/>
                  </a:lnTo>
                  <a:lnTo>
                    <a:pt x="1809" y="962"/>
                  </a:lnTo>
                  <a:lnTo>
                    <a:pt x="1758" y="960"/>
                  </a:lnTo>
                  <a:lnTo>
                    <a:pt x="1727" y="944"/>
                  </a:lnTo>
                  <a:lnTo>
                    <a:pt x="1713" y="1023"/>
                  </a:lnTo>
                  <a:lnTo>
                    <a:pt x="1701" y="1102"/>
                  </a:lnTo>
                  <a:lnTo>
                    <a:pt x="1754" y="1121"/>
                  </a:lnTo>
                  <a:lnTo>
                    <a:pt x="1774" y="1157"/>
                  </a:lnTo>
                  <a:lnTo>
                    <a:pt x="1756" y="1198"/>
                  </a:lnTo>
                  <a:lnTo>
                    <a:pt x="1717" y="1214"/>
                  </a:lnTo>
                  <a:lnTo>
                    <a:pt x="1713" y="1259"/>
                  </a:lnTo>
                  <a:lnTo>
                    <a:pt x="1678" y="1271"/>
                  </a:lnTo>
                  <a:lnTo>
                    <a:pt x="1613" y="1241"/>
                  </a:lnTo>
                  <a:lnTo>
                    <a:pt x="1589" y="1206"/>
                  </a:lnTo>
                  <a:lnTo>
                    <a:pt x="1546" y="1190"/>
                  </a:lnTo>
                  <a:lnTo>
                    <a:pt x="1546" y="1145"/>
                  </a:lnTo>
                  <a:lnTo>
                    <a:pt x="1563" y="1104"/>
                  </a:lnTo>
                  <a:lnTo>
                    <a:pt x="1524" y="1047"/>
                  </a:lnTo>
                  <a:lnTo>
                    <a:pt x="1528" y="1011"/>
                  </a:lnTo>
                  <a:lnTo>
                    <a:pt x="1475" y="970"/>
                  </a:lnTo>
                  <a:lnTo>
                    <a:pt x="1447" y="932"/>
                  </a:lnTo>
                  <a:lnTo>
                    <a:pt x="1437" y="915"/>
                  </a:lnTo>
                  <a:lnTo>
                    <a:pt x="1365" y="911"/>
                  </a:lnTo>
                  <a:lnTo>
                    <a:pt x="1306" y="856"/>
                  </a:lnTo>
                  <a:lnTo>
                    <a:pt x="1313" y="767"/>
                  </a:lnTo>
                  <a:lnTo>
                    <a:pt x="1370" y="732"/>
                  </a:lnTo>
                  <a:lnTo>
                    <a:pt x="1370" y="627"/>
                  </a:lnTo>
                  <a:lnTo>
                    <a:pt x="1325" y="588"/>
                  </a:lnTo>
                  <a:lnTo>
                    <a:pt x="1250" y="592"/>
                  </a:lnTo>
                  <a:lnTo>
                    <a:pt x="1154" y="684"/>
                  </a:lnTo>
                  <a:lnTo>
                    <a:pt x="1020" y="684"/>
                  </a:lnTo>
                  <a:lnTo>
                    <a:pt x="937" y="641"/>
                  </a:lnTo>
                  <a:lnTo>
                    <a:pt x="941" y="580"/>
                  </a:lnTo>
                  <a:lnTo>
                    <a:pt x="874" y="576"/>
                  </a:lnTo>
                  <a:lnTo>
                    <a:pt x="798" y="509"/>
                  </a:lnTo>
                  <a:lnTo>
                    <a:pt x="847" y="440"/>
                  </a:lnTo>
                  <a:lnTo>
                    <a:pt x="892" y="425"/>
                  </a:lnTo>
                  <a:lnTo>
                    <a:pt x="872" y="362"/>
                  </a:lnTo>
                  <a:lnTo>
                    <a:pt x="792" y="334"/>
                  </a:lnTo>
                  <a:lnTo>
                    <a:pt x="699" y="344"/>
                  </a:lnTo>
                  <a:lnTo>
                    <a:pt x="652" y="399"/>
                  </a:lnTo>
                  <a:lnTo>
                    <a:pt x="607" y="393"/>
                  </a:lnTo>
                  <a:lnTo>
                    <a:pt x="530" y="303"/>
                  </a:lnTo>
                  <a:lnTo>
                    <a:pt x="496" y="208"/>
                  </a:lnTo>
                  <a:lnTo>
                    <a:pt x="514" y="149"/>
                  </a:lnTo>
                  <a:lnTo>
                    <a:pt x="506" y="25"/>
                  </a:lnTo>
                  <a:lnTo>
                    <a:pt x="463" y="9"/>
                  </a:lnTo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Freeform 109"/>
            <p:cNvSpPr>
              <a:spLocks/>
            </p:cNvSpPr>
            <p:nvPr/>
          </p:nvSpPr>
          <p:spPr bwMode="gray">
            <a:xfrm>
              <a:off x="1694" y="2177"/>
              <a:ext cx="936" cy="666"/>
            </a:xfrm>
            <a:custGeom>
              <a:avLst/>
              <a:gdLst>
                <a:gd name="T0" fmla="*/ 445 w 1872"/>
                <a:gd name="T1" fmla="*/ 276 h 1330"/>
                <a:gd name="T2" fmla="*/ 426 w 1872"/>
                <a:gd name="T3" fmla="*/ 279 h 1330"/>
                <a:gd name="T4" fmla="*/ 397 w 1872"/>
                <a:gd name="T5" fmla="*/ 279 h 1330"/>
                <a:gd name="T6" fmla="*/ 381 w 1872"/>
                <a:gd name="T7" fmla="*/ 296 h 1330"/>
                <a:gd name="T8" fmla="*/ 343 w 1872"/>
                <a:gd name="T9" fmla="*/ 274 h 1330"/>
                <a:gd name="T10" fmla="*/ 308 w 1872"/>
                <a:gd name="T11" fmla="*/ 269 h 1330"/>
                <a:gd name="T12" fmla="*/ 275 w 1872"/>
                <a:gd name="T13" fmla="*/ 273 h 1330"/>
                <a:gd name="T14" fmla="*/ 262 w 1872"/>
                <a:gd name="T15" fmla="*/ 288 h 1330"/>
                <a:gd name="T16" fmla="*/ 260 w 1872"/>
                <a:gd name="T17" fmla="*/ 309 h 1330"/>
                <a:gd name="T18" fmla="*/ 225 w 1872"/>
                <a:gd name="T19" fmla="*/ 329 h 1330"/>
                <a:gd name="T20" fmla="*/ 204 w 1872"/>
                <a:gd name="T21" fmla="*/ 313 h 1330"/>
                <a:gd name="T22" fmla="*/ 155 w 1872"/>
                <a:gd name="T23" fmla="*/ 287 h 1330"/>
                <a:gd name="T24" fmla="*/ 113 w 1872"/>
                <a:gd name="T25" fmla="*/ 280 h 1330"/>
                <a:gd name="T26" fmla="*/ 85 w 1872"/>
                <a:gd name="T27" fmla="*/ 274 h 1330"/>
                <a:gd name="T28" fmla="*/ 64 w 1872"/>
                <a:gd name="T29" fmla="*/ 264 h 1330"/>
                <a:gd name="T30" fmla="*/ 28 w 1872"/>
                <a:gd name="T31" fmla="*/ 256 h 1330"/>
                <a:gd name="T32" fmla="*/ 2 w 1872"/>
                <a:gd name="T33" fmla="*/ 206 h 1330"/>
                <a:gd name="T34" fmla="*/ 12 w 1872"/>
                <a:gd name="T35" fmla="*/ 185 h 1330"/>
                <a:gd name="T36" fmla="*/ 20 w 1872"/>
                <a:gd name="T37" fmla="*/ 149 h 1330"/>
                <a:gd name="T38" fmla="*/ 11 w 1872"/>
                <a:gd name="T39" fmla="*/ 133 h 1330"/>
                <a:gd name="T40" fmla="*/ 20 w 1872"/>
                <a:gd name="T41" fmla="*/ 117 h 1330"/>
                <a:gd name="T42" fmla="*/ 61 w 1872"/>
                <a:gd name="T43" fmla="*/ 117 h 1330"/>
                <a:gd name="T44" fmla="*/ 53 w 1872"/>
                <a:gd name="T45" fmla="*/ 96 h 1330"/>
                <a:gd name="T46" fmla="*/ 74 w 1872"/>
                <a:gd name="T47" fmla="*/ 75 h 1330"/>
                <a:gd name="T48" fmla="*/ 45 w 1872"/>
                <a:gd name="T49" fmla="*/ 32 h 1330"/>
                <a:gd name="T50" fmla="*/ 99 w 1872"/>
                <a:gd name="T51" fmla="*/ 18 h 1330"/>
                <a:gd name="T52" fmla="*/ 134 w 1872"/>
                <a:gd name="T53" fmla="*/ 10 h 1330"/>
                <a:gd name="T54" fmla="*/ 169 w 1872"/>
                <a:gd name="T55" fmla="*/ 4 h 1330"/>
                <a:gd name="T56" fmla="*/ 206 w 1872"/>
                <a:gd name="T57" fmla="*/ 15 h 1330"/>
                <a:gd name="T58" fmla="*/ 235 w 1872"/>
                <a:gd name="T59" fmla="*/ 32 h 1330"/>
                <a:gd name="T60" fmla="*/ 269 w 1872"/>
                <a:gd name="T61" fmla="*/ 20 h 1330"/>
                <a:gd name="T62" fmla="*/ 301 w 1872"/>
                <a:gd name="T63" fmla="*/ 20 h 1330"/>
                <a:gd name="T64" fmla="*/ 330 w 1872"/>
                <a:gd name="T65" fmla="*/ 24 h 1330"/>
                <a:gd name="T66" fmla="*/ 364 w 1872"/>
                <a:gd name="T67" fmla="*/ 28 h 1330"/>
                <a:gd name="T68" fmla="*/ 376 w 1872"/>
                <a:gd name="T69" fmla="*/ 54 h 1330"/>
                <a:gd name="T70" fmla="*/ 411 w 1872"/>
                <a:gd name="T71" fmla="*/ 80 h 1330"/>
                <a:gd name="T72" fmla="*/ 426 w 1872"/>
                <a:gd name="T73" fmla="*/ 75 h 1330"/>
                <a:gd name="T74" fmla="*/ 445 w 1872"/>
                <a:gd name="T75" fmla="*/ 98 h 1330"/>
                <a:gd name="T76" fmla="*/ 456 w 1872"/>
                <a:gd name="T77" fmla="*/ 124 h 1330"/>
                <a:gd name="T78" fmla="*/ 468 w 1872"/>
                <a:gd name="T79" fmla="*/ 143 h 1330"/>
                <a:gd name="T80" fmla="*/ 444 w 1872"/>
                <a:gd name="T81" fmla="*/ 179 h 1330"/>
                <a:gd name="T82" fmla="*/ 437 w 1872"/>
                <a:gd name="T83" fmla="*/ 201 h 1330"/>
                <a:gd name="T84" fmla="*/ 432 w 1872"/>
                <a:gd name="T85" fmla="*/ 223 h 1330"/>
                <a:gd name="T86" fmla="*/ 410 w 1872"/>
                <a:gd name="T87" fmla="*/ 228 h 1330"/>
                <a:gd name="T88" fmla="*/ 397 w 1872"/>
                <a:gd name="T89" fmla="*/ 222 h 1330"/>
                <a:gd name="T90" fmla="*/ 416 w 1872"/>
                <a:gd name="T91" fmla="*/ 237 h 1330"/>
                <a:gd name="T92" fmla="*/ 442 w 1872"/>
                <a:gd name="T93" fmla="*/ 251 h 1330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872"/>
                <a:gd name="T142" fmla="*/ 0 h 1330"/>
                <a:gd name="T143" fmla="*/ 1872 w 1872"/>
                <a:gd name="T144" fmla="*/ 1330 h 1330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872" h="1330">
                  <a:moveTo>
                    <a:pt x="1801" y="1035"/>
                  </a:moveTo>
                  <a:lnTo>
                    <a:pt x="1779" y="1102"/>
                  </a:lnTo>
                  <a:lnTo>
                    <a:pt x="1736" y="1082"/>
                  </a:lnTo>
                  <a:lnTo>
                    <a:pt x="1702" y="1115"/>
                  </a:lnTo>
                  <a:lnTo>
                    <a:pt x="1655" y="1072"/>
                  </a:lnTo>
                  <a:lnTo>
                    <a:pt x="1586" y="1114"/>
                  </a:lnTo>
                  <a:lnTo>
                    <a:pt x="1588" y="1184"/>
                  </a:lnTo>
                  <a:lnTo>
                    <a:pt x="1521" y="1180"/>
                  </a:lnTo>
                  <a:lnTo>
                    <a:pt x="1421" y="1068"/>
                  </a:lnTo>
                  <a:lnTo>
                    <a:pt x="1372" y="1094"/>
                  </a:lnTo>
                  <a:lnTo>
                    <a:pt x="1279" y="1049"/>
                  </a:lnTo>
                  <a:lnTo>
                    <a:pt x="1232" y="1072"/>
                  </a:lnTo>
                  <a:lnTo>
                    <a:pt x="1138" y="1062"/>
                  </a:lnTo>
                  <a:lnTo>
                    <a:pt x="1100" y="1090"/>
                  </a:lnTo>
                  <a:lnTo>
                    <a:pt x="1092" y="1155"/>
                  </a:lnTo>
                  <a:lnTo>
                    <a:pt x="1045" y="1149"/>
                  </a:lnTo>
                  <a:lnTo>
                    <a:pt x="1055" y="1184"/>
                  </a:lnTo>
                  <a:lnTo>
                    <a:pt x="1039" y="1234"/>
                  </a:lnTo>
                  <a:lnTo>
                    <a:pt x="968" y="1330"/>
                  </a:lnTo>
                  <a:lnTo>
                    <a:pt x="897" y="1314"/>
                  </a:lnTo>
                  <a:lnTo>
                    <a:pt x="821" y="1304"/>
                  </a:lnTo>
                  <a:lnTo>
                    <a:pt x="813" y="1251"/>
                  </a:lnTo>
                  <a:lnTo>
                    <a:pt x="728" y="1190"/>
                  </a:lnTo>
                  <a:lnTo>
                    <a:pt x="618" y="1147"/>
                  </a:lnTo>
                  <a:lnTo>
                    <a:pt x="521" y="1149"/>
                  </a:lnTo>
                  <a:lnTo>
                    <a:pt x="452" y="1117"/>
                  </a:lnTo>
                  <a:lnTo>
                    <a:pt x="389" y="1121"/>
                  </a:lnTo>
                  <a:lnTo>
                    <a:pt x="338" y="1092"/>
                  </a:lnTo>
                  <a:lnTo>
                    <a:pt x="281" y="1056"/>
                  </a:lnTo>
                  <a:lnTo>
                    <a:pt x="256" y="1054"/>
                  </a:lnTo>
                  <a:lnTo>
                    <a:pt x="185" y="1021"/>
                  </a:lnTo>
                  <a:lnTo>
                    <a:pt x="112" y="1023"/>
                  </a:lnTo>
                  <a:lnTo>
                    <a:pt x="61" y="911"/>
                  </a:lnTo>
                  <a:lnTo>
                    <a:pt x="6" y="822"/>
                  </a:lnTo>
                  <a:lnTo>
                    <a:pt x="0" y="740"/>
                  </a:lnTo>
                  <a:lnTo>
                    <a:pt x="45" y="738"/>
                  </a:lnTo>
                  <a:lnTo>
                    <a:pt x="43" y="686"/>
                  </a:lnTo>
                  <a:lnTo>
                    <a:pt x="77" y="594"/>
                  </a:lnTo>
                  <a:lnTo>
                    <a:pt x="78" y="549"/>
                  </a:lnTo>
                  <a:lnTo>
                    <a:pt x="43" y="529"/>
                  </a:lnTo>
                  <a:lnTo>
                    <a:pt x="80" y="501"/>
                  </a:lnTo>
                  <a:lnTo>
                    <a:pt x="77" y="466"/>
                  </a:lnTo>
                  <a:lnTo>
                    <a:pt x="139" y="501"/>
                  </a:lnTo>
                  <a:lnTo>
                    <a:pt x="244" y="466"/>
                  </a:lnTo>
                  <a:lnTo>
                    <a:pt x="206" y="433"/>
                  </a:lnTo>
                  <a:lnTo>
                    <a:pt x="212" y="383"/>
                  </a:lnTo>
                  <a:lnTo>
                    <a:pt x="265" y="364"/>
                  </a:lnTo>
                  <a:lnTo>
                    <a:pt x="293" y="299"/>
                  </a:lnTo>
                  <a:lnTo>
                    <a:pt x="175" y="206"/>
                  </a:lnTo>
                  <a:lnTo>
                    <a:pt x="179" y="126"/>
                  </a:lnTo>
                  <a:lnTo>
                    <a:pt x="252" y="84"/>
                  </a:lnTo>
                  <a:lnTo>
                    <a:pt x="393" y="70"/>
                  </a:lnTo>
                  <a:lnTo>
                    <a:pt x="502" y="41"/>
                  </a:lnTo>
                  <a:lnTo>
                    <a:pt x="533" y="37"/>
                  </a:lnTo>
                  <a:lnTo>
                    <a:pt x="596" y="0"/>
                  </a:lnTo>
                  <a:lnTo>
                    <a:pt x="675" y="13"/>
                  </a:lnTo>
                  <a:lnTo>
                    <a:pt x="758" y="21"/>
                  </a:lnTo>
                  <a:lnTo>
                    <a:pt x="823" y="57"/>
                  </a:lnTo>
                  <a:lnTo>
                    <a:pt x="880" y="68"/>
                  </a:lnTo>
                  <a:lnTo>
                    <a:pt x="941" y="127"/>
                  </a:lnTo>
                  <a:lnTo>
                    <a:pt x="996" y="124"/>
                  </a:lnTo>
                  <a:lnTo>
                    <a:pt x="1075" y="80"/>
                  </a:lnTo>
                  <a:lnTo>
                    <a:pt x="1147" y="84"/>
                  </a:lnTo>
                  <a:lnTo>
                    <a:pt x="1202" y="80"/>
                  </a:lnTo>
                  <a:lnTo>
                    <a:pt x="1244" y="57"/>
                  </a:lnTo>
                  <a:lnTo>
                    <a:pt x="1319" y="96"/>
                  </a:lnTo>
                  <a:lnTo>
                    <a:pt x="1395" y="151"/>
                  </a:lnTo>
                  <a:lnTo>
                    <a:pt x="1456" y="112"/>
                  </a:lnTo>
                  <a:lnTo>
                    <a:pt x="1480" y="171"/>
                  </a:lnTo>
                  <a:lnTo>
                    <a:pt x="1502" y="214"/>
                  </a:lnTo>
                  <a:lnTo>
                    <a:pt x="1588" y="250"/>
                  </a:lnTo>
                  <a:lnTo>
                    <a:pt x="1641" y="320"/>
                  </a:lnTo>
                  <a:lnTo>
                    <a:pt x="1675" y="322"/>
                  </a:lnTo>
                  <a:lnTo>
                    <a:pt x="1702" y="299"/>
                  </a:lnTo>
                  <a:lnTo>
                    <a:pt x="1740" y="334"/>
                  </a:lnTo>
                  <a:lnTo>
                    <a:pt x="1779" y="389"/>
                  </a:lnTo>
                  <a:lnTo>
                    <a:pt x="1793" y="458"/>
                  </a:lnTo>
                  <a:lnTo>
                    <a:pt x="1824" y="494"/>
                  </a:lnTo>
                  <a:lnTo>
                    <a:pt x="1846" y="543"/>
                  </a:lnTo>
                  <a:lnTo>
                    <a:pt x="1872" y="572"/>
                  </a:lnTo>
                  <a:lnTo>
                    <a:pt x="1840" y="677"/>
                  </a:lnTo>
                  <a:lnTo>
                    <a:pt x="1775" y="714"/>
                  </a:lnTo>
                  <a:lnTo>
                    <a:pt x="1787" y="769"/>
                  </a:lnTo>
                  <a:lnTo>
                    <a:pt x="1748" y="801"/>
                  </a:lnTo>
                  <a:lnTo>
                    <a:pt x="1720" y="805"/>
                  </a:lnTo>
                  <a:lnTo>
                    <a:pt x="1726" y="889"/>
                  </a:lnTo>
                  <a:lnTo>
                    <a:pt x="1693" y="921"/>
                  </a:lnTo>
                  <a:lnTo>
                    <a:pt x="1639" y="911"/>
                  </a:lnTo>
                  <a:lnTo>
                    <a:pt x="1614" y="868"/>
                  </a:lnTo>
                  <a:lnTo>
                    <a:pt x="1586" y="887"/>
                  </a:lnTo>
                  <a:lnTo>
                    <a:pt x="1596" y="938"/>
                  </a:lnTo>
                  <a:lnTo>
                    <a:pt x="1661" y="946"/>
                  </a:lnTo>
                  <a:lnTo>
                    <a:pt x="1716" y="990"/>
                  </a:lnTo>
                  <a:lnTo>
                    <a:pt x="1767" y="1001"/>
                  </a:lnTo>
                  <a:lnTo>
                    <a:pt x="1801" y="1035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9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Freeform 110"/>
            <p:cNvSpPr>
              <a:spLocks/>
            </p:cNvSpPr>
            <p:nvPr/>
          </p:nvSpPr>
          <p:spPr bwMode="gray">
            <a:xfrm>
              <a:off x="1694" y="2177"/>
              <a:ext cx="936" cy="666"/>
            </a:xfrm>
            <a:custGeom>
              <a:avLst/>
              <a:gdLst>
                <a:gd name="T0" fmla="*/ 445 w 1872"/>
                <a:gd name="T1" fmla="*/ 276 h 1330"/>
                <a:gd name="T2" fmla="*/ 426 w 1872"/>
                <a:gd name="T3" fmla="*/ 279 h 1330"/>
                <a:gd name="T4" fmla="*/ 397 w 1872"/>
                <a:gd name="T5" fmla="*/ 279 h 1330"/>
                <a:gd name="T6" fmla="*/ 381 w 1872"/>
                <a:gd name="T7" fmla="*/ 296 h 1330"/>
                <a:gd name="T8" fmla="*/ 343 w 1872"/>
                <a:gd name="T9" fmla="*/ 274 h 1330"/>
                <a:gd name="T10" fmla="*/ 308 w 1872"/>
                <a:gd name="T11" fmla="*/ 269 h 1330"/>
                <a:gd name="T12" fmla="*/ 275 w 1872"/>
                <a:gd name="T13" fmla="*/ 273 h 1330"/>
                <a:gd name="T14" fmla="*/ 262 w 1872"/>
                <a:gd name="T15" fmla="*/ 288 h 1330"/>
                <a:gd name="T16" fmla="*/ 260 w 1872"/>
                <a:gd name="T17" fmla="*/ 309 h 1330"/>
                <a:gd name="T18" fmla="*/ 225 w 1872"/>
                <a:gd name="T19" fmla="*/ 329 h 1330"/>
                <a:gd name="T20" fmla="*/ 204 w 1872"/>
                <a:gd name="T21" fmla="*/ 313 h 1330"/>
                <a:gd name="T22" fmla="*/ 155 w 1872"/>
                <a:gd name="T23" fmla="*/ 287 h 1330"/>
                <a:gd name="T24" fmla="*/ 113 w 1872"/>
                <a:gd name="T25" fmla="*/ 280 h 1330"/>
                <a:gd name="T26" fmla="*/ 85 w 1872"/>
                <a:gd name="T27" fmla="*/ 274 h 1330"/>
                <a:gd name="T28" fmla="*/ 64 w 1872"/>
                <a:gd name="T29" fmla="*/ 264 h 1330"/>
                <a:gd name="T30" fmla="*/ 28 w 1872"/>
                <a:gd name="T31" fmla="*/ 256 h 1330"/>
                <a:gd name="T32" fmla="*/ 2 w 1872"/>
                <a:gd name="T33" fmla="*/ 206 h 1330"/>
                <a:gd name="T34" fmla="*/ 12 w 1872"/>
                <a:gd name="T35" fmla="*/ 185 h 1330"/>
                <a:gd name="T36" fmla="*/ 20 w 1872"/>
                <a:gd name="T37" fmla="*/ 149 h 1330"/>
                <a:gd name="T38" fmla="*/ 11 w 1872"/>
                <a:gd name="T39" fmla="*/ 133 h 1330"/>
                <a:gd name="T40" fmla="*/ 20 w 1872"/>
                <a:gd name="T41" fmla="*/ 117 h 1330"/>
                <a:gd name="T42" fmla="*/ 61 w 1872"/>
                <a:gd name="T43" fmla="*/ 117 h 1330"/>
                <a:gd name="T44" fmla="*/ 53 w 1872"/>
                <a:gd name="T45" fmla="*/ 96 h 1330"/>
                <a:gd name="T46" fmla="*/ 74 w 1872"/>
                <a:gd name="T47" fmla="*/ 75 h 1330"/>
                <a:gd name="T48" fmla="*/ 45 w 1872"/>
                <a:gd name="T49" fmla="*/ 32 h 1330"/>
                <a:gd name="T50" fmla="*/ 99 w 1872"/>
                <a:gd name="T51" fmla="*/ 18 h 1330"/>
                <a:gd name="T52" fmla="*/ 134 w 1872"/>
                <a:gd name="T53" fmla="*/ 10 h 1330"/>
                <a:gd name="T54" fmla="*/ 169 w 1872"/>
                <a:gd name="T55" fmla="*/ 4 h 1330"/>
                <a:gd name="T56" fmla="*/ 206 w 1872"/>
                <a:gd name="T57" fmla="*/ 15 h 1330"/>
                <a:gd name="T58" fmla="*/ 235 w 1872"/>
                <a:gd name="T59" fmla="*/ 32 h 1330"/>
                <a:gd name="T60" fmla="*/ 269 w 1872"/>
                <a:gd name="T61" fmla="*/ 20 h 1330"/>
                <a:gd name="T62" fmla="*/ 301 w 1872"/>
                <a:gd name="T63" fmla="*/ 20 h 1330"/>
                <a:gd name="T64" fmla="*/ 330 w 1872"/>
                <a:gd name="T65" fmla="*/ 24 h 1330"/>
                <a:gd name="T66" fmla="*/ 364 w 1872"/>
                <a:gd name="T67" fmla="*/ 28 h 1330"/>
                <a:gd name="T68" fmla="*/ 376 w 1872"/>
                <a:gd name="T69" fmla="*/ 54 h 1330"/>
                <a:gd name="T70" fmla="*/ 411 w 1872"/>
                <a:gd name="T71" fmla="*/ 80 h 1330"/>
                <a:gd name="T72" fmla="*/ 426 w 1872"/>
                <a:gd name="T73" fmla="*/ 75 h 1330"/>
                <a:gd name="T74" fmla="*/ 445 w 1872"/>
                <a:gd name="T75" fmla="*/ 98 h 1330"/>
                <a:gd name="T76" fmla="*/ 456 w 1872"/>
                <a:gd name="T77" fmla="*/ 124 h 1330"/>
                <a:gd name="T78" fmla="*/ 468 w 1872"/>
                <a:gd name="T79" fmla="*/ 143 h 1330"/>
                <a:gd name="T80" fmla="*/ 444 w 1872"/>
                <a:gd name="T81" fmla="*/ 179 h 1330"/>
                <a:gd name="T82" fmla="*/ 437 w 1872"/>
                <a:gd name="T83" fmla="*/ 201 h 1330"/>
                <a:gd name="T84" fmla="*/ 432 w 1872"/>
                <a:gd name="T85" fmla="*/ 223 h 1330"/>
                <a:gd name="T86" fmla="*/ 410 w 1872"/>
                <a:gd name="T87" fmla="*/ 228 h 1330"/>
                <a:gd name="T88" fmla="*/ 397 w 1872"/>
                <a:gd name="T89" fmla="*/ 222 h 1330"/>
                <a:gd name="T90" fmla="*/ 416 w 1872"/>
                <a:gd name="T91" fmla="*/ 237 h 1330"/>
                <a:gd name="T92" fmla="*/ 442 w 1872"/>
                <a:gd name="T93" fmla="*/ 251 h 1330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872"/>
                <a:gd name="T142" fmla="*/ 0 h 1330"/>
                <a:gd name="T143" fmla="*/ 1872 w 1872"/>
                <a:gd name="T144" fmla="*/ 1330 h 1330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872" h="1330">
                  <a:moveTo>
                    <a:pt x="1801" y="1035"/>
                  </a:moveTo>
                  <a:lnTo>
                    <a:pt x="1779" y="1102"/>
                  </a:lnTo>
                  <a:lnTo>
                    <a:pt x="1736" y="1082"/>
                  </a:lnTo>
                  <a:lnTo>
                    <a:pt x="1702" y="1115"/>
                  </a:lnTo>
                  <a:lnTo>
                    <a:pt x="1655" y="1072"/>
                  </a:lnTo>
                  <a:lnTo>
                    <a:pt x="1586" y="1114"/>
                  </a:lnTo>
                  <a:lnTo>
                    <a:pt x="1588" y="1184"/>
                  </a:lnTo>
                  <a:lnTo>
                    <a:pt x="1521" y="1180"/>
                  </a:lnTo>
                  <a:lnTo>
                    <a:pt x="1421" y="1068"/>
                  </a:lnTo>
                  <a:lnTo>
                    <a:pt x="1372" y="1094"/>
                  </a:lnTo>
                  <a:lnTo>
                    <a:pt x="1279" y="1049"/>
                  </a:lnTo>
                  <a:lnTo>
                    <a:pt x="1232" y="1072"/>
                  </a:lnTo>
                  <a:lnTo>
                    <a:pt x="1138" y="1062"/>
                  </a:lnTo>
                  <a:lnTo>
                    <a:pt x="1100" y="1090"/>
                  </a:lnTo>
                  <a:lnTo>
                    <a:pt x="1092" y="1155"/>
                  </a:lnTo>
                  <a:lnTo>
                    <a:pt x="1045" y="1149"/>
                  </a:lnTo>
                  <a:lnTo>
                    <a:pt x="1055" y="1184"/>
                  </a:lnTo>
                  <a:lnTo>
                    <a:pt x="1039" y="1234"/>
                  </a:lnTo>
                  <a:lnTo>
                    <a:pt x="968" y="1330"/>
                  </a:lnTo>
                  <a:lnTo>
                    <a:pt x="897" y="1314"/>
                  </a:lnTo>
                  <a:lnTo>
                    <a:pt x="821" y="1304"/>
                  </a:lnTo>
                  <a:lnTo>
                    <a:pt x="813" y="1251"/>
                  </a:lnTo>
                  <a:lnTo>
                    <a:pt x="728" y="1190"/>
                  </a:lnTo>
                  <a:lnTo>
                    <a:pt x="618" y="1147"/>
                  </a:lnTo>
                  <a:lnTo>
                    <a:pt x="521" y="1149"/>
                  </a:lnTo>
                  <a:lnTo>
                    <a:pt x="452" y="1117"/>
                  </a:lnTo>
                  <a:lnTo>
                    <a:pt x="389" y="1121"/>
                  </a:lnTo>
                  <a:lnTo>
                    <a:pt x="338" y="1092"/>
                  </a:lnTo>
                  <a:lnTo>
                    <a:pt x="281" y="1056"/>
                  </a:lnTo>
                  <a:lnTo>
                    <a:pt x="256" y="1054"/>
                  </a:lnTo>
                  <a:lnTo>
                    <a:pt x="185" y="1021"/>
                  </a:lnTo>
                  <a:lnTo>
                    <a:pt x="112" y="1023"/>
                  </a:lnTo>
                  <a:lnTo>
                    <a:pt x="61" y="911"/>
                  </a:lnTo>
                  <a:lnTo>
                    <a:pt x="6" y="822"/>
                  </a:lnTo>
                  <a:lnTo>
                    <a:pt x="0" y="740"/>
                  </a:lnTo>
                  <a:lnTo>
                    <a:pt x="45" y="738"/>
                  </a:lnTo>
                  <a:lnTo>
                    <a:pt x="43" y="686"/>
                  </a:lnTo>
                  <a:lnTo>
                    <a:pt x="77" y="594"/>
                  </a:lnTo>
                  <a:lnTo>
                    <a:pt x="78" y="549"/>
                  </a:lnTo>
                  <a:lnTo>
                    <a:pt x="43" y="529"/>
                  </a:lnTo>
                  <a:lnTo>
                    <a:pt x="80" y="501"/>
                  </a:lnTo>
                  <a:lnTo>
                    <a:pt x="77" y="466"/>
                  </a:lnTo>
                  <a:lnTo>
                    <a:pt x="139" y="501"/>
                  </a:lnTo>
                  <a:lnTo>
                    <a:pt x="244" y="466"/>
                  </a:lnTo>
                  <a:lnTo>
                    <a:pt x="206" y="433"/>
                  </a:lnTo>
                  <a:lnTo>
                    <a:pt x="212" y="383"/>
                  </a:lnTo>
                  <a:lnTo>
                    <a:pt x="265" y="364"/>
                  </a:lnTo>
                  <a:lnTo>
                    <a:pt x="293" y="299"/>
                  </a:lnTo>
                  <a:lnTo>
                    <a:pt x="175" y="206"/>
                  </a:lnTo>
                  <a:lnTo>
                    <a:pt x="179" y="126"/>
                  </a:lnTo>
                  <a:lnTo>
                    <a:pt x="252" y="84"/>
                  </a:lnTo>
                  <a:lnTo>
                    <a:pt x="393" y="70"/>
                  </a:lnTo>
                  <a:lnTo>
                    <a:pt x="502" y="41"/>
                  </a:lnTo>
                  <a:lnTo>
                    <a:pt x="533" y="37"/>
                  </a:lnTo>
                  <a:lnTo>
                    <a:pt x="596" y="0"/>
                  </a:lnTo>
                  <a:lnTo>
                    <a:pt x="675" y="13"/>
                  </a:lnTo>
                  <a:lnTo>
                    <a:pt x="758" y="21"/>
                  </a:lnTo>
                  <a:lnTo>
                    <a:pt x="823" y="57"/>
                  </a:lnTo>
                  <a:lnTo>
                    <a:pt x="880" y="68"/>
                  </a:lnTo>
                  <a:lnTo>
                    <a:pt x="941" y="127"/>
                  </a:lnTo>
                  <a:lnTo>
                    <a:pt x="996" y="124"/>
                  </a:lnTo>
                  <a:lnTo>
                    <a:pt x="1075" y="80"/>
                  </a:lnTo>
                  <a:lnTo>
                    <a:pt x="1147" y="84"/>
                  </a:lnTo>
                  <a:lnTo>
                    <a:pt x="1202" y="80"/>
                  </a:lnTo>
                  <a:lnTo>
                    <a:pt x="1244" y="57"/>
                  </a:lnTo>
                  <a:lnTo>
                    <a:pt x="1319" y="96"/>
                  </a:lnTo>
                  <a:lnTo>
                    <a:pt x="1395" y="151"/>
                  </a:lnTo>
                  <a:lnTo>
                    <a:pt x="1456" y="112"/>
                  </a:lnTo>
                  <a:lnTo>
                    <a:pt x="1480" y="171"/>
                  </a:lnTo>
                  <a:lnTo>
                    <a:pt x="1502" y="214"/>
                  </a:lnTo>
                  <a:lnTo>
                    <a:pt x="1588" y="250"/>
                  </a:lnTo>
                  <a:lnTo>
                    <a:pt x="1641" y="320"/>
                  </a:lnTo>
                  <a:lnTo>
                    <a:pt x="1675" y="322"/>
                  </a:lnTo>
                  <a:lnTo>
                    <a:pt x="1702" y="299"/>
                  </a:lnTo>
                  <a:lnTo>
                    <a:pt x="1740" y="334"/>
                  </a:lnTo>
                  <a:lnTo>
                    <a:pt x="1779" y="389"/>
                  </a:lnTo>
                  <a:lnTo>
                    <a:pt x="1793" y="458"/>
                  </a:lnTo>
                  <a:lnTo>
                    <a:pt x="1824" y="494"/>
                  </a:lnTo>
                  <a:lnTo>
                    <a:pt x="1846" y="543"/>
                  </a:lnTo>
                  <a:lnTo>
                    <a:pt x="1872" y="572"/>
                  </a:lnTo>
                  <a:lnTo>
                    <a:pt x="1840" y="677"/>
                  </a:lnTo>
                  <a:lnTo>
                    <a:pt x="1775" y="714"/>
                  </a:lnTo>
                  <a:lnTo>
                    <a:pt x="1787" y="769"/>
                  </a:lnTo>
                  <a:lnTo>
                    <a:pt x="1748" y="801"/>
                  </a:lnTo>
                  <a:lnTo>
                    <a:pt x="1720" y="805"/>
                  </a:lnTo>
                  <a:lnTo>
                    <a:pt x="1726" y="889"/>
                  </a:lnTo>
                  <a:lnTo>
                    <a:pt x="1693" y="921"/>
                  </a:lnTo>
                  <a:lnTo>
                    <a:pt x="1639" y="911"/>
                  </a:lnTo>
                  <a:lnTo>
                    <a:pt x="1614" y="868"/>
                  </a:lnTo>
                  <a:lnTo>
                    <a:pt x="1586" y="887"/>
                  </a:lnTo>
                  <a:lnTo>
                    <a:pt x="1596" y="938"/>
                  </a:lnTo>
                  <a:lnTo>
                    <a:pt x="1661" y="946"/>
                  </a:lnTo>
                  <a:lnTo>
                    <a:pt x="1716" y="990"/>
                  </a:lnTo>
                  <a:lnTo>
                    <a:pt x="1767" y="1001"/>
                  </a:lnTo>
                  <a:lnTo>
                    <a:pt x="1801" y="1035"/>
                  </a:lnTo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Freeform 111"/>
            <p:cNvSpPr>
              <a:spLocks/>
            </p:cNvSpPr>
            <p:nvPr/>
          </p:nvSpPr>
          <p:spPr bwMode="gray">
            <a:xfrm>
              <a:off x="2241" y="2635"/>
              <a:ext cx="911" cy="693"/>
            </a:xfrm>
            <a:custGeom>
              <a:avLst/>
              <a:gdLst>
                <a:gd name="T0" fmla="*/ 300 w 1823"/>
                <a:gd name="T1" fmla="*/ 274 h 1385"/>
                <a:gd name="T2" fmla="*/ 284 w 1823"/>
                <a:gd name="T3" fmla="*/ 262 h 1385"/>
                <a:gd name="T4" fmla="*/ 269 w 1823"/>
                <a:gd name="T5" fmla="*/ 266 h 1385"/>
                <a:gd name="T6" fmla="*/ 248 w 1823"/>
                <a:gd name="T7" fmla="*/ 249 h 1385"/>
                <a:gd name="T8" fmla="*/ 236 w 1823"/>
                <a:gd name="T9" fmla="*/ 235 h 1385"/>
                <a:gd name="T10" fmla="*/ 232 w 1823"/>
                <a:gd name="T11" fmla="*/ 246 h 1385"/>
                <a:gd name="T12" fmla="*/ 222 w 1823"/>
                <a:gd name="T13" fmla="*/ 252 h 1385"/>
                <a:gd name="T14" fmla="*/ 218 w 1823"/>
                <a:gd name="T15" fmla="*/ 270 h 1385"/>
                <a:gd name="T16" fmla="*/ 195 w 1823"/>
                <a:gd name="T17" fmla="*/ 293 h 1385"/>
                <a:gd name="T18" fmla="*/ 201 w 1823"/>
                <a:gd name="T19" fmla="*/ 318 h 1385"/>
                <a:gd name="T20" fmla="*/ 188 w 1823"/>
                <a:gd name="T21" fmla="*/ 338 h 1385"/>
                <a:gd name="T22" fmla="*/ 167 w 1823"/>
                <a:gd name="T23" fmla="*/ 345 h 1385"/>
                <a:gd name="T24" fmla="*/ 148 w 1823"/>
                <a:gd name="T25" fmla="*/ 338 h 1385"/>
                <a:gd name="T26" fmla="*/ 132 w 1823"/>
                <a:gd name="T27" fmla="*/ 302 h 1385"/>
                <a:gd name="T28" fmla="*/ 111 w 1823"/>
                <a:gd name="T29" fmla="*/ 270 h 1385"/>
                <a:gd name="T30" fmla="*/ 90 w 1823"/>
                <a:gd name="T31" fmla="*/ 257 h 1385"/>
                <a:gd name="T32" fmla="*/ 87 w 1823"/>
                <a:gd name="T33" fmla="*/ 239 h 1385"/>
                <a:gd name="T34" fmla="*/ 65 w 1823"/>
                <a:gd name="T35" fmla="*/ 253 h 1385"/>
                <a:gd name="T36" fmla="*/ 53 w 1823"/>
                <a:gd name="T37" fmla="*/ 209 h 1385"/>
                <a:gd name="T38" fmla="*/ 51 w 1823"/>
                <a:gd name="T39" fmla="*/ 156 h 1385"/>
                <a:gd name="T40" fmla="*/ 40 w 1823"/>
                <a:gd name="T41" fmla="*/ 128 h 1385"/>
                <a:gd name="T42" fmla="*/ 49 w 1823"/>
                <a:gd name="T43" fmla="*/ 117 h 1385"/>
                <a:gd name="T44" fmla="*/ 26 w 1823"/>
                <a:gd name="T45" fmla="*/ 77 h 1385"/>
                <a:gd name="T46" fmla="*/ 2 w 1823"/>
                <a:gd name="T47" fmla="*/ 45 h 1385"/>
                <a:gd name="T48" fmla="*/ 35 w 1823"/>
                <a:gd name="T49" fmla="*/ 40 h 1385"/>
                <a:gd name="T50" fmla="*/ 70 w 1823"/>
                <a:gd name="T51" fmla="*/ 45 h 1385"/>
                <a:gd name="T52" fmla="*/ 107 w 1823"/>
                <a:gd name="T53" fmla="*/ 67 h 1385"/>
                <a:gd name="T54" fmla="*/ 124 w 1823"/>
                <a:gd name="T55" fmla="*/ 50 h 1385"/>
                <a:gd name="T56" fmla="*/ 152 w 1823"/>
                <a:gd name="T57" fmla="*/ 50 h 1385"/>
                <a:gd name="T58" fmla="*/ 171 w 1823"/>
                <a:gd name="T59" fmla="*/ 47 h 1385"/>
                <a:gd name="T60" fmla="*/ 168 w 1823"/>
                <a:gd name="T61" fmla="*/ 22 h 1385"/>
                <a:gd name="T62" fmla="*/ 193 w 1823"/>
                <a:gd name="T63" fmla="*/ 0 h 1385"/>
                <a:gd name="T64" fmla="*/ 208 w 1823"/>
                <a:gd name="T65" fmla="*/ 22 h 1385"/>
                <a:gd name="T66" fmla="*/ 240 w 1823"/>
                <a:gd name="T67" fmla="*/ 35 h 1385"/>
                <a:gd name="T68" fmla="*/ 261 w 1823"/>
                <a:gd name="T69" fmla="*/ 65 h 1385"/>
                <a:gd name="T70" fmla="*/ 284 w 1823"/>
                <a:gd name="T71" fmla="*/ 54 h 1385"/>
                <a:gd name="T72" fmla="*/ 310 w 1823"/>
                <a:gd name="T73" fmla="*/ 64 h 1385"/>
                <a:gd name="T74" fmla="*/ 358 w 1823"/>
                <a:gd name="T75" fmla="*/ 68 h 1385"/>
                <a:gd name="T76" fmla="*/ 390 w 1823"/>
                <a:gd name="T77" fmla="*/ 73 h 1385"/>
                <a:gd name="T78" fmla="*/ 419 w 1823"/>
                <a:gd name="T79" fmla="*/ 84 h 1385"/>
                <a:gd name="T80" fmla="*/ 448 w 1823"/>
                <a:gd name="T81" fmla="*/ 89 h 1385"/>
                <a:gd name="T82" fmla="*/ 455 w 1823"/>
                <a:gd name="T83" fmla="*/ 130 h 1385"/>
                <a:gd name="T84" fmla="*/ 431 w 1823"/>
                <a:gd name="T85" fmla="*/ 144 h 1385"/>
                <a:gd name="T86" fmla="*/ 396 w 1823"/>
                <a:gd name="T87" fmla="*/ 155 h 1385"/>
                <a:gd name="T88" fmla="*/ 417 w 1823"/>
                <a:gd name="T89" fmla="*/ 193 h 1385"/>
                <a:gd name="T90" fmla="*/ 433 w 1823"/>
                <a:gd name="T91" fmla="*/ 227 h 1385"/>
                <a:gd name="T92" fmla="*/ 417 w 1823"/>
                <a:gd name="T93" fmla="*/ 246 h 1385"/>
                <a:gd name="T94" fmla="*/ 397 w 1823"/>
                <a:gd name="T95" fmla="*/ 227 h 1385"/>
                <a:gd name="T96" fmla="*/ 379 w 1823"/>
                <a:gd name="T97" fmla="*/ 214 h 1385"/>
                <a:gd name="T98" fmla="*/ 361 w 1823"/>
                <a:gd name="T99" fmla="*/ 210 h 1385"/>
                <a:gd name="T100" fmla="*/ 355 w 1823"/>
                <a:gd name="T101" fmla="*/ 224 h 1385"/>
                <a:gd name="T102" fmla="*/ 344 w 1823"/>
                <a:gd name="T103" fmla="*/ 240 h 1385"/>
                <a:gd name="T104" fmla="*/ 312 w 1823"/>
                <a:gd name="T105" fmla="*/ 227 h 1385"/>
                <a:gd name="T106" fmla="*/ 300 w 1823"/>
                <a:gd name="T107" fmla="*/ 247 h 1385"/>
                <a:gd name="T108" fmla="*/ 320 w 1823"/>
                <a:gd name="T109" fmla="*/ 253 h 1385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823"/>
                <a:gd name="T166" fmla="*/ 0 h 1385"/>
                <a:gd name="T167" fmla="*/ 1823 w 1823"/>
                <a:gd name="T168" fmla="*/ 1385 h 1385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823" h="1385">
                  <a:moveTo>
                    <a:pt x="1301" y="1068"/>
                  </a:moveTo>
                  <a:lnTo>
                    <a:pt x="1203" y="1096"/>
                  </a:lnTo>
                  <a:lnTo>
                    <a:pt x="1142" y="1088"/>
                  </a:lnTo>
                  <a:lnTo>
                    <a:pt x="1138" y="1047"/>
                  </a:lnTo>
                  <a:lnTo>
                    <a:pt x="1105" y="1025"/>
                  </a:lnTo>
                  <a:lnTo>
                    <a:pt x="1077" y="1061"/>
                  </a:lnTo>
                  <a:lnTo>
                    <a:pt x="1014" y="1066"/>
                  </a:lnTo>
                  <a:lnTo>
                    <a:pt x="992" y="996"/>
                  </a:lnTo>
                  <a:lnTo>
                    <a:pt x="992" y="942"/>
                  </a:lnTo>
                  <a:lnTo>
                    <a:pt x="945" y="939"/>
                  </a:lnTo>
                  <a:lnTo>
                    <a:pt x="916" y="954"/>
                  </a:lnTo>
                  <a:lnTo>
                    <a:pt x="929" y="982"/>
                  </a:lnTo>
                  <a:lnTo>
                    <a:pt x="923" y="1005"/>
                  </a:lnTo>
                  <a:lnTo>
                    <a:pt x="890" y="1007"/>
                  </a:lnTo>
                  <a:lnTo>
                    <a:pt x="866" y="1033"/>
                  </a:lnTo>
                  <a:lnTo>
                    <a:pt x="874" y="1078"/>
                  </a:lnTo>
                  <a:lnTo>
                    <a:pt x="817" y="1149"/>
                  </a:lnTo>
                  <a:lnTo>
                    <a:pt x="780" y="1169"/>
                  </a:lnTo>
                  <a:lnTo>
                    <a:pt x="780" y="1234"/>
                  </a:lnTo>
                  <a:lnTo>
                    <a:pt x="805" y="1271"/>
                  </a:lnTo>
                  <a:lnTo>
                    <a:pt x="801" y="1326"/>
                  </a:lnTo>
                  <a:lnTo>
                    <a:pt x="752" y="1352"/>
                  </a:lnTo>
                  <a:lnTo>
                    <a:pt x="742" y="1330"/>
                  </a:lnTo>
                  <a:lnTo>
                    <a:pt x="670" y="1377"/>
                  </a:lnTo>
                  <a:lnTo>
                    <a:pt x="632" y="1385"/>
                  </a:lnTo>
                  <a:lnTo>
                    <a:pt x="595" y="1352"/>
                  </a:lnTo>
                  <a:lnTo>
                    <a:pt x="563" y="1273"/>
                  </a:lnTo>
                  <a:lnTo>
                    <a:pt x="528" y="1206"/>
                  </a:lnTo>
                  <a:lnTo>
                    <a:pt x="500" y="1163"/>
                  </a:lnTo>
                  <a:lnTo>
                    <a:pt x="445" y="1078"/>
                  </a:lnTo>
                  <a:lnTo>
                    <a:pt x="396" y="1076"/>
                  </a:lnTo>
                  <a:lnTo>
                    <a:pt x="362" y="1025"/>
                  </a:lnTo>
                  <a:lnTo>
                    <a:pt x="378" y="988"/>
                  </a:lnTo>
                  <a:lnTo>
                    <a:pt x="349" y="954"/>
                  </a:lnTo>
                  <a:lnTo>
                    <a:pt x="303" y="1004"/>
                  </a:lnTo>
                  <a:lnTo>
                    <a:pt x="260" y="1011"/>
                  </a:lnTo>
                  <a:lnTo>
                    <a:pt x="227" y="950"/>
                  </a:lnTo>
                  <a:lnTo>
                    <a:pt x="215" y="834"/>
                  </a:lnTo>
                  <a:lnTo>
                    <a:pt x="211" y="712"/>
                  </a:lnTo>
                  <a:lnTo>
                    <a:pt x="205" y="624"/>
                  </a:lnTo>
                  <a:lnTo>
                    <a:pt x="199" y="582"/>
                  </a:lnTo>
                  <a:lnTo>
                    <a:pt x="160" y="509"/>
                  </a:lnTo>
                  <a:lnTo>
                    <a:pt x="193" y="496"/>
                  </a:lnTo>
                  <a:lnTo>
                    <a:pt x="199" y="468"/>
                  </a:lnTo>
                  <a:lnTo>
                    <a:pt x="136" y="401"/>
                  </a:lnTo>
                  <a:lnTo>
                    <a:pt x="105" y="305"/>
                  </a:lnTo>
                  <a:lnTo>
                    <a:pt x="0" y="240"/>
                  </a:lnTo>
                  <a:lnTo>
                    <a:pt x="8" y="177"/>
                  </a:lnTo>
                  <a:lnTo>
                    <a:pt x="49" y="147"/>
                  </a:lnTo>
                  <a:lnTo>
                    <a:pt x="140" y="157"/>
                  </a:lnTo>
                  <a:lnTo>
                    <a:pt x="189" y="134"/>
                  </a:lnTo>
                  <a:lnTo>
                    <a:pt x="280" y="179"/>
                  </a:lnTo>
                  <a:lnTo>
                    <a:pt x="329" y="153"/>
                  </a:lnTo>
                  <a:lnTo>
                    <a:pt x="429" y="265"/>
                  </a:lnTo>
                  <a:lnTo>
                    <a:pt x="496" y="267"/>
                  </a:lnTo>
                  <a:lnTo>
                    <a:pt x="496" y="200"/>
                  </a:lnTo>
                  <a:lnTo>
                    <a:pt x="563" y="157"/>
                  </a:lnTo>
                  <a:lnTo>
                    <a:pt x="610" y="200"/>
                  </a:lnTo>
                  <a:lnTo>
                    <a:pt x="644" y="167"/>
                  </a:lnTo>
                  <a:lnTo>
                    <a:pt x="687" y="187"/>
                  </a:lnTo>
                  <a:lnTo>
                    <a:pt x="709" y="120"/>
                  </a:lnTo>
                  <a:lnTo>
                    <a:pt x="673" y="86"/>
                  </a:lnTo>
                  <a:lnTo>
                    <a:pt x="677" y="35"/>
                  </a:lnTo>
                  <a:lnTo>
                    <a:pt x="774" y="0"/>
                  </a:lnTo>
                  <a:lnTo>
                    <a:pt x="807" y="17"/>
                  </a:lnTo>
                  <a:lnTo>
                    <a:pt x="833" y="88"/>
                  </a:lnTo>
                  <a:lnTo>
                    <a:pt x="914" y="161"/>
                  </a:lnTo>
                  <a:lnTo>
                    <a:pt x="961" y="138"/>
                  </a:lnTo>
                  <a:lnTo>
                    <a:pt x="988" y="216"/>
                  </a:lnTo>
                  <a:lnTo>
                    <a:pt x="1044" y="260"/>
                  </a:lnTo>
                  <a:lnTo>
                    <a:pt x="1091" y="267"/>
                  </a:lnTo>
                  <a:lnTo>
                    <a:pt x="1138" y="216"/>
                  </a:lnTo>
                  <a:lnTo>
                    <a:pt x="1183" y="195"/>
                  </a:lnTo>
                  <a:lnTo>
                    <a:pt x="1242" y="254"/>
                  </a:lnTo>
                  <a:lnTo>
                    <a:pt x="1335" y="228"/>
                  </a:lnTo>
                  <a:lnTo>
                    <a:pt x="1433" y="269"/>
                  </a:lnTo>
                  <a:lnTo>
                    <a:pt x="1496" y="317"/>
                  </a:lnTo>
                  <a:lnTo>
                    <a:pt x="1561" y="291"/>
                  </a:lnTo>
                  <a:lnTo>
                    <a:pt x="1632" y="336"/>
                  </a:lnTo>
                  <a:lnTo>
                    <a:pt x="1679" y="336"/>
                  </a:lnTo>
                  <a:lnTo>
                    <a:pt x="1681" y="368"/>
                  </a:lnTo>
                  <a:lnTo>
                    <a:pt x="1795" y="356"/>
                  </a:lnTo>
                  <a:lnTo>
                    <a:pt x="1823" y="433"/>
                  </a:lnTo>
                  <a:lnTo>
                    <a:pt x="1821" y="519"/>
                  </a:lnTo>
                  <a:lnTo>
                    <a:pt x="1770" y="527"/>
                  </a:lnTo>
                  <a:lnTo>
                    <a:pt x="1727" y="576"/>
                  </a:lnTo>
                  <a:lnTo>
                    <a:pt x="1620" y="584"/>
                  </a:lnTo>
                  <a:lnTo>
                    <a:pt x="1587" y="618"/>
                  </a:lnTo>
                  <a:lnTo>
                    <a:pt x="1610" y="693"/>
                  </a:lnTo>
                  <a:lnTo>
                    <a:pt x="1669" y="771"/>
                  </a:lnTo>
                  <a:lnTo>
                    <a:pt x="1721" y="815"/>
                  </a:lnTo>
                  <a:lnTo>
                    <a:pt x="1732" y="905"/>
                  </a:lnTo>
                  <a:lnTo>
                    <a:pt x="1731" y="956"/>
                  </a:lnTo>
                  <a:lnTo>
                    <a:pt x="1669" y="984"/>
                  </a:lnTo>
                  <a:lnTo>
                    <a:pt x="1616" y="913"/>
                  </a:lnTo>
                  <a:lnTo>
                    <a:pt x="1591" y="905"/>
                  </a:lnTo>
                  <a:lnTo>
                    <a:pt x="1575" y="838"/>
                  </a:lnTo>
                  <a:lnTo>
                    <a:pt x="1516" y="856"/>
                  </a:lnTo>
                  <a:lnTo>
                    <a:pt x="1463" y="818"/>
                  </a:lnTo>
                  <a:lnTo>
                    <a:pt x="1445" y="838"/>
                  </a:lnTo>
                  <a:lnTo>
                    <a:pt x="1457" y="880"/>
                  </a:lnTo>
                  <a:lnTo>
                    <a:pt x="1421" y="895"/>
                  </a:lnTo>
                  <a:lnTo>
                    <a:pt x="1362" y="909"/>
                  </a:lnTo>
                  <a:lnTo>
                    <a:pt x="1378" y="958"/>
                  </a:lnTo>
                  <a:lnTo>
                    <a:pt x="1313" y="950"/>
                  </a:lnTo>
                  <a:lnTo>
                    <a:pt x="1248" y="907"/>
                  </a:lnTo>
                  <a:lnTo>
                    <a:pt x="1197" y="944"/>
                  </a:lnTo>
                  <a:lnTo>
                    <a:pt x="1201" y="986"/>
                  </a:lnTo>
                  <a:lnTo>
                    <a:pt x="1252" y="1009"/>
                  </a:lnTo>
                  <a:lnTo>
                    <a:pt x="1280" y="1009"/>
                  </a:lnTo>
                  <a:lnTo>
                    <a:pt x="1301" y="1068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9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Freeform 112"/>
            <p:cNvSpPr>
              <a:spLocks/>
            </p:cNvSpPr>
            <p:nvPr/>
          </p:nvSpPr>
          <p:spPr bwMode="gray">
            <a:xfrm>
              <a:off x="2241" y="2635"/>
              <a:ext cx="911" cy="693"/>
            </a:xfrm>
            <a:custGeom>
              <a:avLst/>
              <a:gdLst>
                <a:gd name="T0" fmla="*/ 300 w 1823"/>
                <a:gd name="T1" fmla="*/ 274 h 1385"/>
                <a:gd name="T2" fmla="*/ 284 w 1823"/>
                <a:gd name="T3" fmla="*/ 262 h 1385"/>
                <a:gd name="T4" fmla="*/ 269 w 1823"/>
                <a:gd name="T5" fmla="*/ 266 h 1385"/>
                <a:gd name="T6" fmla="*/ 248 w 1823"/>
                <a:gd name="T7" fmla="*/ 249 h 1385"/>
                <a:gd name="T8" fmla="*/ 236 w 1823"/>
                <a:gd name="T9" fmla="*/ 235 h 1385"/>
                <a:gd name="T10" fmla="*/ 232 w 1823"/>
                <a:gd name="T11" fmla="*/ 246 h 1385"/>
                <a:gd name="T12" fmla="*/ 222 w 1823"/>
                <a:gd name="T13" fmla="*/ 252 h 1385"/>
                <a:gd name="T14" fmla="*/ 218 w 1823"/>
                <a:gd name="T15" fmla="*/ 270 h 1385"/>
                <a:gd name="T16" fmla="*/ 195 w 1823"/>
                <a:gd name="T17" fmla="*/ 293 h 1385"/>
                <a:gd name="T18" fmla="*/ 201 w 1823"/>
                <a:gd name="T19" fmla="*/ 318 h 1385"/>
                <a:gd name="T20" fmla="*/ 188 w 1823"/>
                <a:gd name="T21" fmla="*/ 338 h 1385"/>
                <a:gd name="T22" fmla="*/ 167 w 1823"/>
                <a:gd name="T23" fmla="*/ 345 h 1385"/>
                <a:gd name="T24" fmla="*/ 148 w 1823"/>
                <a:gd name="T25" fmla="*/ 338 h 1385"/>
                <a:gd name="T26" fmla="*/ 132 w 1823"/>
                <a:gd name="T27" fmla="*/ 302 h 1385"/>
                <a:gd name="T28" fmla="*/ 111 w 1823"/>
                <a:gd name="T29" fmla="*/ 270 h 1385"/>
                <a:gd name="T30" fmla="*/ 90 w 1823"/>
                <a:gd name="T31" fmla="*/ 257 h 1385"/>
                <a:gd name="T32" fmla="*/ 87 w 1823"/>
                <a:gd name="T33" fmla="*/ 239 h 1385"/>
                <a:gd name="T34" fmla="*/ 65 w 1823"/>
                <a:gd name="T35" fmla="*/ 253 h 1385"/>
                <a:gd name="T36" fmla="*/ 53 w 1823"/>
                <a:gd name="T37" fmla="*/ 209 h 1385"/>
                <a:gd name="T38" fmla="*/ 51 w 1823"/>
                <a:gd name="T39" fmla="*/ 156 h 1385"/>
                <a:gd name="T40" fmla="*/ 40 w 1823"/>
                <a:gd name="T41" fmla="*/ 128 h 1385"/>
                <a:gd name="T42" fmla="*/ 49 w 1823"/>
                <a:gd name="T43" fmla="*/ 117 h 1385"/>
                <a:gd name="T44" fmla="*/ 26 w 1823"/>
                <a:gd name="T45" fmla="*/ 77 h 1385"/>
                <a:gd name="T46" fmla="*/ 2 w 1823"/>
                <a:gd name="T47" fmla="*/ 45 h 1385"/>
                <a:gd name="T48" fmla="*/ 35 w 1823"/>
                <a:gd name="T49" fmla="*/ 40 h 1385"/>
                <a:gd name="T50" fmla="*/ 70 w 1823"/>
                <a:gd name="T51" fmla="*/ 45 h 1385"/>
                <a:gd name="T52" fmla="*/ 107 w 1823"/>
                <a:gd name="T53" fmla="*/ 67 h 1385"/>
                <a:gd name="T54" fmla="*/ 124 w 1823"/>
                <a:gd name="T55" fmla="*/ 50 h 1385"/>
                <a:gd name="T56" fmla="*/ 152 w 1823"/>
                <a:gd name="T57" fmla="*/ 50 h 1385"/>
                <a:gd name="T58" fmla="*/ 171 w 1823"/>
                <a:gd name="T59" fmla="*/ 47 h 1385"/>
                <a:gd name="T60" fmla="*/ 168 w 1823"/>
                <a:gd name="T61" fmla="*/ 22 h 1385"/>
                <a:gd name="T62" fmla="*/ 193 w 1823"/>
                <a:gd name="T63" fmla="*/ 0 h 1385"/>
                <a:gd name="T64" fmla="*/ 208 w 1823"/>
                <a:gd name="T65" fmla="*/ 22 h 1385"/>
                <a:gd name="T66" fmla="*/ 240 w 1823"/>
                <a:gd name="T67" fmla="*/ 35 h 1385"/>
                <a:gd name="T68" fmla="*/ 261 w 1823"/>
                <a:gd name="T69" fmla="*/ 65 h 1385"/>
                <a:gd name="T70" fmla="*/ 284 w 1823"/>
                <a:gd name="T71" fmla="*/ 54 h 1385"/>
                <a:gd name="T72" fmla="*/ 310 w 1823"/>
                <a:gd name="T73" fmla="*/ 64 h 1385"/>
                <a:gd name="T74" fmla="*/ 358 w 1823"/>
                <a:gd name="T75" fmla="*/ 68 h 1385"/>
                <a:gd name="T76" fmla="*/ 390 w 1823"/>
                <a:gd name="T77" fmla="*/ 73 h 1385"/>
                <a:gd name="T78" fmla="*/ 419 w 1823"/>
                <a:gd name="T79" fmla="*/ 84 h 1385"/>
                <a:gd name="T80" fmla="*/ 448 w 1823"/>
                <a:gd name="T81" fmla="*/ 89 h 1385"/>
                <a:gd name="T82" fmla="*/ 455 w 1823"/>
                <a:gd name="T83" fmla="*/ 130 h 1385"/>
                <a:gd name="T84" fmla="*/ 431 w 1823"/>
                <a:gd name="T85" fmla="*/ 144 h 1385"/>
                <a:gd name="T86" fmla="*/ 396 w 1823"/>
                <a:gd name="T87" fmla="*/ 155 h 1385"/>
                <a:gd name="T88" fmla="*/ 417 w 1823"/>
                <a:gd name="T89" fmla="*/ 193 h 1385"/>
                <a:gd name="T90" fmla="*/ 433 w 1823"/>
                <a:gd name="T91" fmla="*/ 227 h 1385"/>
                <a:gd name="T92" fmla="*/ 417 w 1823"/>
                <a:gd name="T93" fmla="*/ 246 h 1385"/>
                <a:gd name="T94" fmla="*/ 397 w 1823"/>
                <a:gd name="T95" fmla="*/ 227 h 1385"/>
                <a:gd name="T96" fmla="*/ 379 w 1823"/>
                <a:gd name="T97" fmla="*/ 214 h 1385"/>
                <a:gd name="T98" fmla="*/ 361 w 1823"/>
                <a:gd name="T99" fmla="*/ 210 h 1385"/>
                <a:gd name="T100" fmla="*/ 355 w 1823"/>
                <a:gd name="T101" fmla="*/ 224 h 1385"/>
                <a:gd name="T102" fmla="*/ 344 w 1823"/>
                <a:gd name="T103" fmla="*/ 240 h 1385"/>
                <a:gd name="T104" fmla="*/ 312 w 1823"/>
                <a:gd name="T105" fmla="*/ 227 h 1385"/>
                <a:gd name="T106" fmla="*/ 300 w 1823"/>
                <a:gd name="T107" fmla="*/ 247 h 1385"/>
                <a:gd name="T108" fmla="*/ 320 w 1823"/>
                <a:gd name="T109" fmla="*/ 253 h 1385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823"/>
                <a:gd name="T166" fmla="*/ 0 h 1385"/>
                <a:gd name="T167" fmla="*/ 1823 w 1823"/>
                <a:gd name="T168" fmla="*/ 1385 h 1385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823" h="1385">
                  <a:moveTo>
                    <a:pt x="1301" y="1068"/>
                  </a:moveTo>
                  <a:lnTo>
                    <a:pt x="1203" y="1096"/>
                  </a:lnTo>
                  <a:lnTo>
                    <a:pt x="1142" y="1088"/>
                  </a:lnTo>
                  <a:lnTo>
                    <a:pt x="1138" y="1047"/>
                  </a:lnTo>
                  <a:lnTo>
                    <a:pt x="1105" y="1025"/>
                  </a:lnTo>
                  <a:lnTo>
                    <a:pt x="1077" y="1061"/>
                  </a:lnTo>
                  <a:lnTo>
                    <a:pt x="1014" y="1066"/>
                  </a:lnTo>
                  <a:lnTo>
                    <a:pt x="992" y="996"/>
                  </a:lnTo>
                  <a:lnTo>
                    <a:pt x="992" y="942"/>
                  </a:lnTo>
                  <a:lnTo>
                    <a:pt x="945" y="939"/>
                  </a:lnTo>
                  <a:lnTo>
                    <a:pt x="916" y="954"/>
                  </a:lnTo>
                  <a:lnTo>
                    <a:pt x="929" y="982"/>
                  </a:lnTo>
                  <a:lnTo>
                    <a:pt x="923" y="1005"/>
                  </a:lnTo>
                  <a:lnTo>
                    <a:pt x="890" y="1007"/>
                  </a:lnTo>
                  <a:lnTo>
                    <a:pt x="866" y="1033"/>
                  </a:lnTo>
                  <a:lnTo>
                    <a:pt x="874" y="1078"/>
                  </a:lnTo>
                  <a:lnTo>
                    <a:pt x="817" y="1149"/>
                  </a:lnTo>
                  <a:lnTo>
                    <a:pt x="780" y="1169"/>
                  </a:lnTo>
                  <a:lnTo>
                    <a:pt x="780" y="1234"/>
                  </a:lnTo>
                  <a:lnTo>
                    <a:pt x="805" y="1271"/>
                  </a:lnTo>
                  <a:lnTo>
                    <a:pt x="801" y="1326"/>
                  </a:lnTo>
                  <a:lnTo>
                    <a:pt x="752" y="1352"/>
                  </a:lnTo>
                  <a:lnTo>
                    <a:pt x="742" y="1330"/>
                  </a:lnTo>
                  <a:lnTo>
                    <a:pt x="670" y="1377"/>
                  </a:lnTo>
                  <a:lnTo>
                    <a:pt x="632" y="1385"/>
                  </a:lnTo>
                  <a:lnTo>
                    <a:pt x="595" y="1352"/>
                  </a:lnTo>
                  <a:lnTo>
                    <a:pt x="563" y="1273"/>
                  </a:lnTo>
                  <a:lnTo>
                    <a:pt x="528" y="1206"/>
                  </a:lnTo>
                  <a:lnTo>
                    <a:pt x="500" y="1163"/>
                  </a:lnTo>
                  <a:lnTo>
                    <a:pt x="445" y="1078"/>
                  </a:lnTo>
                  <a:lnTo>
                    <a:pt x="396" y="1076"/>
                  </a:lnTo>
                  <a:lnTo>
                    <a:pt x="362" y="1025"/>
                  </a:lnTo>
                  <a:lnTo>
                    <a:pt x="378" y="988"/>
                  </a:lnTo>
                  <a:lnTo>
                    <a:pt x="349" y="954"/>
                  </a:lnTo>
                  <a:lnTo>
                    <a:pt x="303" y="1004"/>
                  </a:lnTo>
                  <a:lnTo>
                    <a:pt x="260" y="1011"/>
                  </a:lnTo>
                  <a:lnTo>
                    <a:pt x="227" y="950"/>
                  </a:lnTo>
                  <a:lnTo>
                    <a:pt x="215" y="834"/>
                  </a:lnTo>
                  <a:lnTo>
                    <a:pt x="211" y="712"/>
                  </a:lnTo>
                  <a:lnTo>
                    <a:pt x="205" y="624"/>
                  </a:lnTo>
                  <a:lnTo>
                    <a:pt x="199" y="582"/>
                  </a:lnTo>
                  <a:lnTo>
                    <a:pt x="160" y="509"/>
                  </a:lnTo>
                  <a:lnTo>
                    <a:pt x="193" y="496"/>
                  </a:lnTo>
                  <a:lnTo>
                    <a:pt x="199" y="468"/>
                  </a:lnTo>
                  <a:lnTo>
                    <a:pt x="136" y="401"/>
                  </a:lnTo>
                  <a:lnTo>
                    <a:pt x="105" y="305"/>
                  </a:lnTo>
                  <a:lnTo>
                    <a:pt x="0" y="240"/>
                  </a:lnTo>
                  <a:lnTo>
                    <a:pt x="8" y="177"/>
                  </a:lnTo>
                  <a:lnTo>
                    <a:pt x="49" y="147"/>
                  </a:lnTo>
                  <a:lnTo>
                    <a:pt x="140" y="157"/>
                  </a:lnTo>
                  <a:lnTo>
                    <a:pt x="189" y="134"/>
                  </a:lnTo>
                  <a:lnTo>
                    <a:pt x="280" y="179"/>
                  </a:lnTo>
                  <a:lnTo>
                    <a:pt x="329" y="153"/>
                  </a:lnTo>
                  <a:lnTo>
                    <a:pt x="429" y="265"/>
                  </a:lnTo>
                  <a:lnTo>
                    <a:pt x="496" y="267"/>
                  </a:lnTo>
                  <a:lnTo>
                    <a:pt x="496" y="200"/>
                  </a:lnTo>
                  <a:lnTo>
                    <a:pt x="563" y="157"/>
                  </a:lnTo>
                  <a:lnTo>
                    <a:pt x="610" y="200"/>
                  </a:lnTo>
                  <a:lnTo>
                    <a:pt x="644" y="167"/>
                  </a:lnTo>
                  <a:lnTo>
                    <a:pt x="687" y="187"/>
                  </a:lnTo>
                  <a:lnTo>
                    <a:pt x="709" y="120"/>
                  </a:lnTo>
                  <a:lnTo>
                    <a:pt x="673" y="86"/>
                  </a:lnTo>
                  <a:lnTo>
                    <a:pt x="677" y="35"/>
                  </a:lnTo>
                  <a:lnTo>
                    <a:pt x="774" y="0"/>
                  </a:lnTo>
                  <a:lnTo>
                    <a:pt x="807" y="17"/>
                  </a:lnTo>
                  <a:lnTo>
                    <a:pt x="833" y="88"/>
                  </a:lnTo>
                  <a:lnTo>
                    <a:pt x="914" y="161"/>
                  </a:lnTo>
                  <a:lnTo>
                    <a:pt x="961" y="138"/>
                  </a:lnTo>
                  <a:lnTo>
                    <a:pt x="988" y="216"/>
                  </a:lnTo>
                  <a:lnTo>
                    <a:pt x="1044" y="260"/>
                  </a:lnTo>
                  <a:lnTo>
                    <a:pt x="1091" y="267"/>
                  </a:lnTo>
                  <a:lnTo>
                    <a:pt x="1138" y="216"/>
                  </a:lnTo>
                  <a:lnTo>
                    <a:pt x="1183" y="195"/>
                  </a:lnTo>
                  <a:lnTo>
                    <a:pt x="1242" y="254"/>
                  </a:lnTo>
                  <a:lnTo>
                    <a:pt x="1335" y="228"/>
                  </a:lnTo>
                  <a:lnTo>
                    <a:pt x="1433" y="269"/>
                  </a:lnTo>
                  <a:lnTo>
                    <a:pt x="1496" y="317"/>
                  </a:lnTo>
                  <a:lnTo>
                    <a:pt x="1561" y="291"/>
                  </a:lnTo>
                  <a:lnTo>
                    <a:pt x="1632" y="336"/>
                  </a:lnTo>
                  <a:lnTo>
                    <a:pt x="1679" y="336"/>
                  </a:lnTo>
                  <a:lnTo>
                    <a:pt x="1681" y="368"/>
                  </a:lnTo>
                  <a:lnTo>
                    <a:pt x="1795" y="356"/>
                  </a:lnTo>
                  <a:lnTo>
                    <a:pt x="1823" y="433"/>
                  </a:lnTo>
                  <a:lnTo>
                    <a:pt x="1821" y="519"/>
                  </a:lnTo>
                  <a:lnTo>
                    <a:pt x="1770" y="527"/>
                  </a:lnTo>
                  <a:lnTo>
                    <a:pt x="1727" y="576"/>
                  </a:lnTo>
                  <a:lnTo>
                    <a:pt x="1620" y="584"/>
                  </a:lnTo>
                  <a:lnTo>
                    <a:pt x="1587" y="618"/>
                  </a:lnTo>
                  <a:lnTo>
                    <a:pt x="1610" y="693"/>
                  </a:lnTo>
                  <a:lnTo>
                    <a:pt x="1669" y="771"/>
                  </a:lnTo>
                  <a:lnTo>
                    <a:pt x="1721" y="815"/>
                  </a:lnTo>
                  <a:lnTo>
                    <a:pt x="1732" y="905"/>
                  </a:lnTo>
                  <a:lnTo>
                    <a:pt x="1731" y="956"/>
                  </a:lnTo>
                  <a:lnTo>
                    <a:pt x="1669" y="984"/>
                  </a:lnTo>
                  <a:lnTo>
                    <a:pt x="1616" y="913"/>
                  </a:lnTo>
                  <a:lnTo>
                    <a:pt x="1591" y="905"/>
                  </a:lnTo>
                  <a:lnTo>
                    <a:pt x="1575" y="838"/>
                  </a:lnTo>
                  <a:lnTo>
                    <a:pt x="1516" y="856"/>
                  </a:lnTo>
                  <a:lnTo>
                    <a:pt x="1463" y="818"/>
                  </a:lnTo>
                  <a:lnTo>
                    <a:pt x="1445" y="838"/>
                  </a:lnTo>
                  <a:lnTo>
                    <a:pt x="1457" y="880"/>
                  </a:lnTo>
                  <a:lnTo>
                    <a:pt x="1421" y="895"/>
                  </a:lnTo>
                  <a:lnTo>
                    <a:pt x="1362" y="909"/>
                  </a:lnTo>
                  <a:lnTo>
                    <a:pt x="1378" y="958"/>
                  </a:lnTo>
                  <a:lnTo>
                    <a:pt x="1313" y="950"/>
                  </a:lnTo>
                  <a:lnTo>
                    <a:pt x="1248" y="907"/>
                  </a:lnTo>
                  <a:lnTo>
                    <a:pt x="1197" y="944"/>
                  </a:lnTo>
                  <a:lnTo>
                    <a:pt x="1201" y="986"/>
                  </a:lnTo>
                  <a:lnTo>
                    <a:pt x="1252" y="1009"/>
                  </a:lnTo>
                  <a:lnTo>
                    <a:pt x="1280" y="1009"/>
                  </a:lnTo>
                  <a:lnTo>
                    <a:pt x="1301" y="1068"/>
                  </a:lnTo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4" name="Freeform 113"/>
            <p:cNvSpPr>
              <a:spLocks/>
            </p:cNvSpPr>
            <p:nvPr/>
          </p:nvSpPr>
          <p:spPr bwMode="gray">
            <a:xfrm>
              <a:off x="2685" y="3045"/>
              <a:ext cx="453" cy="398"/>
            </a:xfrm>
            <a:custGeom>
              <a:avLst/>
              <a:gdLst>
                <a:gd name="T0" fmla="*/ 221 w 907"/>
                <a:gd name="T1" fmla="*/ 85 h 796"/>
                <a:gd name="T2" fmla="*/ 221 w 907"/>
                <a:gd name="T3" fmla="*/ 106 h 796"/>
                <a:gd name="T4" fmla="*/ 226 w 907"/>
                <a:gd name="T5" fmla="*/ 130 h 796"/>
                <a:gd name="T6" fmla="*/ 217 w 907"/>
                <a:gd name="T7" fmla="*/ 139 h 796"/>
                <a:gd name="T8" fmla="*/ 209 w 907"/>
                <a:gd name="T9" fmla="*/ 152 h 796"/>
                <a:gd name="T10" fmla="*/ 195 w 907"/>
                <a:gd name="T11" fmla="*/ 160 h 796"/>
                <a:gd name="T12" fmla="*/ 179 w 907"/>
                <a:gd name="T13" fmla="*/ 159 h 796"/>
                <a:gd name="T14" fmla="*/ 165 w 907"/>
                <a:gd name="T15" fmla="*/ 174 h 796"/>
                <a:gd name="T16" fmla="*/ 150 w 907"/>
                <a:gd name="T17" fmla="*/ 168 h 796"/>
                <a:gd name="T18" fmla="*/ 134 w 907"/>
                <a:gd name="T19" fmla="*/ 164 h 796"/>
                <a:gd name="T20" fmla="*/ 120 w 907"/>
                <a:gd name="T21" fmla="*/ 174 h 796"/>
                <a:gd name="T22" fmla="*/ 105 w 907"/>
                <a:gd name="T23" fmla="*/ 184 h 796"/>
                <a:gd name="T24" fmla="*/ 98 w 907"/>
                <a:gd name="T25" fmla="*/ 196 h 796"/>
                <a:gd name="T26" fmla="*/ 70 w 907"/>
                <a:gd name="T27" fmla="*/ 185 h 796"/>
                <a:gd name="T28" fmla="*/ 48 w 907"/>
                <a:gd name="T29" fmla="*/ 199 h 796"/>
                <a:gd name="T30" fmla="*/ 44 w 907"/>
                <a:gd name="T31" fmla="*/ 187 h 796"/>
                <a:gd name="T32" fmla="*/ 34 w 907"/>
                <a:gd name="T33" fmla="*/ 168 h 796"/>
                <a:gd name="T34" fmla="*/ 41 w 907"/>
                <a:gd name="T35" fmla="*/ 126 h 796"/>
                <a:gd name="T36" fmla="*/ 27 w 907"/>
                <a:gd name="T37" fmla="*/ 116 h 796"/>
                <a:gd name="T38" fmla="*/ 6 w 907"/>
                <a:gd name="T39" fmla="*/ 118 h 796"/>
                <a:gd name="T40" fmla="*/ 0 w 907"/>
                <a:gd name="T41" fmla="*/ 98 h 796"/>
                <a:gd name="T42" fmla="*/ 21 w 907"/>
                <a:gd name="T43" fmla="*/ 88 h 796"/>
                <a:gd name="T44" fmla="*/ 30 w 907"/>
                <a:gd name="T45" fmla="*/ 86 h 796"/>
                <a:gd name="T46" fmla="*/ 59 w 907"/>
                <a:gd name="T47" fmla="*/ 83 h 796"/>
                <a:gd name="T48" fmla="*/ 78 w 907"/>
                <a:gd name="T49" fmla="*/ 69 h 796"/>
                <a:gd name="T50" fmla="*/ 98 w 907"/>
                <a:gd name="T51" fmla="*/ 48 h 796"/>
                <a:gd name="T52" fmla="*/ 78 w 907"/>
                <a:gd name="T53" fmla="*/ 42 h 796"/>
                <a:gd name="T54" fmla="*/ 90 w 907"/>
                <a:gd name="T55" fmla="*/ 22 h 796"/>
                <a:gd name="T56" fmla="*/ 122 w 907"/>
                <a:gd name="T57" fmla="*/ 35 h 796"/>
                <a:gd name="T58" fmla="*/ 132 w 907"/>
                <a:gd name="T59" fmla="*/ 19 h 796"/>
                <a:gd name="T60" fmla="*/ 139 w 907"/>
                <a:gd name="T61" fmla="*/ 5 h 796"/>
                <a:gd name="T62" fmla="*/ 157 w 907"/>
                <a:gd name="T63" fmla="*/ 9 h 796"/>
                <a:gd name="T64" fmla="*/ 175 w 907"/>
                <a:gd name="T65" fmla="*/ 22 h 796"/>
                <a:gd name="T66" fmla="*/ 195 w 907"/>
                <a:gd name="T67" fmla="*/ 41 h 796"/>
                <a:gd name="T68" fmla="*/ 216 w 907"/>
                <a:gd name="T69" fmla="*/ 52 h 796"/>
                <a:gd name="T70" fmla="*/ 208 w 907"/>
                <a:gd name="T71" fmla="*/ 78 h 79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907"/>
                <a:gd name="T109" fmla="*/ 0 h 796"/>
                <a:gd name="T110" fmla="*/ 907 w 907"/>
                <a:gd name="T111" fmla="*/ 796 h 79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907" h="796">
                  <a:moveTo>
                    <a:pt x="817" y="333"/>
                  </a:moveTo>
                  <a:lnTo>
                    <a:pt x="884" y="339"/>
                  </a:lnTo>
                  <a:lnTo>
                    <a:pt x="905" y="372"/>
                  </a:lnTo>
                  <a:lnTo>
                    <a:pt x="884" y="424"/>
                  </a:lnTo>
                  <a:lnTo>
                    <a:pt x="880" y="475"/>
                  </a:lnTo>
                  <a:lnTo>
                    <a:pt x="907" y="520"/>
                  </a:lnTo>
                  <a:lnTo>
                    <a:pt x="882" y="569"/>
                  </a:lnTo>
                  <a:lnTo>
                    <a:pt x="870" y="555"/>
                  </a:lnTo>
                  <a:lnTo>
                    <a:pt x="837" y="567"/>
                  </a:lnTo>
                  <a:lnTo>
                    <a:pt x="837" y="607"/>
                  </a:lnTo>
                  <a:lnTo>
                    <a:pt x="801" y="607"/>
                  </a:lnTo>
                  <a:lnTo>
                    <a:pt x="783" y="640"/>
                  </a:lnTo>
                  <a:lnTo>
                    <a:pt x="746" y="620"/>
                  </a:lnTo>
                  <a:lnTo>
                    <a:pt x="717" y="636"/>
                  </a:lnTo>
                  <a:lnTo>
                    <a:pt x="709" y="670"/>
                  </a:lnTo>
                  <a:lnTo>
                    <a:pt x="663" y="695"/>
                  </a:lnTo>
                  <a:lnTo>
                    <a:pt x="640" y="674"/>
                  </a:lnTo>
                  <a:lnTo>
                    <a:pt x="600" y="670"/>
                  </a:lnTo>
                  <a:lnTo>
                    <a:pt x="579" y="630"/>
                  </a:lnTo>
                  <a:lnTo>
                    <a:pt x="539" y="654"/>
                  </a:lnTo>
                  <a:lnTo>
                    <a:pt x="530" y="683"/>
                  </a:lnTo>
                  <a:lnTo>
                    <a:pt x="480" y="695"/>
                  </a:lnTo>
                  <a:lnTo>
                    <a:pt x="449" y="725"/>
                  </a:lnTo>
                  <a:lnTo>
                    <a:pt x="421" y="735"/>
                  </a:lnTo>
                  <a:lnTo>
                    <a:pt x="417" y="756"/>
                  </a:lnTo>
                  <a:lnTo>
                    <a:pt x="392" y="782"/>
                  </a:lnTo>
                  <a:lnTo>
                    <a:pt x="337" y="774"/>
                  </a:lnTo>
                  <a:lnTo>
                    <a:pt x="283" y="740"/>
                  </a:lnTo>
                  <a:lnTo>
                    <a:pt x="246" y="742"/>
                  </a:lnTo>
                  <a:lnTo>
                    <a:pt x="193" y="794"/>
                  </a:lnTo>
                  <a:lnTo>
                    <a:pt x="142" y="796"/>
                  </a:lnTo>
                  <a:lnTo>
                    <a:pt x="179" y="746"/>
                  </a:lnTo>
                  <a:lnTo>
                    <a:pt x="177" y="691"/>
                  </a:lnTo>
                  <a:lnTo>
                    <a:pt x="136" y="672"/>
                  </a:lnTo>
                  <a:lnTo>
                    <a:pt x="114" y="628"/>
                  </a:lnTo>
                  <a:lnTo>
                    <a:pt x="165" y="504"/>
                  </a:lnTo>
                  <a:lnTo>
                    <a:pt x="130" y="459"/>
                  </a:lnTo>
                  <a:lnTo>
                    <a:pt x="108" y="465"/>
                  </a:lnTo>
                  <a:lnTo>
                    <a:pt x="67" y="485"/>
                  </a:lnTo>
                  <a:lnTo>
                    <a:pt x="26" y="473"/>
                  </a:lnTo>
                  <a:lnTo>
                    <a:pt x="22" y="418"/>
                  </a:lnTo>
                  <a:lnTo>
                    <a:pt x="0" y="390"/>
                  </a:lnTo>
                  <a:lnTo>
                    <a:pt x="55" y="329"/>
                  </a:lnTo>
                  <a:lnTo>
                    <a:pt x="85" y="351"/>
                  </a:lnTo>
                  <a:lnTo>
                    <a:pt x="108" y="325"/>
                  </a:lnTo>
                  <a:lnTo>
                    <a:pt x="122" y="341"/>
                  </a:lnTo>
                  <a:lnTo>
                    <a:pt x="191" y="341"/>
                  </a:lnTo>
                  <a:lnTo>
                    <a:pt x="238" y="331"/>
                  </a:lnTo>
                  <a:lnTo>
                    <a:pt x="254" y="266"/>
                  </a:lnTo>
                  <a:lnTo>
                    <a:pt x="315" y="276"/>
                  </a:lnTo>
                  <a:lnTo>
                    <a:pt x="413" y="248"/>
                  </a:lnTo>
                  <a:lnTo>
                    <a:pt x="392" y="189"/>
                  </a:lnTo>
                  <a:lnTo>
                    <a:pt x="364" y="189"/>
                  </a:lnTo>
                  <a:lnTo>
                    <a:pt x="313" y="166"/>
                  </a:lnTo>
                  <a:lnTo>
                    <a:pt x="309" y="124"/>
                  </a:lnTo>
                  <a:lnTo>
                    <a:pt x="360" y="87"/>
                  </a:lnTo>
                  <a:lnTo>
                    <a:pt x="421" y="128"/>
                  </a:lnTo>
                  <a:lnTo>
                    <a:pt x="490" y="138"/>
                  </a:lnTo>
                  <a:lnTo>
                    <a:pt x="476" y="89"/>
                  </a:lnTo>
                  <a:lnTo>
                    <a:pt x="531" y="75"/>
                  </a:lnTo>
                  <a:lnTo>
                    <a:pt x="569" y="60"/>
                  </a:lnTo>
                  <a:lnTo>
                    <a:pt x="557" y="18"/>
                  </a:lnTo>
                  <a:lnTo>
                    <a:pt x="577" y="0"/>
                  </a:lnTo>
                  <a:lnTo>
                    <a:pt x="628" y="36"/>
                  </a:lnTo>
                  <a:lnTo>
                    <a:pt x="687" y="18"/>
                  </a:lnTo>
                  <a:lnTo>
                    <a:pt x="703" y="85"/>
                  </a:lnTo>
                  <a:lnTo>
                    <a:pt x="728" y="93"/>
                  </a:lnTo>
                  <a:lnTo>
                    <a:pt x="781" y="164"/>
                  </a:lnTo>
                  <a:lnTo>
                    <a:pt x="843" y="136"/>
                  </a:lnTo>
                  <a:lnTo>
                    <a:pt x="864" y="209"/>
                  </a:lnTo>
                  <a:lnTo>
                    <a:pt x="884" y="280"/>
                  </a:lnTo>
                  <a:lnTo>
                    <a:pt x="833" y="309"/>
                  </a:lnTo>
                  <a:lnTo>
                    <a:pt x="817" y="333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9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" name="Freeform 114"/>
            <p:cNvSpPr>
              <a:spLocks/>
            </p:cNvSpPr>
            <p:nvPr/>
          </p:nvSpPr>
          <p:spPr bwMode="gray">
            <a:xfrm>
              <a:off x="2685" y="3045"/>
              <a:ext cx="453" cy="398"/>
            </a:xfrm>
            <a:custGeom>
              <a:avLst/>
              <a:gdLst>
                <a:gd name="T0" fmla="*/ 221 w 907"/>
                <a:gd name="T1" fmla="*/ 85 h 796"/>
                <a:gd name="T2" fmla="*/ 221 w 907"/>
                <a:gd name="T3" fmla="*/ 106 h 796"/>
                <a:gd name="T4" fmla="*/ 226 w 907"/>
                <a:gd name="T5" fmla="*/ 130 h 796"/>
                <a:gd name="T6" fmla="*/ 217 w 907"/>
                <a:gd name="T7" fmla="*/ 139 h 796"/>
                <a:gd name="T8" fmla="*/ 209 w 907"/>
                <a:gd name="T9" fmla="*/ 152 h 796"/>
                <a:gd name="T10" fmla="*/ 195 w 907"/>
                <a:gd name="T11" fmla="*/ 160 h 796"/>
                <a:gd name="T12" fmla="*/ 179 w 907"/>
                <a:gd name="T13" fmla="*/ 159 h 796"/>
                <a:gd name="T14" fmla="*/ 165 w 907"/>
                <a:gd name="T15" fmla="*/ 174 h 796"/>
                <a:gd name="T16" fmla="*/ 150 w 907"/>
                <a:gd name="T17" fmla="*/ 168 h 796"/>
                <a:gd name="T18" fmla="*/ 134 w 907"/>
                <a:gd name="T19" fmla="*/ 164 h 796"/>
                <a:gd name="T20" fmla="*/ 120 w 907"/>
                <a:gd name="T21" fmla="*/ 174 h 796"/>
                <a:gd name="T22" fmla="*/ 105 w 907"/>
                <a:gd name="T23" fmla="*/ 184 h 796"/>
                <a:gd name="T24" fmla="*/ 98 w 907"/>
                <a:gd name="T25" fmla="*/ 196 h 796"/>
                <a:gd name="T26" fmla="*/ 70 w 907"/>
                <a:gd name="T27" fmla="*/ 185 h 796"/>
                <a:gd name="T28" fmla="*/ 48 w 907"/>
                <a:gd name="T29" fmla="*/ 199 h 796"/>
                <a:gd name="T30" fmla="*/ 44 w 907"/>
                <a:gd name="T31" fmla="*/ 187 h 796"/>
                <a:gd name="T32" fmla="*/ 34 w 907"/>
                <a:gd name="T33" fmla="*/ 168 h 796"/>
                <a:gd name="T34" fmla="*/ 41 w 907"/>
                <a:gd name="T35" fmla="*/ 126 h 796"/>
                <a:gd name="T36" fmla="*/ 27 w 907"/>
                <a:gd name="T37" fmla="*/ 116 h 796"/>
                <a:gd name="T38" fmla="*/ 6 w 907"/>
                <a:gd name="T39" fmla="*/ 118 h 796"/>
                <a:gd name="T40" fmla="*/ 0 w 907"/>
                <a:gd name="T41" fmla="*/ 98 h 796"/>
                <a:gd name="T42" fmla="*/ 21 w 907"/>
                <a:gd name="T43" fmla="*/ 88 h 796"/>
                <a:gd name="T44" fmla="*/ 30 w 907"/>
                <a:gd name="T45" fmla="*/ 86 h 796"/>
                <a:gd name="T46" fmla="*/ 59 w 907"/>
                <a:gd name="T47" fmla="*/ 83 h 796"/>
                <a:gd name="T48" fmla="*/ 78 w 907"/>
                <a:gd name="T49" fmla="*/ 69 h 796"/>
                <a:gd name="T50" fmla="*/ 98 w 907"/>
                <a:gd name="T51" fmla="*/ 48 h 796"/>
                <a:gd name="T52" fmla="*/ 78 w 907"/>
                <a:gd name="T53" fmla="*/ 42 h 796"/>
                <a:gd name="T54" fmla="*/ 90 w 907"/>
                <a:gd name="T55" fmla="*/ 22 h 796"/>
                <a:gd name="T56" fmla="*/ 122 w 907"/>
                <a:gd name="T57" fmla="*/ 35 h 796"/>
                <a:gd name="T58" fmla="*/ 132 w 907"/>
                <a:gd name="T59" fmla="*/ 19 h 796"/>
                <a:gd name="T60" fmla="*/ 139 w 907"/>
                <a:gd name="T61" fmla="*/ 5 h 796"/>
                <a:gd name="T62" fmla="*/ 157 w 907"/>
                <a:gd name="T63" fmla="*/ 9 h 796"/>
                <a:gd name="T64" fmla="*/ 175 w 907"/>
                <a:gd name="T65" fmla="*/ 22 h 796"/>
                <a:gd name="T66" fmla="*/ 195 w 907"/>
                <a:gd name="T67" fmla="*/ 41 h 796"/>
                <a:gd name="T68" fmla="*/ 216 w 907"/>
                <a:gd name="T69" fmla="*/ 52 h 796"/>
                <a:gd name="T70" fmla="*/ 208 w 907"/>
                <a:gd name="T71" fmla="*/ 78 h 79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907"/>
                <a:gd name="T109" fmla="*/ 0 h 796"/>
                <a:gd name="T110" fmla="*/ 907 w 907"/>
                <a:gd name="T111" fmla="*/ 796 h 79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907" h="796">
                  <a:moveTo>
                    <a:pt x="817" y="333"/>
                  </a:moveTo>
                  <a:lnTo>
                    <a:pt x="884" y="339"/>
                  </a:lnTo>
                  <a:lnTo>
                    <a:pt x="905" y="372"/>
                  </a:lnTo>
                  <a:lnTo>
                    <a:pt x="884" y="424"/>
                  </a:lnTo>
                  <a:lnTo>
                    <a:pt x="880" y="475"/>
                  </a:lnTo>
                  <a:lnTo>
                    <a:pt x="907" y="520"/>
                  </a:lnTo>
                  <a:lnTo>
                    <a:pt x="882" y="569"/>
                  </a:lnTo>
                  <a:lnTo>
                    <a:pt x="870" y="555"/>
                  </a:lnTo>
                  <a:lnTo>
                    <a:pt x="837" y="567"/>
                  </a:lnTo>
                  <a:lnTo>
                    <a:pt x="837" y="607"/>
                  </a:lnTo>
                  <a:lnTo>
                    <a:pt x="801" y="607"/>
                  </a:lnTo>
                  <a:lnTo>
                    <a:pt x="783" y="640"/>
                  </a:lnTo>
                  <a:lnTo>
                    <a:pt x="746" y="620"/>
                  </a:lnTo>
                  <a:lnTo>
                    <a:pt x="717" y="636"/>
                  </a:lnTo>
                  <a:lnTo>
                    <a:pt x="709" y="670"/>
                  </a:lnTo>
                  <a:lnTo>
                    <a:pt x="663" y="695"/>
                  </a:lnTo>
                  <a:lnTo>
                    <a:pt x="640" y="674"/>
                  </a:lnTo>
                  <a:lnTo>
                    <a:pt x="600" y="670"/>
                  </a:lnTo>
                  <a:lnTo>
                    <a:pt x="579" y="630"/>
                  </a:lnTo>
                  <a:lnTo>
                    <a:pt x="539" y="654"/>
                  </a:lnTo>
                  <a:lnTo>
                    <a:pt x="530" y="683"/>
                  </a:lnTo>
                  <a:lnTo>
                    <a:pt x="480" y="695"/>
                  </a:lnTo>
                  <a:lnTo>
                    <a:pt x="449" y="725"/>
                  </a:lnTo>
                  <a:lnTo>
                    <a:pt x="421" y="735"/>
                  </a:lnTo>
                  <a:lnTo>
                    <a:pt x="417" y="756"/>
                  </a:lnTo>
                  <a:lnTo>
                    <a:pt x="392" y="782"/>
                  </a:lnTo>
                  <a:lnTo>
                    <a:pt x="337" y="774"/>
                  </a:lnTo>
                  <a:lnTo>
                    <a:pt x="283" y="740"/>
                  </a:lnTo>
                  <a:lnTo>
                    <a:pt x="246" y="742"/>
                  </a:lnTo>
                  <a:lnTo>
                    <a:pt x="193" y="794"/>
                  </a:lnTo>
                  <a:lnTo>
                    <a:pt x="142" y="796"/>
                  </a:lnTo>
                  <a:lnTo>
                    <a:pt x="179" y="746"/>
                  </a:lnTo>
                  <a:lnTo>
                    <a:pt x="177" y="691"/>
                  </a:lnTo>
                  <a:lnTo>
                    <a:pt x="136" y="672"/>
                  </a:lnTo>
                  <a:lnTo>
                    <a:pt x="114" y="628"/>
                  </a:lnTo>
                  <a:lnTo>
                    <a:pt x="165" y="504"/>
                  </a:lnTo>
                  <a:lnTo>
                    <a:pt x="130" y="459"/>
                  </a:lnTo>
                  <a:lnTo>
                    <a:pt x="108" y="465"/>
                  </a:lnTo>
                  <a:lnTo>
                    <a:pt x="67" y="485"/>
                  </a:lnTo>
                  <a:lnTo>
                    <a:pt x="26" y="473"/>
                  </a:lnTo>
                  <a:lnTo>
                    <a:pt x="22" y="418"/>
                  </a:lnTo>
                  <a:lnTo>
                    <a:pt x="0" y="390"/>
                  </a:lnTo>
                  <a:lnTo>
                    <a:pt x="55" y="329"/>
                  </a:lnTo>
                  <a:lnTo>
                    <a:pt x="85" y="351"/>
                  </a:lnTo>
                  <a:lnTo>
                    <a:pt x="108" y="325"/>
                  </a:lnTo>
                  <a:lnTo>
                    <a:pt x="122" y="341"/>
                  </a:lnTo>
                  <a:lnTo>
                    <a:pt x="191" y="341"/>
                  </a:lnTo>
                  <a:lnTo>
                    <a:pt x="238" y="331"/>
                  </a:lnTo>
                  <a:lnTo>
                    <a:pt x="254" y="266"/>
                  </a:lnTo>
                  <a:lnTo>
                    <a:pt x="315" y="276"/>
                  </a:lnTo>
                  <a:lnTo>
                    <a:pt x="413" y="248"/>
                  </a:lnTo>
                  <a:lnTo>
                    <a:pt x="392" y="189"/>
                  </a:lnTo>
                  <a:lnTo>
                    <a:pt x="364" y="189"/>
                  </a:lnTo>
                  <a:lnTo>
                    <a:pt x="313" y="166"/>
                  </a:lnTo>
                  <a:lnTo>
                    <a:pt x="309" y="124"/>
                  </a:lnTo>
                  <a:lnTo>
                    <a:pt x="360" y="87"/>
                  </a:lnTo>
                  <a:lnTo>
                    <a:pt x="421" y="128"/>
                  </a:lnTo>
                  <a:lnTo>
                    <a:pt x="490" y="138"/>
                  </a:lnTo>
                  <a:lnTo>
                    <a:pt x="476" y="89"/>
                  </a:lnTo>
                  <a:lnTo>
                    <a:pt x="531" y="75"/>
                  </a:lnTo>
                  <a:lnTo>
                    <a:pt x="569" y="60"/>
                  </a:lnTo>
                  <a:lnTo>
                    <a:pt x="557" y="18"/>
                  </a:lnTo>
                  <a:lnTo>
                    <a:pt x="577" y="0"/>
                  </a:lnTo>
                  <a:lnTo>
                    <a:pt x="628" y="36"/>
                  </a:lnTo>
                  <a:lnTo>
                    <a:pt x="687" y="18"/>
                  </a:lnTo>
                  <a:lnTo>
                    <a:pt x="703" y="85"/>
                  </a:lnTo>
                  <a:lnTo>
                    <a:pt x="728" y="93"/>
                  </a:lnTo>
                  <a:lnTo>
                    <a:pt x="781" y="164"/>
                  </a:lnTo>
                  <a:lnTo>
                    <a:pt x="843" y="136"/>
                  </a:lnTo>
                  <a:lnTo>
                    <a:pt x="864" y="209"/>
                  </a:lnTo>
                  <a:lnTo>
                    <a:pt x="884" y="280"/>
                  </a:lnTo>
                  <a:lnTo>
                    <a:pt x="833" y="309"/>
                  </a:lnTo>
                  <a:lnTo>
                    <a:pt x="817" y="333"/>
                  </a:lnTo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6" name="Freeform 115"/>
            <p:cNvSpPr>
              <a:spLocks/>
            </p:cNvSpPr>
            <p:nvPr/>
          </p:nvSpPr>
          <p:spPr bwMode="gray">
            <a:xfrm>
              <a:off x="3094" y="2950"/>
              <a:ext cx="402" cy="458"/>
            </a:xfrm>
            <a:custGeom>
              <a:avLst/>
              <a:gdLst>
                <a:gd name="T0" fmla="*/ 186 w 805"/>
                <a:gd name="T1" fmla="*/ 44 h 917"/>
                <a:gd name="T2" fmla="*/ 191 w 805"/>
                <a:gd name="T3" fmla="*/ 62 h 917"/>
                <a:gd name="T4" fmla="*/ 185 w 805"/>
                <a:gd name="T5" fmla="*/ 74 h 917"/>
                <a:gd name="T6" fmla="*/ 176 w 805"/>
                <a:gd name="T7" fmla="*/ 80 h 917"/>
                <a:gd name="T8" fmla="*/ 171 w 805"/>
                <a:gd name="T9" fmla="*/ 98 h 917"/>
                <a:gd name="T10" fmla="*/ 184 w 805"/>
                <a:gd name="T11" fmla="*/ 111 h 917"/>
                <a:gd name="T12" fmla="*/ 186 w 805"/>
                <a:gd name="T13" fmla="*/ 132 h 917"/>
                <a:gd name="T14" fmla="*/ 196 w 805"/>
                <a:gd name="T15" fmla="*/ 139 h 917"/>
                <a:gd name="T16" fmla="*/ 201 w 805"/>
                <a:gd name="T17" fmla="*/ 156 h 917"/>
                <a:gd name="T18" fmla="*/ 194 w 805"/>
                <a:gd name="T19" fmla="*/ 172 h 917"/>
                <a:gd name="T20" fmla="*/ 195 w 805"/>
                <a:gd name="T21" fmla="*/ 186 h 917"/>
                <a:gd name="T22" fmla="*/ 181 w 805"/>
                <a:gd name="T23" fmla="*/ 194 h 917"/>
                <a:gd name="T24" fmla="*/ 168 w 805"/>
                <a:gd name="T25" fmla="*/ 186 h 917"/>
                <a:gd name="T26" fmla="*/ 143 w 805"/>
                <a:gd name="T27" fmla="*/ 204 h 917"/>
                <a:gd name="T28" fmla="*/ 129 w 805"/>
                <a:gd name="T29" fmla="*/ 206 h 917"/>
                <a:gd name="T30" fmla="*/ 129 w 805"/>
                <a:gd name="T31" fmla="*/ 220 h 917"/>
                <a:gd name="T32" fmla="*/ 123 w 805"/>
                <a:gd name="T33" fmla="*/ 223 h 917"/>
                <a:gd name="T34" fmla="*/ 114 w 805"/>
                <a:gd name="T35" fmla="*/ 223 h 917"/>
                <a:gd name="T36" fmla="*/ 104 w 805"/>
                <a:gd name="T37" fmla="*/ 229 h 917"/>
                <a:gd name="T38" fmla="*/ 104 w 805"/>
                <a:gd name="T39" fmla="*/ 218 h 917"/>
                <a:gd name="T40" fmla="*/ 100 w 805"/>
                <a:gd name="T41" fmla="*/ 212 h 917"/>
                <a:gd name="T42" fmla="*/ 83 w 805"/>
                <a:gd name="T43" fmla="*/ 212 h 917"/>
                <a:gd name="T44" fmla="*/ 96 w 805"/>
                <a:gd name="T45" fmla="*/ 196 h 917"/>
                <a:gd name="T46" fmla="*/ 97 w 805"/>
                <a:gd name="T47" fmla="*/ 181 h 917"/>
                <a:gd name="T48" fmla="*/ 90 w 805"/>
                <a:gd name="T49" fmla="*/ 176 h 917"/>
                <a:gd name="T50" fmla="*/ 90 w 805"/>
                <a:gd name="T51" fmla="*/ 161 h 917"/>
                <a:gd name="T52" fmla="*/ 82 w 805"/>
                <a:gd name="T53" fmla="*/ 159 h 917"/>
                <a:gd name="T54" fmla="*/ 74 w 805"/>
                <a:gd name="T55" fmla="*/ 163 h 917"/>
                <a:gd name="T56" fmla="*/ 64 w 805"/>
                <a:gd name="T57" fmla="*/ 160 h 917"/>
                <a:gd name="T58" fmla="*/ 53 w 805"/>
                <a:gd name="T59" fmla="*/ 175 h 917"/>
                <a:gd name="T60" fmla="*/ 47 w 805"/>
                <a:gd name="T61" fmla="*/ 168 h 917"/>
                <a:gd name="T62" fmla="*/ 40 w 805"/>
                <a:gd name="T63" fmla="*/ 166 h 917"/>
                <a:gd name="T64" fmla="*/ 37 w 805"/>
                <a:gd name="T65" fmla="*/ 178 h 917"/>
                <a:gd name="T66" fmla="*/ 22 w 805"/>
                <a:gd name="T67" fmla="*/ 177 h 917"/>
                <a:gd name="T68" fmla="*/ 15 w 805"/>
                <a:gd name="T69" fmla="*/ 166 h 917"/>
                <a:gd name="T70" fmla="*/ 16 w 805"/>
                <a:gd name="T71" fmla="*/ 153 h 917"/>
                <a:gd name="T72" fmla="*/ 21 w 805"/>
                <a:gd name="T73" fmla="*/ 140 h 917"/>
                <a:gd name="T74" fmla="*/ 16 w 805"/>
                <a:gd name="T75" fmla="*/ 132 h 917"/>
                <a:gd name="T76" fmla="*/ 0 w 805"/>
                <a:gd name="T77" fmla="*/ 130 h 917"/>
                <a:gd name="T78" fmla="*/ 3 w 805"/>
                <a:gd name="T79" fmla="*/ 124 h 917"/>
                <a:gd name="T80" fmla="*/ 15 w 805"/>
                <a:gd name="T81" fmla="*/ 117 h 917"/>
                <a:gd name="T82" fmla="*/ 6 w 805"/>
                <a:gd name="T83" fmla="*/ 81 h 917"/>
                <a:gd name="T84" fmla="*/ 6 w 805"/>
                <a:gd name="T85" fmla="*/ 68 h 917"/>
                <a:gd name="T86" fmla="*/ 3 w 805"/>
                <a:gd name="T87" fmla="*/ 46 h 917"/>
                <a:gd name="T88" fmla="*/ 10 w 805"/>
                <a:gd name="T89" fmla="*/ 30 h 917"/>
                <a:gd name="T90" fmla="*/ 25 w 805"/>
                <a:gd name="T91" fmla="*/ 17 h 917"/>
                <a:gd name="T92" fmla="*/ 49 w 805"/>
                <a:gd name="T93" fmla="*/ 21 h 917"/>
                <a:gd name="T94" fmla="*/ 53 w 805"/>
                <a:gd name="T95" fmla="*/ 14 h 917"/>
                <a:gd name="T96" fmla="*/ 45 w 805"/>
                <a:gd name="T97" fmla="*/ 4 h 917"/>
                <a:gd name="T98" fmla="*/ 63 w 805"/>
                <a:gd name="T99" fmla="*/ 0 h 917"/>
                <a:gd name="T100" fmla="*/ 85 w 805"/>
                <a:gd name="T101" fmla="*/ 6 h 917"/>
                <a:gd name="T102" fmla="*/ 102 w 805"/>
                <a:gd name="T103" fmla="*/ 7 h 917"/>
                <a:gd name="T104" fmla="*/ 117 w 805"/>
                <a:gd name="T105" fmla="*/ 17 h 917"/>
                <a:gd name="T106" fmla="*/ 132 w 805"/>
                <a:gd name="T107" fmla="*/ 8 h 917"/>
                <a:gd name="T108" fmla="*/ 140 w 805"/>
                <a:gd name="T109" fmla="*/ 10 h 917"/>
                <a:gd name="T110" fmla="*/ 141 w 805"/>
                <a:gd name="T111" fmla="*/ 18 h 917"/>
                <a:gd name="T112" fmla="*/ 159 w 805"/>
                <a:gd name="T113" fmla="*/ 6 h 917"/>
                <a:gd name="T114" fmla="*/ 167 w 805"/>
                <a:gd name="T115" fmla="*/ 14 h 917"/>
                <a:gd name="T116" fmla="*/ 166 w 805"/>
                <a:gd name="T117" fmla="*/ 28 h 917"/>
                <a:gd name="T118" fmla="*/ 178 w 805"/>
                <a:gd name="T119" fmla="*/ 31 h 917"/>
                <a:gd name="T120" fmla="*/ 186 w 805"/>
                <a:gd name="T121" fmla="*/ 44 h 917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805"/>
                <a:gd name="T184" fmla="*/ 0 h 917"/>
                <a:gd name="T185" fmla="*/ 805 w 805"/>
                <a:gd name="T186" fmla="*/ 917 h 917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805" h="917">
                  <a:moveTo>
                    <a:pt x="746" y="177"/>
                  </a:moveTo>
                  <a:lnTo>
                    <a:pt x="766" y="251"/>
                  </a:lnTo>
                  <a:lnTo>
                    <a:pt x="740" y="299"/>
                  </a:lnTo>
                  <a:lnTo>
                    <a:pt x="707" y="322"/>
                  </a:lnTo>
                  <a:lnTo>
                    <a:pt x="685" y="393"/>
                  </a:lnTo>
                  <a:lnTo>
                    <a:pt x="736" y="446"/>
                  </a:lnTo>
                  <a:lnTo>
                    <a:pt x="746" y="531"/>
                  </a:lnTo>
                  <a:lnTo>
                    <a:pt x="787" y="557"/>
                  </a:lnTo>
                  <a:lnTo>
                    <a:pt x="805" y="627"/>
                  </a:lnTo>
                  <a:lnTo>
                    <a:pt x="777" y="688"/>
                  </a:lnTo>
                  <a:lnTo>
                    <a:pt x="781" y="747"/>
                  </a:lnTo>
                  <a:lnTo>
                    <a:pt x="724" y="777"/>
                  </a:lnTo>
                  <a:lnTo>
                    <a:pt x="673" y="747"/>
                  </a:lnTo>
                  <a:lnTo>
                    <a:pt x="573" y="816"/>
                  </a:lnTo>
                  <a:lnTo>
                    <a:pt x="518" y="824"/>
                  </a:lnTo>
                  <a:lnTo>
                    <a:pt x="518" y="881"/>
                  </a:lnTo>
                  <a:lnTo>
                    <a:pt x="492" y="895"/>
                  </a:lnTo>
                  <a:lnTo>
                    <a:pt x="457" y="895"/>
                  </a:lnTo>
                  <a:lnTo>
                    <a:pt x="419" y="917"/>
                  </a:lnTo>
                  <a:lnTo>
                    <a:pt x="419" y="873"/>
                  </a:lnTo>
                  <a:lnTo>
                    <a:pt x="403" y="848"/>
                  </a:lnTo>
                  <a:lnTo>
                    <a:pt x="333" y="850"/>
                  </a:lnTo>
                  <a:lnTo>
                    <a:pt x="384" y="787"/>
                  </a:lnTo>
                  <a:lnTo>
                    <a:pt x="388" y="726"/>
                  </a:lnTo>
                  <a:lnTo>
                    <a:pt x="362" y="706"/>
                  </a:lnTo>
                  <a:lnTo>
                    <a:pt x="362" y="647"/>
                  </a:lnTo>
                  <a:lnTo>
                    <a:pt x="329" y="637"/>
                  </a:lnTo>
                  <a:lnTo>
                    <a:pt x="297" y="655"/>
                  </a:lnTo>
                  <a:lnTo>
                    <a:pt x="256" y="643"/>
                  </a:lnTo>
                  <a:lnTo>
                    <a:pt x="214" y="700"/>
                  </a:lnTo>
                  <a:lnTo>
                    <a:pt x="191" y="673"/>
                  </a:lnTo>
                  <a:lnTo>
                    <a:pt x="163" y="667"/>
                  </a:lnTo>
                  <a:lnTo>
                    <a:pt x="148" y="714"/>
                  </a:lnTo>
                  <a:lnTo>
                    <a:pt x="88" y="708"/>
                  </a:lnTo>
                  <a:lnTo>
                    <a:pt x="61" y="667"/>
                  </a:lnTo>
                  <a:lnTo>
                    <a:pt x="65" y="614"/>
                  </a:lnTo>
                  <a:lnTo>
                    <a:pt x="86" y="562"/>
                  </a:lnTo>
                  <a:lnTo>
                    <a:pt x="65" y="529"/>
                  </a:lnTo>
                  <a:lnTo>
                    <a:pt x="0" y="523"/>
                  </a:lnTo>
                  <a:lnTo>
                    <a:pt x="14" y="499"/>
                  </a:lnTo>
                  <a:lnTo>
                    <a:pt x="63" y="468"/>
                  </a:lnTo>
                  <a:lnTo>
                    <a:pt x="24" y="326"/>
                  </a:lnTo>
                  <a:lnTo>
                    <a:pt x="25" y="275"/>
                  </a:lnTo>
                  <a:lnTo>
                    <a:pt x="14" y="185"/>
                  </a:lnTo>
                  <a:lnTo>
                    <a:pt x="41" y="120"/>
                  </a:lnTo>
                  <a:lnTo>
                    <a:pt x="100" y="68"/>
                  </a:lnTo>
                  <a:lnTo>
                    <a:pt x="199" y="84"/>
                  </a:lnTo>
                  <a:lnTo>
                    <a:pt x="212" y="59"/>
                  </a:lnTo>
                  <a:lnTo>
                    <a:pt x="183" y="17"/>
                  </a:lnTo>
                  <a:lnTo>
                    <a:pt x="252" y="0"/>
                  </a:lnTo>
                  <a:lnTo>
                    <a:pt x="340" y="27"/>
                  </a:lnTo>
                  <a:lnTo>
                    <a:pt x="411" y="31"/>
                  </a:lnTo>
                  <a:lnTo>
                    <a:pt x="468" y="70"/>
                  </a:lnTo>
                  <a:lnTo>
                    <a:pt x="529" y="35"/>
                  </a:lnTo>
                  <a:lnTo>
                    <a:pt x="561" y="41"/>
                  </a:lnTo>
                  <a:lnTo>
                    <a:pt x="567" y="74"/>
                  </a:lnTo>
                  <a:lnTo>
                    <a:pt x="638" y="25"/>
                  </a:lnTo>
                  <a:lnTo>
                    <a:pt x="671" y="59"/>
                  </a:lnTo>
                  <a:lnTo>
                    <a:pt x="665" y="112"/>
                  </a:lnTo>
                  <a:lnTo>
                    <a:pt x="712" y="126"/>
                  </a:lnTo>
                  <a:lnTo>
                    <a:pt x="746" y="177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9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7" name="Freeform 116"/>
            <p:cNvSpPr>
              <a:spLocks/>
            </p:cNvSpPr>
            <p:nvPr/>
          </p:nvSpPr>
          <p:spPr bwMode="gray">
            <a:xfrm>
              <a:off x="3094" y="2950"/>
              <a:ext cx="402" cy="458"/>
            </a:xfrm>
            <a:custGeom>
              <a:avLst/>
              <a:gdLst>
                <a:gd name="T0" fmla="*/ 186 w 805"/>
                <a:gd name="T1" fmla="*/ 44 h 917"/>
                <a:gd name="T2" fmla="*/ 191 w 805"/>
                <a:gd name="T3" fmla="*/ 62 h 917"/>
                <a:gd name="T4" fmla="*/ 185 w 805"/>
                <a:gd name="T5" fmla="*/ 74 h 917"/>
                <a:gd name="T6" fmla="*/ 176 w 805"/>
                <a:gd name="T7" fmla="*/ 80 h 917"/>
                <a:gd name="T8" fmla="*/ 171 w 805"/>
                <a:gd name="T9" fmla="*/ 98 h 917"/>
                <a:gd name="T10" fmla="*/ 184 w 805"/>
                <a:gd name="T11" fmla="*/ 111 h 917"/>
                <a:gd name="T12" fmla="*/ 186 w 805"/>
                <a:gd name="T13" fmla="*/ 132 h 917"/>
                <a:gd name="T14" fmla="*/ 196 w 805"/>
                <a:gd name="T15" fmla="*/ 139 h 917"/>
                <a:gd name="T16" fmla="*/ 201 w 805"/>
                <a:gd name="T17" fmla="*/ 156 h 917"/>
                <a:gd name="T18" fmla="*/ 194 w 805"/>
                <a:gd name="T19" fmla="*/ 172 h 917"/>
                <a:gd name="T20" fmla="*/ 195 w 805"/>
                <a:gd name="T21" fmla="*/ 186 h 917"/>
                <a:gd name="T22" fmla="*/ 181 w 805"/>
                <a:gd name="T23" fmla="*/ 194 h 917"/>
                <a:gd name="T24" fmla="*/ 168 w 805"/>
                <a:gd name="T25" fmla="*/ 186 h 917"/>
                <a:gd name="T26" fmla="*/ 143 w 805"/>
                <a:gd name="T27" fmla="*/ 204 h 917"/>
                <a:gd name="T28" fmla="*/ 129 w 805"/>
                <a:gd name="T29" fmla="*/ 206 h 917"/>
                <a:gd name="T30" fmla="*/ 129 w 805"/>
                <a:gd name="T31" fmla="*/ 220 h 917"/>
                <a:gd name="T32" fmla="*/ 123 w 805"/>
                <a:gd name="T33" fmla="*/ 223 h 917"/>
                <a:gd name="T34" fmla="*/ 114 w 805"/>
                <a:gd name="T35" fmla="*/ 223 h 917"/>
                <a:gd name="T36" fmla="*/ 104 w 805"/>
                <a:gd name="T37" fmla="*/ 229 h 917"/>
                <a:gd name="T38" fmla="*/ 104 w 805"/>
                <a:gd name="T39" fmla="*/ 218 h 917"/>
                <a:gd name="T40" fmla="*/ 100 w 805"/>
                <a:gd name="T41" fmla="*/ 212 h 917"/>
                <a:gd name="T42" fmla="*/ 83 w 805"/>
                <a:gd name="T43" fmla="*/ 212 h 917"/>
                <a:gd name="T44" fmla="*/ 96 w 805"/>
                <a:gd name="T45" fmla="*/ 196 h 917"/>
                <a:gd name="T46" fmla="*/ 97 w 805"/>
                <a:gd name="T47" fmla="*/ 181 h 917"/>
                <a:gd name="T48" fmla="*/ 90 w 805"/>
                <a:gd name="T49" fmla="*/ 176 h 917"/>
                <a:gd name="T50" fmla="*/ 90 w 805"/>
                <a:gd name="T51" fmla="*/ 161 h 917"/>
                <a:gd name="T52" fmla="*/ 82 w 805"/>
                <a:gd name="T53" fmla="*/ 159 h 917"/>
                <a:gd name="T54" fmla="*/ 74 w 805"/>
                <a:gd name="T55" fmla="*/ 163 h 917"/>
                <a:gd name="T56" fmla="*/ 64 w 805"/>
                <a:gd name="T57" fmla="*/ 160 h 917"/>
                <a:gd name="T58" fmla="*/ 53 w 805"/>
                <a:gd name="T59" fmla="*/ 175 h 917"/>
                <a:gd name="T60" fmla="*/ 47 w 805"/>
                <a:gd name="T61" fmla="*/ 168 h 917"/>
                <a:gd name="T62" fmla="*/ 40 w 805"/>
                <a:gd name="T63" fmla="*/ 166 h 917"/>
                <a:gd name="T64" fmla="*/ 37 w 805"/>
                <a:gd name="T65" fmla="*/ 178 h 917"/>
                <a:gd name="T66" fmla="*/ 22 w 805"/>
                <a:gd name="T67" fmla="*/ 177 h 917"/>
                <a:gd name="T68" fmla="*/ 15 w 805"/>
                <a:gd name="T69" fmla="*/ 166 h 917"/>
                <a:gd name="T70" fmla="*/ 16 w 805"/>
                <a:gd name="T71" fmla="*/ 153 h 917"/>
                <a:gd name="T72" fmla="*/ 21 w 805"/>
                <a:gd name="T73" fmla="*/ 140 h 917"/>
                <a:gd name="T74" fmla="*/ 16 w 805"/>
                <a:gd name="T75" fmla="*/ 132 h 917"/>
                <a:gd name="T76" fmla="*/ 0 w 805"/>
                <a:gd name="T77" fmla="*/ 130 h 917"/>
                <a:gd name="T78" fmla="*/ 3 w 805"/>
                <a:gd name="T79" fmla="*/ 124 h 917"/>
                <a:gd name="T80" fmla="*/ 15 w 805"/>
                <a:gd name="T81" fmla="*/ 117 h 917"/>
                <a:gd name="T82" fmla="*/ 6 w 805"/>
                <a:gd name="T83" fmla="*/ 81 h 917"/>
                <a:gd name="T84" fmla="*/ 6 w 805"/>
                <a:gd name="T85" fmla="*/ 68 h 917"/>
                <a:gd name="T86" fmla="*/ 3 w 805"/>
                <a:gd name="T87" fmla="*/ 46 h 917"/>
                <a:gd name="T88" fmla="*/ 10 w 805"/>
                <a:gd name="T89" fmla="*/ 30 h 917"/>
                <a:gd name="T90" fmla="*/ 25 w 805"/>
                <a:gd name="T91" fmla="*/ 17 h 917"/>
                <a:gd name="T92" fmla="*/ 49 w 805"/>
                <a:gd name="T93" fmla="*/ 21 h 917"/>
                <a:gd name="T94" fmla="*/ 53 w 805"/>
                <a:gd name="T95" fmla="*/ 14 h 917"/>
                <a:gd name="T96" fmla="*/ 45 w 805"/>
                <a:gd name="T97" fmla="*/ 4 h 917"/>
                <a:gd name="T98" fmla="*/ 63 w 805"/>
                <a:gd name="T99" fmla="*/ 0 h 917"/>
                <a:gd name="T100" fmla="*/ 85 w 805"/>
                <a:gd name="T101" fmla="*/ 6 h 917"/>
                <a:gd name="T102" fmla="*/ 102 w 805"/>
                <a:gd name="T103" fmla="*/ 7 h 917"/>
                <a:gd name="T104" fmla="*/ 117 w 805"/>
                <a:gd name="T105" fmla="*/ 17 h 917"/>
                <a:gd name="T106" fmla="*/ 132 w 805"/>
                <a:gd name="T107" fmla="*/ 8 h 917"/>
                <a:gd name="T108" fmla="*/ 140 w 805"/>
                <a:gd name="T109" fmla="*/ 10 h 917"/>
                <a:gd name="T110" fmla="*/ 141 w 805"/>
                <a:gd name="T111" fmla="*/ 18 h 917"/>
                <a:gd name="T112" fmla="*/ 159 w 805"/>
                <a:gd name="T113" fmla="*/ 6 h 917"/>
                <a:gd name="T114" fmla="*/ 167 w 805"/>
                <a:gd name="T115" fmla="*/ 14 h 917"/>
                <a:gd name="T116" fmla="*/ 166 w 805"/>
                <a:gd name="T117" fmla="*/ 28 h 917"/>
                <a:gd name="T118" fmla="*/ 178 w 805"/>
                <a:gd name="T119" fmla="*/ 31 h 917"/>
                <a:gd name="T120" fmla="*/ 186 w 805"/>
                <a:gd name="T121" fmla="*/ 44 h 917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805"/>
                <a:gd name="T184" fmla="*/ 0 h 917"/>
                <a:gd name="T185" fmla="*/ 805 w 805"/>
                <a:gd name="T186" fmla="*/ 917 h 917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805" h="917">
                  <a:moveTo>
                    <a:pt x="746" y="177"/>
                  </a:moveTo>
                  <a:lnTo>
                    <a:pt x="766" y="251"/>
                  </a:lnTo>
                  <a:lnTo>
                    <a:pt x="740" y="299"/>
                  </a:lnTo>
                  <a:lnTo>
                    <a:pt x="707" y="322"/>
                  </a:lnTo>
                  <a:lnTo>
                    <a:pt x="685" y="393"/>
                  </a:lnTo>
                  <a:lnTo>
                    <a:pt x="736" y="446"/>
                  </a:lnTo>
                  <a:lnTo>
                    <a:pt x="746" y="531"/>
                  </a:lnTo>
                  <a:lnTo>
                    <a:pt x="787" y="557"/>
                  </a:lnTo>
                  <a:lnTo>
                    <a:pt x="805" y="627"/>
                  </a:lnTo>
                  <a:lnTo>
                    <a:pt x="777" y="688"/>
                  </a:lnTo>
                  <a:lnTo>
                    <a:pt x="781" y="747"/>
                  </a:lnTo>
                  <a:lnTo>
                    <a:pt x="724" y="777"/>
                  </a:lnTo>
                  <a:lnTo>
                    <a:pt x="673" y="747"/>
                  </a:lnTo>
                  <a:lnTo>
                    <a:pt x="573" y="816"/>
                  </a:lnTo>
                  <a:lnTo>
                    <a:pt x="518" y="824"/>
                  </a:lnTo>
                  <a:lnTo>
                    <a:pt x="518" y="881"/>
                  </a:lnTo>
                  <a:lnTo>
                    <a:pt x="492" y="895"/>
                  </a:lnTo>
                  <a:lnTo>
                    <a:pt x="457" y="895"/>
                  </a:lnTo>
                  <a:lnTo>
                    <a:pt x="419" y="917"/>
                  </a:lnTo>
                  <a:lnTo>
                    <a:pt x="419" y="873"/>
                  </a:lnTo>
                  <a:lnTo>
                    <a:pt x="403" y="848"/>
                  </a:lnTo>
                  <a:lnTo>
                    <a:pt x="333" y="850"/>
                  </a:lnTo>
                  <a:lnTo>
                    <a:pt x="384" y="787"/>
                  </a:lnTo>
                  <a:lnTo>
                    <a:pt x="388" y="726"/>
                  </a:lnTo>
                  <a:lnTo>
                    <a:pt x="362" y="706"/>
                  </a:lnTo>
                  <a:lnTo>
                    <a:pt x="362" y="647"/>
                  </a:lnTo>
                  <a:lnTo>
                    <a:pt x="329" y="637"/>
                  </a:lnTo>
                  <a:lnTo>
                    <a:pt x="297" y="655"/>
                  </a:lnTo>
                  <a:lnTo>
                    <a:pt x="256" y="643"/>
                  </a:lnTo>
                  <a:lnTo>
                    <a:pt x="214" y="700"/>
                  </a:lnTo>
                  <a:lnTo>
                    <a:pt x="191" y="673"/>
                  </a:lnTo>
                  <a:lnTo>
                    <a:pt x="163" y="667"/>
                  </a:lnTo>
                  <a:lnTo>
                    <a:pt x="148" y="714"/>
                  </a:lnTo>
                  <a:lnTo>
                    <a:pt x="88" y="708"/>
                  </a:lnTo>
                  <a:lnTo>
                    <a:pt x="61" y="667"/>
                  </a:lnTo>
                  <a:lnTo>
                    <a:pt x="65" y="614"/>
                  </a:lnTo>
                  <a:lnTo>
                    <a:pt x="86" y="562"/>
                  </a:lnTo>
                  <a:lnTo>
                    <a:pt x="65" y="529"/>
                  </a:lnTo>
                  <a:lnTo>
                    <a:pt x="0" y="523"/>
                  </a:lnTo>
                  <a:lnTo>
                    <a:pt x="14" y="499"/>
                  </a:lnTo>
                  <a:lnTo>
                    <a:pt x="63" y="468"/>
                  </a:lnTo>
                  <a:lnTo>
                    <a:pt x="24" y="326"/>
                  </a:lnTo>
                  <a:lnTo>
                    <a:pt x="25" y="275"/>
                  </a:lnTo>
                  <a:lnTo>
                    <a:pt x="14" y="185"/>
                  </a:lnTo>
                  <a:lnTo>
                    <a:pt x="41" y="120"/>
                  </a:lnTo>
                  <a:lnTo>
                    <a:pt x="100" y="68"/>
                  </a:lnTo>
                  <a:lnTo>
                    <a:pt x="199" y="84"/>
                  </a:lnTo>
                  <a:lnTo>
                    <a:pt x="212" y="59"/>
                  </a:lnTo>
                  <a:lnTo>
                    <a:pt x="183" y="17"/>
                  </a:lnTo>
                  <a:lnTo>
                    <a:pt x="252" y="0"/>
                  </a:lnTo>
                  <a:lnTo>
                    <a:pt x="340" y="27"/>
                  </a:lnTo>
                  <a:lnTo>
                    <a:pt x="411" y="31"/>
                  </a:lnTo>
                  <a:lnTo>
                    <a:pt x="468" y="70"/>
                  </a:lnTo>
                  <a:lnTo>
                    <a:pt x="529" y="35"/>
                  </a:lnTo>
                  <a:lnTo>
                    <a:pt x="561" y="41"/>
                  </a:lnTo>
                  <a:lnTo>
                    <a:pt x="567" y="74"/>
                  </a:lnTo>
                  <a:lnTo>
                    <a:pt x="638" y="25"/>
                  </a:lnTo>
                  <a:lnTo>
                    <a:pt x="671" y="59"/>
                  </a:lnTo>
                  <a:lnTo>
                    <a:pt x="665" y="112"/>
                  </a:lnTo>
                  <a:lnTo>
                    <a:pt x="712" y="126"/>
                  </a:lnTo>
                  <a:lnTo>
                    <a:pt x="746" y="177"/>
                  </a:lnTo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Freeform 117"/>
            <p:cNvSpPr>
              <a:spLocks/>
            </p:cNvSpPr>
            <p:nvPr/>
          </p:nvSpPr>
          <p:spPr bwMode="gray">
            <a:xfrm>
              <a:off x="3436" y="2904"/>
              <a:ext cx="356" cy="491"/>
            </a:xfrm>
            <a:custGeom>
              <a:avLst/>
              <a:gdLst>
                <a:gd name="T0" fmla="*/ 20 w 711"/>
                <a:gd name="T1" fmla="*/ 44 h 982"/>
                <a:gd name="T2" fmla="*/ 7 w 711"/>
                <a:gd name="T3" fmla="*/ 55 h 982"/>
                <a:gd name="T4" fmla="*/ 16 w 711"/>
                <a:gd name="T5" fmla="*/ 68 h 982"/>
                <a:gd name="T6" fmla="*/ 21 w 711"/>
                <a:gd name="T7" fmla="*/ 86 h 982"/>
                <a:gd name="T8" fmla="*/ 14 w 711"/>
                <a:gd name="T9" fmla="*/ 98 h 982"/>
                <a:gd name="T10" fmla="*/ 6 w 711"/>
                <a:gd name="T11" fmla="*/ 104 h 982"/>
                <a:gd name="T12" fmla="*/ 0 w 711"/>
                <a:gd name="T13" fmla="*/ 122 h 982"/>
                <a:gd name="T14" fmla="*/ 13 w 711"/>
                <a:gd name="T15" fmla="*/ 135 h 982"/>
                <a:gd name="T16" fmla="*/ 16 w 711"/>
                <a:gd name="T17" fmla="*/ 156 h 982"/>
                <a:gd name="T18" fmla="*/ 26 w 711"/>
                <a:gd name="T19" fmla="*/ 163 h 982"/>
                <a:gd name="T20" fmla="*/ 30 w 711"/>
                <a:gd name="T21" fmla="*/ 179 h 982"/>
                <a:gd name="T22" fmla="*/ 23 w 711"/>
                <a:gd name="T23" fmla="*/ 196 h 982"/>
                <a:gd name="T24" fmla="*/ 24 w 711"/>
                <a:gd name="T25" fmla="*/ 210 h 982"/>
                <a:gd name="T26" fmla="*/ 32 w 711"/>
                <a:gd name="T27" fmla="*/ 215 h 982"/>
                <a:gd name="T28" fmla="*/ 50 w 711"/>
                <a:gd name="T29" fmla="*/ 209 h 982"/>
                <a:gd name="T30" fmla="*/ 56 w 711"/>
                <a:gd name="T31" fmla="*/ 215 h 982"/>
                <a:gd name="T32" fmla="*/ 47 w 711"/>
                <a:gd name="T33" fmla="*/ 232 h 982"/>
                <a:gd name="T34" fmla="*/ 39 w 711"/>
                <a:gd name="T35" fmla="*/ 241 h 982"/>
                <a:gd name="T36" fmla="*/ 46 w 711"/>
                <a:gd name="T37" fmla="*/ 246 h 982"/>
                <a:gd name="T38" fmla="*/ 82 w 711"/>
                <a:gd name="T39" fmla="*/ 231 h 982"/>
                <a:gd name="T40" fmla="*/ 96 w 711"/>
                <a:gd name="T41" fmla="*/ 238 h 982"/>
                <a:gd name="T42" fmla="*/ 101 w 711"/>
                <a:gd name="T43" fmla="*/ 222 h 982"/>
                <a:gd name="T44" fmla="*/ 100 w 711"/>
                <a:gd name="T45" fmla="*/ 209 h 982"/>
                <a:gd name="T46" fmla="*/ 107 w 711"/>
                <a:gd name="T47" fmla="*/ 182 h 982"/>
                <a:gd name="T48" fmla="*/ 115 w 711"/>
                <a:gd name="T49" fmla="*/ 170 h 982"/>
                <a:gd name="T50" fmla="*/ 115 w 711"/>
                <a:gd name="T51" fmla="*/ 157 h 982"/>
                <a:gd name="T52" fmla="*/ 119 w 711"/>
                <a:gd name="T53" fmla="*/ 151 h 982"/>
                <a:gd name="T54" fmla="*/ 116 w 711"/>
                <a:gd name="T55" fmla="*/ 143 h 982"/>
                <a:gd name="T56" fmla="*/ 117 w 711"/>
                <a:gd name="T57" fmla="*/ 130 h 982"/>
                <a:gd name="T58" fmla="*/ 132 w 711"/>
                <a:gd name="T59" fmla="*/ 124 h 982"/>
                <a:gd name="T60" fmla="*/ 134 w 711"/>
                <a:gd name="T61" fmla="*/ 106 h 982"/>
                <a:gd name="T62" fmla="*/ 135 w 711"/>
                <a:gd name="T63" fmla="*/ 92 h 982"/>
                <a:gd name="T64" fmla="*/ 143 w 711"/>
                <a:gd name="T65" fmla="*/ 87 h 982"/>
                <a:gd name="T66" fmla="*/ 151 w 711"/>
                <a:gd name="T67" fmla="*/ 87 h 982"/>
                <a:gd name="T68" fmla="*/ 164 w 711"/>
                <a:gd name="T69" fmla="*/ 80 h 982"/>
                <a:gd name="T70" fmla="*/ 175 w 711"/>
                <a:gd name="T71" fmla="*/ 75 h 982"/>
                <a:gd name="T72" fmla="*/ 175 w 711"/>
                <a:gd name="T73" fmla="*/ 64 h 982"/>
                <a:gd name="T74" fmla="*/ 178 w 711"/>
                <a:gd name="T75" fmla="*/ 63 h 982"/>
                <a:gd name="T76" fmla="*/ 175 w 711"/>
                <a:gd name="T77" fmla="*/ 49 h 982"/>
                <a:gd name="T78" fmla="*/ 155 w 711"/>
                <a:gd name="T79" fmla="*/ 34 h 982"/>
                <a:gd name="T80" fmla="*/ 160 w 711"/>
                <a:gd name="T81" fmla="*/ 19 h 982"/>
                <a:gd name="T82" fmla="*/ 153 w 711"/>
                <a:gd name="T83" fmla="*/ 15 h 982"/>
                <a:gd name="T84" fmla="*/ 134 w 711"/>
                <a:gd name="T85" fmla="*/ 14 h 982"/>
                <a:gd name="T86" fmla="*/ 127 w 711"/>
                <a:gd name="T87" fmla="*/ 5 h 982"/>
                <a:gd name="T88" fmla="*/ 112 w 711"/>
                <a:gd name="T89" fmla="*/ 21 h 982"/>
                <a:gd name="T90" fmla="*/ 102 w 711"/>
                <a:gd name="T91" fmla="*/ 17 h 982"/>
                <a:gd name="T92" fmla="*/ 110 w 711"/>
                <a:gd name="T93" fmla="*/ 7 h 982"/>
                <a:gd name="T94" fmla="*/ 105 w 711"/>
                <a:gd name="T95" fmla="*/ 0 h 982"/>
                <a:gd name="T96" fmla="*/ 96 w 711"/>
                <a:gd name="T97" fmla="*/ 4 h 982"/>
                <a:gd name="T98" fmla="*/ 87 w 711"/>
                <a:gd name="T99" fmla="*/ 15 h 982"/>
                <a:gd name="T100" fmla="*/ 83 w 711"/>
                <a:gd name="T101" fmla="*/ 14 h 982"/>
                <a:gd name="T102" fmla="*/ 76 w 711"/>
                <a:gd name="T103" fmla="*/ 21 h 982"/>
                <a:gd name="T104" fmla="*/ 63 w 711"/>
                <a:gd name="T105" fmla="*/ 15 h 982"/>
                <a:gd name="T106" fmla="*/ 54 w 711"/>
                <a:gd name="T107" fmla="*/ 25 h 982"/>
                <a:gd name="T108" fmla="*/ 46 w 711"/>
                <a:gd name="T109" fmla="*/ 27 h 982"/>
                <a:gd name="T110" fmla="*/ 35 w 711"/>
                <a:gd name="T111" fmla="*/ 40 h 982"/>
                <a:gd name="T112" fmla="*/ 20 w 711"/>
                <a:gd name="T113" fmla="*/ 44 h 98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711"/>
                <a:gd name="T172" fmla="*/ 0 h 982"/>
                <a:gd name="T173" fmla="*/ 711 w 711"/>
                <a:gd name="T174" fmla="*/ 982 h 982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711" h="982">
                  <a:moveTo>
                    <a:pt x="77" y="173"/>
                  </a:moveTo>
                  <a:lnTo>
                    <a:pt x="27" y="219"/>
                  </a:lnTo>
                  <a:lnTo>
                    <a:pt x="61" y="270"/>
                  </a:lnTo>
                  <a:lnTo>
                    <a:pt x="81" y="344"/>
                  </a:lnTo>
                  <a:lnTo>
                    <a:pt x="55" y="392"/>
                  </a:lnTo>
                  <a:lnTo>
                    <a:pt x="22" y="415"/>
                  </a:lnTo>
                  <a:lnTo>
                    <a:pt x="0" y="486"/>
                  </a:lnTo>
                  <a:lnTo>
                    <a:pt x="51" y="539"/>
                  </a:lnTo>
                  <a:lnTo>
                    <a:pt x="61" y="624"/>
                  </a:lnTo>
                  <a:lnTo>
                    <a:pt x="102" y="650"/>
                  </a:lnTo>
                  <a:lnTo>
                    <a:pt x="120" y="716"/>
                  </a:lnTo>
                  <a:lnTo>
                    <a:pt x="92" y="783"/>
                  </a:lnTo>
                  <a:lnTo>
                    <a:pt x="96" y="840"/>
                  </a:lnTo>
                  <a:lnTo>
                    <a:pt x="128" y="860"/>
                  </a:lnTo>
                  <a:lnTo>
                    <a:pt x="197" y="833"/>
                  </a:lnTo>
                  <a:lnTo>
                    <a:pt x="224" y="858"/>
                  </a:lnTo>
                  <a:lnTo>
                    <a:pt x="185" y="927"/>
                  </a:lnTo>
                  <a:lnTo>
                    <a:pt x="155" y="961"/>
                  </a:lnTo>
                  <a:lnTo>
                    <a:pt x="183" y="982"/>
                  </a:lnTo>
                  <a:lnTo>
                    <a:pt x="327" y="923"/>
                  </a:lnTo>
                  <a:lnTo>
                    <a:pt x="382" y="949"/>
                  </a:lnTo>
                  <a:lnTo>
                    <a:pt x="403" y="888"/>
                  </a:lnTo>
                  <a:lnTo>
                    <a:pt x="398" y="833"/>
                  </a:lnTo>
                  <a:lnTo>
                    <a:pt x="425" y="726"/>
                  </a:lnTo>
                  <a:lnTo>
                    <a:pt x="459" y="677"/>
                  </a:lnTo>
                  <a:lnTo>
                    <a:pt x="457" y="628"/>
                  </a:lnTo>
                  <a:lnTo>
                    <a:pt x="476" y="604"/>
                  </a:lnTo>
                  <a:lnTo>
                    <a:pt x="462" y="569"/>
                  </a:lnTo>
                  <a:lnTo>
                    <a:pt x="468" y="518"/>
                  </a:lnTo>
                  <a:lnTo>
                    <a:pt x="525" y="496"/>
                  </a:lnTo>
                  <a:lnTo>
                    <a:pt x="535" y="423"/>
                  </a:lnTo>
                  <a:lnTo>
                    <a:pt x="539" y="368"/>
                  </a:lnTo>
                  <a:lnTo>
                    <a:pt x="569" y="346"/>
                  </a:lnTo>
                  <a:lnTo>
                    <a:pt x="602" y="346"/>
                  </a:lnTo>
                  <a:lnTo>
                    <a:pt x="653" y="317"/>
                  </a:lnTo>
                  <a:lnTo>
                    <a:pt x="697" y="297"/>
                  </a:lnTo>
                  <a:lnTo>
                    <a:pt x="697" y="256"/>
                  </a:lnTo>
                  <a:lnTo>
                    <a:pt x="711" y="254"/>
                  </a:lnTo>
                  <a:lnTo>
                    <a:pt x="697" y="193"/>
                  </a:lnTo>
                  <a:lnTo>
                    <a:pt x="620" y="134"/>
                  </a:lnTo>
                  <a:lnTo>
                    <a:pt x="638" y="73"/>
                  </a:lnTo>
                  <a:lnTo>
                    <a:pt x="612" y="57"/>
                  </a:lnTo>
                  <a:lnTo>
                    <a:pt x="535" y="55"/>
                  </a:lnTo>
                  <a:lnTo>
                    <a:pt x="506" y="20"/>
                  </a:lnTo>
                  <a:lnTo>
                    <a:pt x="447" y="81"/>
                  </a:lnTo>
                  <a:lnTo>
                    <a:pt x="407" y="67"/>
                  </a:lnTo>
                  <a:lnTo>
                    <a:pt x="439" y="28"/>
                  </a:lnTo>
                  <a:lnTo>
                    <a:pt x="417" y="0"/>
                  </a:lnTo>
                  <a:lnTo>
                    <a:pt x="384" y="14"/>
                  </a:lnTo>
                  <a:lnTo>
                    <a:pt x="348" y="59"/>
                  </a:lnTo>
                  <a:lnTo>
                    <a:pt x="331" y="55"/>
                  </a:lnTo>
                  <a:lnTo>
                    <a:pt x="301" y="81"/>
                  </a:lnTo>
                  <a:lnTo>
                    <a:pt x="250" y="61"/>
                  </a:lnTo>
                  <a:lnTo>
                    <a:pt x="214" y="98"/>
                  </a:lnTo>
                  <a:lnTo>
                    <a:pt x="183" y="108"/>
                  </a:lnTo>
                  <a:lnTo>
                    <a:pt x="140" y="159"/>
                  </a:lnTo>
                  <a:lnTo>
                    <a:pt x="77" y="173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9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9" name="Freeform 118"/>
            <p:cNvSpPr>
              <a:spLocks/>
            </p:cNvSpPr>
            <p:nvPr/>
          </p:nvSpPr>
          <p:spPr bwMode="gray">
            <a:xfrm>
              <a:off x="3436" y="2904"/>
              <a:ext cx="356" cy="491"/>
            </a:xfrm>
            <a:custGeom>
              <a:avLst/>
              <a:gdLst>
                <a:gd name="T0" fmla="*/ 20 w 711"/>
                <a:gd name="T1" fmla="*/ 44 h 982"/>
                <a:gd name="T2" fmla="*/ 7 w 711"/>
                <a:gd name="T3" fmla="*/ 55 h 982"/>
                <a:gd name="T4" fmla="*/ 16 w 711"/>
                <a:gd name="T5" fmla="*/ 68 h 982"/>
                <a:gd name="T6" fmla="*/ 21 w 711"/>
                <a:gd name="T7" fmla="*/ 86 h 982"/>
                <a:gd name="T8" fmla="*/ 14 w 711"/>
                <a:gd name="T9" fmla="*/ 98 h 982"/>
                <a:gd name="T10" fmla="*/ 6 w 711"/>
                <a:gd name="T11" fmla="*/ 104 h 982"/>
                <a:gd name="T12" fmla="*/ 0 w 711"/>
                <a:gd name="T13" fmla="*/ 122 h 982"/>
                <a:gd name="T14" fmla="*/ 13 w 711"/>
                <a:gd name="T15" fmla="*/ 135 h 982"/>
                <a:gd name="T16" fmla="*/ 16 w 711"/>
                <a:gd name="T17" fmla="*/ 156 h 982"/>
                <a:gd name="T18" fmla="*/ 26 w 711"/>
                <a:gd name="T19" fmla="*/ 163 h 982"/>
                <a:gd name="T20" fmla="*/ 30 w 711"/>
                <a:gd name="T21" fmla="*/ 179 h 982"/>
                <a:gd name="T22" fmla="*/ 23 w 711"/>
                <a:gd name="T23" fmla="*/ 196 h 982"/>
                <a:gd name="T24" fmla="*/ 24 w 711"/>
                <a:gd name="T25" fmla="*/ 210 h 982"/>
                <a:gd name="T26" fmla="*/ 32 w 711"/>
                <a:gd name="T27" fmla="*/ 215 h 982"/>
                <a:gd name="T28" fmla="*/ 50 w 711"/>
                <a:gd name="T29" fmla="*/ 209 h 982"/>
                <a:gd name="T30" fmla="*/ 56 w 711"/>
                <a:gd name="T31" fmla="*/ 215 h 982"/>
                <a:gd name="T32" fmla="*/ 47 w 711"/>
                <a:gd name="T33" fmla="*/ 232 h 982"/>
                <a:gd name="T34" fmla="*/ 39 w 711"/>
                <a:gd name="T35" fmla="*/ 241 h 982"/>
                <a:gd name="T36" fmla="*/ 46 w 711"/>
                <a:gd name="T37" fmla="*/ 246 h 982"/>
                <a:gd name="T38" fmla="*/ 82 w 711"/>
                <a:gd name="T39" fmla="*/ 231 h 982"/>
                <a:gd name="T40" fmla="*/ 96 w 711"/>
                <a:gd name="T41" fmla="*/ 238 h 982"/>
                <a:gd name="T42" fmla="*/ 101 w 711"/>
                <a:gd name="T43" fmla="*/ 222 h 982"/>
                <a:gd name="T44" fmla="*/ 100 w 711"/>
                <a:gd name="T45" fmla="*/ 209 h 982"/>
                <a:gd name="T46" fmla="*/ 107 w 711"/>
                <a:gd name="T47" fmla="*/ 182 h 982"/>
                <a:gd name="T48" fmla="*/ 115 w 711"/>
                <a:gd name="T49" fmla="*/ 170 h 982"/>
                <a:gd name="T50" fmla="*/ 115 w 711"/>
                <a:gd name="T51" fmla="*/ 157 h 982"/>
                <a:gd name="T52" fmla="*/ 119 w 711"/>
                <a:gd name="T53" fmla="*/ 151 h 982"/>
                <a:gd name="T54" fmla="*/ 116 w 711"/>
                <a:gd name="T55" fmla="*/ 143 h 982"/>
                <a:gd name="T56" fmla="*/ 117 w 711"/>
                <a:gd name="T57" fmla="*/ 130 h 982"/>
                <a:gd name="T58" fmla="*/ 132 w 711"/>
                <a:gd name="T59" fmla="*/ 124 h 982"/>
                <a:gd name="T60" fmla="*/ 134 w 711"/>
                <a:gd name="T61" fmla="*/ 106 h 982"/>
                <a:gd name="T62" fmla="*/ 135 w 711"/>
                <a:gd name="T63" fmla="*/ 92 h 982"/>
                <a:gd name="T64" fmla="*/ 143 w 711"/>
                <a:gd name="T65" fmla="*/ 87 h 982"/>
                <a:gd name="T66" fmla="*/ 151 w 711"/>
                <a:gd name="T67" fmla="*/ 87 h 982"/>
                <a:gd name="T68" fmla="*/ 164 w 711"/>
                <a:gd name="T69" fmla="*/ 80 h 982"/>
                <a:gd name="T70" fmla="*/ 175 w 711"/>
                <a:gd name="T71" fmla="*/ 75 h 982"/>
                <a:gd name="T72" fmla="*/ 175 w 711"/>
                <a:gd name="T73" fmla="*/ 64 h 982"/>
                <a:gd name="T74" fmla="*/ 178 w 711"/>
                <a:gd name="T75" fmla="*/ 63 h 982"/>
                <a:gd name="T76" fmla="*/ 175 w 711"/>
                <a:gd name="T77" fmla="*/ 49 h 982"/>
                <a:gd name="T78" fmla="*/ 155 w 711"/>
                <a:gd name="T79" fmla="*/ 34 h 982"/>
                <a:gd name="T80" fmla="*/ 160 w 711"/>
                <a:gd name="T81" fmla="*/ 19 h 982"/>
                <a:gd name="T82" fmla="*/ 153 w 711"/>
                <a:gd name="T83" fmla="*/ 15 h 982"/>
                <a:gd name="T84" fmla="*/ 134 w 711"/>
                <a:gd name="T85" fmla="*/ 14 h 982"/>
                <a:gd name="T86" fmla="*/ 127 w 711"/>
                <a:gd name="T87" fmla="*/ 5 h 982"/>
                <a:gd name="T88" fmla="*/ 112 w 711"/>
                <a:gd name="T89" fmla="*/ 21 h 982"/>
                <a:gd name="T90" fmla="*/ 102 w 711"/>
                <a:gd name="T91" fmla="*/ 17 h 982"/>
                <a:gd name="T92" fmla="*/ 110 w 711"/>
                <a:gd name="T93" fmla="*/ 7 h 982"/>
                <a:gd name="T94" fmla="*/ 105 w 711"/>
                <a:gd name="T95" fmla="*/ 0 h 982"/>
                <a:gd name="T96" fmla="*/ 96 w 711"/>
                <a:gd name="T97" fmla="*/ 4 h 982"/>
                <a:gd name="T98" fmla="*/ 87 w 711"/>
                <a:gd name="T99" fmla="*/ 15 h 982"/>
                <a:gd name="T100" fmla="*/ 83 w 711"/>
                <a:gd name="T101" fmla="*/ 14 h 982"/>
                <a:gd name="T102" fmla="*/ 76 w 711"/>
                <a:gd name="T103" fmla="*/ 21 h 982"/>
                <a:gd name="T104" fmla="*/ 63 w 711"/>
                <a:gd name="T105" fmla="*/ 15 h 982"/>
                <a:gd name="T106" fmla="*/ 54 w 711"/>
                <a:gd name="T107" fmla="*/ 25 h 982"/>
                <a:gd name="T108" fmla="*/ 46 w 711"/>
                <a:gd name="T109" fmla="*/ 27 h 982"/>
                <a:gd name="T110" fmla="*/ 35 w 711"/>
                <a:gd name="T111" fmla="*/ 40 h 982"/>
                <a:gd name="T112" fmla="*/ 20 w 711"/>
                <a:gd name="T113" fmla="*/ 44 h 98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711"/>
                <a:gd name="T172" fmla="*/ 0 h 982"/>
                <a:gd name="T173" fmla="*/ 711 w 711"/>
                <a:gd name="T174" fmla="*/ 982 h 982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711" h="982">
                  <a:moveTo>
                    <a:pt x="77" y="173"/>
                  </a:moveTo>
                  <a:lnTo>
                    <a:pt x="27" y="219"/>
                  </a:lnTo>
                  <a:lnTo>
                    <a:pt x="61" y="270"/>
                  </a:lnTo>
                  <a:lnTo>
                    <a:pt x="81" y="344"/>
                  </a:lnTo>
                  <a:lnTo>
                    <a:pt x="55" y="392"/>
                  </a:lnTo>
                  <a:lnTo>
                    <a:pt x="22" y="415"/>
                  </a:lnTo>
                  <a:lnTo>
                    <a:pt x="0" y="486"/>
                  </a:lnTo>
                  <a:lnTo>
                    <a:pt x="51" y="539"/>
                  </a:lnTo>
                  <a:lnTo>
                    <a:pt x="61" y="624"/>
                  </a:lnTo>
                  <a:lnTo>
                    <a:pt x="102" y="650"/>
                  </a:lnTo>
                  <a:lnTo>
                    <a:pt x="120" y="716"/>
                  </a:lnTo>
                  <a:lnTo>
                    <a:pt x="92" y="783"/>
                  </a:lnTo>
                  <a:lnTo>
                    <a:pt x="96" y="840"/>
                  </a:lnTo>
                  <a:lnTo>
                    <a:pt x="128" y="860"/>
                  </a:lnTo>
                  <a:lnTo>
                    <a:pt x="197" y="833"/>
                  </a:lnTo>
                  <a:lnTo>
                    <a:pt x="224" y="858"/>
                  </a:lnTo>
                  <a:lnTo>
                    <a:pt x="185" y="927"/>
                  </a:lnTo>
                  <a:lnTo>
                    <a:pt x="155" y="961"/>
                  </a:lnTo>
                  <a:lnTo>
                    <a:pt x="183" y="982"/>
                  </a:lnTo>
                  <a:lnTo>
                    <a:pt x="327" y="923"/>
                  </a:lnTo>
                  <a:lnTo>
                    <a:pt x="382" y="949"/>
                  </a:lnTo>
                  <a:lnTo>
                    <a:pt x="403" y="888"/>
                  </a:lnTo>
                  <a:lnTo>
                    <a:pt x="398" y="833"/>
                  </a:lnTo>
                  <a:lnTo>
                    <a:pt x="425" y="726"/>
                  </a:lnTo>
                  <a:lnTo>
                    <a:pt x="459" y="677"/>
                  </a:lnTo>
                  <a:lnTo>
                    <a:pt x="457" y="628"/>
                  </a:lnTo>
                  <a:lnTo>
                    <a:pt x="476" y="604"/>
                  </a:lnTo>
                  <a:lnTo>
                    <a:pt x="462" y="569"/>
                  </a:lnTo>
                  <a:lnTo>
                    <a:pt x="468" y="518"/>
                  </a:lnTo>
                  <a:lnTo>
                    <a:pt x="525" y="496"/>
                  </a:lnTo>
                  <a:lnTo>
                    <a:pt x="535" y="423"/>
                  </a:lnTo>
                  <a:lnTo>
                    <a:pt x="539" y="368"/>
                  </a:lnTo>
                  <a:lnTo>
                    <a:pt x="569" y="346"/>
                  </a:lnTo>
                  <a:lnTo>
                    <a:pt x="602" y="346"/>
                  </a:lnTo>
                  <a:lnTo>
                    <a:pt x="653" y="317"/>
                  </a:lnTo>
                  <a:lnTo>
                    <a:pt x="697" y="297"/>
                  </a:lnTo>
                  <a:lnTo>
                    <a:pt x="697" y="256"/>
                  </a:lnTo>
                  <a:lnTo>
                    <a:pt x="711" y="254"/>
                  </a:lnTo>
                  <a:lnTo>
                    <a:pt x="697" y="193"/>
                  </a:lnTo>
                  <a:lnTo>
                    <a:pt x="620" y="134"/>
                  </a:lnTo>
                  <a:lnTo>
                    <a:pt x="638" y="73"/>
                  </a:lnTo>
                  <a:lnTo>
                    <a:pt x="612" y="57"/>
                  </a:lnTo>
                  <a:lnTo>
                    <a:pt x="535" y="55"/>
                  </a:lnTo>
                  <a:lnTo>
                    <a:pt x="506" y="20"/>
                  </a:lnTo>
                  <a:lnTo>
                    <a:pt x="447" y="81"/>
                  </a:lnTo>
                  <a:lnTo>
                    <a:pt x="407" y="67"/>
                  </a:lnTo>
                  <a:lnTo>
                    <a:pt x="439" y="28"/>
                  </a:lnTo>
                  <a:lnTo>
                    <a:pt x="417" y="0"/>
                  </a:lnTo>
                  <a:lnTo>
                    <a:pt x="384" y="14"/>
                  </a:lnTo>
                  <a:lnTo>
                    <a:pt x="348" y="59"/>
                  </a:lnTo>
                  <a:lnTo>
                    <a:pt x="331" y="55"/>
                  </a:lnTo>
                  <a:lnTo>
                    <a:pt x="301" y="81"/>
                  </a:lnTo>
                  <a:lnTo>
                    <a:pt x="250" y="61"/>
                  </a:lnTo>
                  <a:lnTo>
                    <a:pt x="214" y="98"/>
                  </a:lnTo>
                  <a:lnTo>
                    <a:pt x="183" y="108"/>
                  </a:lnTo>
                  <a:lnTo>
                    <a:pt x="140" y="159"/>
                  </a:lnTo>
                  <a:lnTo>
                    <a:pt x="77" y="173"/>
                  </a:lnTo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0" name="Freeform 119"/>
            <p:cNvSpPr>
              <a:spLocks/>
            </p:cNvSpPr>
            <p:nvPr/>
          </p:nvSpPr>
          <p:spPr bwMode="gray">
            <a:xfrm>
              <a:off x="3477" y="2497"/>
              <a:ext cx="361" cy="447"/>
            </a:xfrm>
            <a:custGeom>
              <a:avLst/>
              <a:gdLst>
                <a:gd name="T0" fmla="*/ 19 w 722"/>
                <a:gd name="T1" fmla="*/ 148 h 894"/>
                <a:gd name="T2" fmla="*/ 23 w 722"/>
                <a:gd name="T3" fmla="*/ 155 h 894"/>
                <a:gd name="T4" fmla="*/ 34 w 722"/>
                <a:gd name="T5" fmla="*/ 163 h 894"/>
                <a:gd name="T6" fmla="*/ 42 w 722"/>
                <a:gd name="T7" fmla="*/ 163 h 894"/>
                <a:gd name="T8" fmla="*/ 50 w 722"/>
                <a:gd name="T9" fmla="*/ 168 h 894"/>
                <a:gd name="T10" fmla="*/ 50 w 722"/>
                <a:gd name="T11" fmla="*/ 192 h 894"/>
                <a:gd name="T12" fmla="*/ 58 w 722"/>
                <a:gd name="T13" fmla="*/ 202 h 894"/>
                <a:gd name="T14" fmla="*/ 62 w 722"/>
                <a:gd name="T15" fmla="*/ 217 h 894"/>
                <a:gd name="T16" fmla="*/ 67 w 722"/>
                <a:gd name="T17" fmla="*/ 218 h 894"/>
                <a:gd name="T18" fmla="*/ 76 w 722"/>
                <a:gd name="T19" fmla="*/ 207 h 894"/>
                <a:gd name="T20" fmla="*/ 85 w 722"/>
                <a:gd name="T21" fmla="*/ 204 h 894"/>
                <a:gd name="T22" fmla="*/ 90 w 722"/>
                <a:gd name="T23" fmla="*/ 211 h 894"/>
                <a:gd name="T24" fmla="*/ 82 w 722"/>
                <a:gd name="T25" fmla="*/ 220 h 894"/>
                <a:gd name="T26" fmla="*/ 91 w 722"/>
                <a:gd name="T27" fmla="*/ 224 h 894"/>
                <a:gd name="T28" fmla="*/ 106 w 722"/>
                <a:gd name="T29" fmla="*/ 209 h 894"/>
                <a:gd name="T30" fmla="*/ 113 w 722"/>
                <a:gd name="T31" fmla="*/ 217 h 894"/>
                <a:gd name="T32" fmla="*/ 133 w 722"/>
                <a:gd name="T33" fmla="*/ 218 h 894"/>
                <a:gd name="T34" fmla="*/ 140 w 722"/>
                <a:gd name="T35" fmla="*/ 222 h 894"/>
                <a:gd name="T36" fmla="*/ 154 w 722"/>
                <a:gd name="T37" fmla="*/ 207 h 894"/>
                <a:gd name="T38" fmla="*/ 162 w 722"/>
                <a:gd name="T39" fmla="*/ 188 h 894"/>
                <a:gd name="T40" fmla="*/ 169 w 722"/>
                <a:gd name="T41" fmla="*/ 178 h 894"/>
                <a:gd name="T42" fmla="*/ 176 w 722"/>
                <a:gd name="T43" fmla="*/ 175 h 894"/>
                <a:gd name="T44" fmla="*/ 171 w 722"/>
                <a:gd name="T45" fmla="*/ 164 h 894"/>
                <a:gd name="T46" fmla="*/ 181 w 722"/>
                <a:gd name="T47" fmla="*/ 151 h 894"/>
                <a:gd name="T48" fmla="*/ 180 w 722"/>
                <a:gd name="T49" fmla="*/ 141 h 894"/>
                <a:gd name="T50" fmla="*/ 173 w 722"/>
                <a:gd name="T51" fmla="*/ 142 h 894"/>
                <a:gd name="T52" fmla="*/ 162 w 722"/>
                <a:gd name="T53" fmla="*/ 138 h 894"/>
                <a:gd name="T54" fmla="*/ 150 w 722"/>
                <a:gd name="T55" fmla="*/ 142 h 894"/>
                <a:gd name="T56" fmla="*/ 147 w 722"/>
                <a:gd name="T57" fmla="*/ 127 h 894"/>
                <a:gd name="T58" fmla="*/ 134 w 722"/>
                <a:gd name="T59" fmla="*/ 120 h 894"/>
                <a:gd name="T60" fmla="*/ 131 w 722"/>
                <a:gd name="T61" fmla="*/ 108 h 894"/>
                <a:gd name="T62" fmla="*/ 138 w 722"/>
                <a:gd name="T63" fmla="*/ 97 h 894"/>
                <a:gd name="T64" fmla="*/ 124 w 722"/>
                <a:gd name="T65" fmla="*/ 83 h 894"/>
                <a:gd name="T66" fmla="*/ 108 w 722"/>
                <a:gd name="T67" fmla="*/ 63 h 894"/>
                <a:gd name="T68" fmla="*/ 109 w 722"/>
                <a:gd name="T69" fmla="*/ 47 h 894"/>
                <a:gd name="T70" fmla="*/ 101 w 722"/>
                <a:gd name="T71" fmla="*/ 42 h 894"/>
                <a:gd name="T72" fmla="*/ 93 w 722"/>
                <a:gd name="T73" fmla="*/ 44 h 894"/>
                <a:gd name="T74" fmla="*/ 90 w 722"/>
                <a:gd name="T75" fmla="*/ 35 h 894"/>
                <a:gd name="T76" fmla="*/ 73 w 722"/>
                <a:gd name="T77" fmla="*/ 34 h 894"/>
                <a:gd name="T78" fmla="*/ 77 w 722"/>
                <a:gd name="T79" fmla="*/ 12 h 894"/>
                <a:gd name="T80" fmla="*/ 69 w 722"/>
                <a:gd name="T81" fmla="*/ 15 h 894"/>
                <a:gd name="T82" fmla="*/ 53 w 722"/>
                <a:gd name="T83" fmla="*/ 0 h 894"/>
                <a:gd name="T84" fmla="*/ 45 w 722"/>
                <a:gd name="T85" fmla="*/ 4 h 894"/>
                <a:gd name="T86" fmla="*/ 40 w 722"/>
                <a:gd name="T87" fmla="*/ 16 h 894"/>
                <a:gd name="T88" fmla="*/ 35 w 722"/>
                <a:gd name="T89" fmla="*/ 17 h 894"/>
                <a:gd name="T90" fmla="*/ 38 w 722"/>
                <a:gd name="T91" fmla="*/ 26 h 894"/>
                <a:gd name="T92" fmla="*/ 51 w 722"/>
                <a:gd name="T93" fmla="*/ 30 h 894"/>
                <a:gd name="T94" fmla="*/ 55 w 722"/>
                <a:gd name="T95" fmla="*/ 46 h 894"/>
                <a:gd name="T96" fmla="*/ 42 w 722"/>
                <a:gd name="T97" fmla="*/ 54 h 894"/>
                <a:gd name="T98" fmla="*/ 28 w 722"/>
                <a:gd name="T99" fmla="*/ 42 h 894"/>
                <a:gd name="T100" fmla="*/ 17 w 722"/>
                <a:gd name="T101" fmla="*/ 49 h 894"/>
                <a:gd name="T102" fmla="*/ 22 w 722"/>
                <a:gd name="T103" fmla="*/ 62 h 894"/>
                <a:gd name="T104" fmla="*/ 12 w 722"/>
                <a:gd name="T105" fmla="*/ 71 h 894"/>
                <a:gd name="T106" fmla="*/ 13 w 722"/>
                <a:gd name="T107" fmla="*/ 84 h 894"/>
                <a:gd name="T108" fmla="*/ 0 w 722"/>
                <a:gd name="T109" fmla="*/ 88 h 894"/>
                <a:gd name="T110" fmla="*/ 11 w 722"/>
                <a:gd name="T111" fmla="*/ 96 h 894"/>
                <a:gd name="T112" fmla="*/ 24 w 722"/>
                <a:gd name="T113" fmla="*/ 112 h 894"/>
                <a:gd name="T114" fmla="*/ 40 w 722"/>
                <a:gd name="T115" fmla="*/ 103 h 894"/>
                <a:gd name="T116" fmla="*/ 44 w 722"/>
                <a:gd name="T117" fmla="*/ 118 h 894"/>
                <a:gd name="T118" fmla="*/ 43 w 722"/>
                <a:gd name="T119" fmla="*/ 134 h 894"/>
                <a:gd name="T120" fmla="*/ 24 w 722"/>
                <a:gd name="T121" fmla="*/ 144 h 894"/>
                <a:gd name="T122" fmla="*/ 19 w 722"/>
                <a:gd name="T123" fmla="*/ 148 h 89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722"/>
                <a:gd name="T187" fmla="*/ 0 h 894"/>
                <a:gd name="T188" fmla="*/ 722 w 722"/>
                <a:gd name="T189" fmla="*/ 894 h 894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722" h="894">
                  <a:moveTo>
                    <a:pt x="74" y="591"/>
                  </a:moveTo>
                  <a:lnTo>
                    <a:pt x="94" y="620"/>
                  </a:lnTo>
                  <a:lnTo>
                    <a:pt x="133" y="652"/>
                  </a:lnTo>
                  <a:lnTo>
                    <a:pt x="165" y="650"/>
                  </a:lnTo>
                  <a:lnTo>
                    <a:pt x="202" y="669"/>
                  </a:lnTo>
                  <a:lnTo>
                    <a:pt x="202" y="766"/>
                  </a:lnTo>
                  <a:lnTo>
                    <a:pt x="234" y="807"/>
                  </a:lnTo>
                  <a:lnTo>
                    <a:pt x="250" y="868"/>
                  </a:lnTo>
                  <a:lnTo>
                    <a:pt x="267" y="872"/>
                  </a:lnTo>
                  <a:lnTo>
                    <a:pt x="303" y="827"/>
                  </a:lnTo>
                  <a:lnTo>
                    <a:pt x="338" y="815"/>
                  </a:lnTo>
                  <a:lnTo>
                    <a:pt x="358" y="841"/>
                  </a:lnTo>
                  <a:lnTo>
                    <a:pt x="326" y="878"/>
                  </a:lnTo>
                  <a:lnTo>
                    <a:pt x="366" y="894"/>
                  </a:lnTo>
                  <a:lnTo>
                    <a:pt x="425" y="833"/>
                  </a:lnTo>
                  <a:lnTo>
                    <a:pt x="454" y="868"/>
                  </a:lnTo>
                  <a:lnTo>
                    <a:pt x="531" y="870"/>
                  </a:lnTo>
                  <a:lnTo>
                    <a:pt x="557" y="886"/>
                  </a:lnTo>
                  <a:lnTo>
                    <a:pt x="616" y="825"/>
                  </a:lnTo>
                  <a:lnTo>
                    <a:pt x="645" y="752"/>
                  </a:lnTo>
                  <a:lnTo>
                    <a:pt x="673" y="709"/>
                  </a:lnTo>
                  <a:lnTo>
                    <a:pt x="704" y="697"/>
                  </a:lnTo>
                  <a:lnTo>
                    <a:pt x="683" y="654"/>
                  </a:lnTo>
                  <a:lnTo>
                    <a:pt x="722" y="604"/>
                  </a:lnTo>
                  <a:lnTo>
                    <a:pt x="720" y="563"/>
                  </a:lnTo>
                  <a:lnTo>
                    <a:pt x="689" y="567"/>
                  </a:lnTo>
                  <a:lnTo>
                    <a:pt x="647" y="551"/>
                  </a:lnTo>
                  <a:lnTo>
                    <a:pt x="598" y="567"/>
                  </a:lnTo>
                  <a:lnTo>
                    <a:pt x="588" y="508"/>
                  </a:lnTo>
                  <a:lnTo>
                    <a:pt x="533" y="482"/>
                  </a:lnTo>
                  <a:lnTo>
                    <a:pt x="521" y="429"/>
                  </a:lnTo>
                  <a:lnTo>
                    <a:pt x="549" y="386"/>
                  </a:lnTo>
                  <a:lnTo>
                    <a:pt x="496" y="331"/>
                  </a:lnTo>
                  <a:lnTo>
                    <a:pt x="431" y="252"/>
                  </a:lnTo>
                  <a:lnTo>
                    <a:pt x="435" y="185"/>
                  </a:lnTo>
                  <a:lnTo>
                    <a:pt x="403" y="166"/>
                  </a:lnTo>
                  <a:lnTo>
                    <a:pt x="374" y="173"/>
                  </a:lnTo>
                  <a:lnTo>
                    <a:pt x="358" y="138"/>
                  </a:lnTo>
                  <a:lnTo>
                    <a:pt x="291" y="136"/>
                  </a:lnTo>
                  <a:lnTo>
                    <a:pt x="305" y="47"/>
                  </a:lnTo>
                  <a:lnTo>
                    <a:pt x="273" y="61"/>
                  </a:lnTo>
                  <a:lnTo>
                    <a:pt x="214" y="0"/>
                  </a:lnTo>
                  <a:lnTo>
                    <a:pt x="177" y="16"/>
                  </a:lnTo>
                  <a:lnTo>
                    <a:pt x="157" y="63"/>
                  </a:lnTo>
                  <a:lnTo>
                    <a:pt x="137" y="67"/>
                  </a:lnTo>
                  <a:lnTo>
                    <a:pt x="149" y="101"/>
                  </a:lnTo>
                  <a:lnTo>
                    <a:pt x="204" y="122"/>
                  </a:lnTo>
                  <a:lnTo>
                    <a:pt x="222" y="183"/>
                  </a:lnTo>
                  <a:lnTo>
                    <a:pt x="167" y="215"/>
                  </a:lnTo>
                  <a:lnTo>
                    <a:pt x="114" y="166"/>
                  </a:lnTo>
                  <a:lnTo>
                    <a:pt x="67" y="195"/>
                  </a:lnTo>
                  <a:lnTo>
                    <a:pt x="86" y="250"/>
                  </a:lnTo>
                  <a:lnTo>
                    <a:pt x="49" y="282"/>
                  </a:lnTo>
                  <a:lnTo>
                    <a:pt x="53" y="335"/>
                  </a:lnTo>
                  <a:lnTo>
                    <a:pt x="0" y="349"/>
                  </a:lnTo>
                  <a:lnTo>
                    <a:pt x="43" y="384"/>
                  </a:lnTo>
                  <a:lnTo>
                    <a:pt x="98" y="447"/>
                  </a:lnTo>
                  <a:lnTo>
                    <a:pt x="157" y="410"/>
                  </a:lnTo>
                  <a:lnTo>
                    <a:pt x="175" y="473"/>
                  </a:lnTo>
                  <a:lnTo>
                    <a:pt x="171" y="536"/>
                  </a:lnTo>
                  <a:lnTo>
                    <a:pt x="96" y="575"/>
                  </a:lnTo>
                  <a:lnTo>
                    <a:pt x="74" y="591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9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Freeform 120"/>
            <p:cNvSpPr>
              <a:spLocks/>
            </p:cNvSpPr>
            <p:nvPr/>
          </p:nvSpPr>
          <p:spPr bwMode="gray">
            <a:xfrm>
              <a:off x="3477" y="2497"/>
              <a:ext cx="361" cy="447"/>
            </a:xfrm>
            <a:custGeom>
              <a:avLst/>
              <a:gdLst>
                <a:gd name="T0" fmla="*/ 19 w 722"/>
                <a:gd name="T1" fmla="*/ 148 h 894"/>
                <a:gd name="T2" fmla="*/ 23 w 722"/>
                <a:gd name="T3" fmla="*/ 155 h 894"/>
                <a:gd name="T4" fmla="*/ 34 w 722"/>
                <a:gd name="T5" fmla="*/ 163 h 894"/>
                <a:gd name="T6" fmla="*/ 42 w 722"/>
                <a:gd name="T7" fmla="*/ 163 h 894"/>
                <a:gd name="T8" fmla="*/ 50 w 722"/>
                <a:gd name="T9" fmla="*/ 168 h 894"/>
                <a:gd name="T10" fmla="*/ 50 w 722"/>
                <a:gd name="T11" fmla="*/ 192 h 894"/>
                <a:gd name="T12" fmla="*/ 58 w 722"/>
                <a:gd name="T13" fmla="*/ 202 h 894"/>
                <a:gd name="T14" fmla="*/ 62 w 722"/>
                <a:gd name="T15" fmla="*/ 217 h 894"/>
                <a:gd name="T16" fmla="*/ 67 w 722"/>
                <a:gd name="T17" fmla="*/ 218 h 894"/>
                <a:gd name="T18" fmla="*/ 76 w 722"/>
                <a:gd name="T19" fmla="*/ 207 h 894"/>
                <a:gd name="T20" fmla="*/ 85 w 722"/>
                <a:gd name="T21" fmla="*/ 204 h 894"/>
                <a:gd name="T22" fmla="*/ 90 w 722"/>
                <a:gd name="T23" fmla="*/ 211 h 894"/>
                <a:gd name="T24" fmla="*/ 82 w 722"/>
                <a:gd name="T25" fmla="*/ 220 h 894"/>
                <a:gd name="T26" fmla="*/ 91 w 722"/>
                <a:gd name="T27" fmla="*/ 224 h 894"/>
                <a:gd name="T28" fmla="*/ 106 w 722"/>
                <a:gd name="T29" fmla="*/ 209 h 894"/>
                <a:gd name="T30" fmla="*/ 113 w 722"/>
                <a:gd name="T31" fmla="*/ 217 h 894"/>
                <a:gd name="T32" fmla="*/ 133 w 722"/>
                <a:gd name="T33" fmla="*/ 218 h 894"/>
                <a:gd name="T34" fmla="*/ 140 w 722"/>
                <a:gd name="T35" fmla="*/ 222 h 894"/>
                <a:gd name="T36" fmla="*/ 154 w 722"/>
                <a:gd name="T37" fmla="*/ 207 h 894"/>
                <a:gd name="T38" fmla="*/ 162 w 722"/>
                <a:gd name="T39" fmla="*/ 188 h 894"/>
                <a:gd name="T40" fmla="*/ 169 w 722"/>
                <a:gd name="T41" fmla="*/ 178 h 894"/>
                <a:gd name="T42" fmla="*/ 176 w 722"/>
                <a:gd name="T43" fmla="*/ 175 h 894"/>
                <a:gd name="T44" fmla="*/ 171 w 722"/>
                <a:gd name="T45" fmla="*/ 164 h 894"/>
                <a:gd name="T46" fmla="*/ 181 w 722"/>
                <a:gd name="T47" fmla="*/ 151 h 894"/>
                <a:gd name="T48" fmla="*/ 180 w 722"/>
                <a:gd name="T49" fmla="*/ 141 h 894"/>
                <a:gd name="T50" fmla="*/ 173 w 722"/>
                <a:gd name="T51" fmla="*/ 142 h 894"/>
                <a:gd name="T52" fmla="*/ 162 w 722"/>
                <a:gd name="T53" fmla="*/ 138 h 894"/>
                <a:gd name="T54" fmla="*/ 150 w 722"/>
                <a:gd name="T55" fmla="*/ 142 h 894"/>
                <a:gd name="T56" fmla="*/ 147 w 722"/>
                <a:gd name="T57" fmla="*/ 127 h 894"/>
                <a:gd name="T58" fmla="*/ 134 w 722"/>
                <a:gd name="T59" fmla="*/ 120 h 894"/>
                <a:gd name="T60" fmla="*/ 131 w 722"/>
                <a:gd name="T61" fmla="*/ 108 h 894"/>
                <a:gd name="T62" fmla="*/ 138 w 722"/>
                <a:gd name="T63" fmla="*/ 97 h 894"/>
                <a:gd name="T64" fmla="*/ 124 w 722"/>
                <a:gd name="T65" fmla="*/ 83 h 894"/>
                <a:gd name="T66" fmla="*/ 108 w 722"/>
                <a:gd name="T67" fmla="*/ 63 h 894"/>
                <a:gd name="T68" fmla="*/ 109 w 722"/>
                <a:gd name="T69" fmla="*/ 47 h 894"/>
                <a:gd name="T70" fmla="*/ 101 w 722"/>
                <a:gd name="T71" fmla="*/ 42 h 894"/>
                <a:gd name="T72" fmla="*/ 93 w 722"/>
                <a:gd name="T73" fmla="*/ 44 h 894"/>
                <a:gd name="T74" fmla="*/ 90 w 722"/>
                <a:gd name="T75" fmla="*/ 35 h 894"/>
                <a:gd name="T76" fmla="*/ 73 w 722"/>
                <a:gd name="T77" fmla="*/ 34 h 894"/>
                <a:gd name="T78" fmla="*/ 77 w 722"/>
                <a:gd name="T79" fmla="*/ 12 h 894"/>
                <a:gd name="T80" fmla="*/ 69 w 722"/>
                <a:gd name="T81" fmla="*/ 15 h 894"/>
                <a:gd name="T82" fmla="*/ 53 w 722"/>
                <a:gd name="T83" fmla="*/ 0 h 894"/>
                <a:gd name="T84" fmla="*/ 45 w 722"/>
                <a:gd name="T85" fmla="*/ 4 h 894"/>
                <a:gd name="T86" fmla="*/ 40 w 722"/>
                <a:gd name="T87" fmla="*/ 16 h 894"/>
                <a:gd name="T88" fmla="*/ 35 w 722"/>
                <a:gd name="T89" fmla="*/ 17 h 894"/>
                <a:gd name="T90" fmla="*/ 38 w 722"/>
                <a:gd name="T91" fmla="*/ 26 h 894"/>
                <a:gd name="T92" fmla="*/ 51 w 722"/>
                <a:gd name="T93" fmla="*/ 30 h 894"/>
                <a:gd name="T94" fmla="*/ 55 w 722"/>
                <a:gd name="T95" fmla="*/ 46 h 894"/>
                <a:gd name="T96" fmla="*/ 42 w 722"/>
                <a:gd name="T97" fmla="*/ 54 h 894"/>
                <a:gd name="T98" fmla="*/ 28 w 722"/>
                <a:gd name="T99" fmla="*/ 42 h 894"/>
                <a:gd name="T100" fmla="*/ 17 w 722"/>
                <a:gd name="T101" fmla="*/ 49 h 894"/>
                <a:gd name="T102" fmla="*/ 22 w 722"/>
                <a:gd name="T103" fmla="*/ 62 h 894"/>
                <a:gd name="T104" fmla="*/ 12 w 722"/>
                <a:gd name="T105" fmla="*/ 71 h 894"/>
                <a:gd name="T106" fmla="*/ 13 w 722"/>
                <a:gd name="T107" fmla="*/ 84 h 894"/>
                <a:gd name="T108" fmla="*/ 0 w 722"/>
                <a:gd name="T109" fmla="*/ 88 h 894"/>
                <a:gd name="T110" fmla="*/ 11 w 722"/>
                <a:gd name="T111" fmla="*/ 96 h 894"/>
                <a:gd name="T112" fmla="*/ 24 w 722"/>
                <a:gd name="T113" fmla="*/ 112 h 894"/>
                <a:gd name="T114" fmla="*/ 40 w 722"/>
                <a:gd name="T115" fmla="*/ 103 h 894"/>
                <a:gd name="T116" fmla="*/ 44 w 722"/>
                <a:gd name="T117" fmla="*/ 118 h 894"/>
                <a:gd name="T118" fmla="*/ 43 w 722"/>
                <a:gd name="T119" fmla="*/ 134 h 894"/>
                <a:gd name="T120" fmla="*/ 24 w 722"/>
                <a:gd name="T121" fmla="*/ 144 h 894"/>
                <a:gd name="T122" fmla="*/ 19 w 722"/>
                <a:gd name="T123" fmla="*/ 148 h 89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722"/>
                <a:gd name="T187" fmla="*/ 0 h 894"/>
                <a:gd name="T188" fmla="*/ 722 w 722"/>
                <a:gd name="T189" fmla="*/ 894 h 894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722" h="894">
                  <a:moveTo>
                    <a:pt x="74" y="591"/>
                  </a:moveTo>
                  <a:lnTo>
                    <a:pt x="94" y="620"/>
                  </a:lnTo>
                  <a:lnTo>
                    <a:pt x="133" y="652"/>
                  </a:lnTo>
                  <a:lnTo>
                    <a:pt x="165" y="650"/>
                  </a:lnTo>
                  <a:lnTo>
                    <a:pt x="202" y="669"/>
                  </a:lnTo>
                  <a:lnTo>
                    <a:pt x="202" y="766"/>
                  </a:lnTo>
                  <a:lnTo>
                    <a:pt x="234" y="807"/>
                  </a:lnTo>
                  <a:lnTo>
                    <a:pt x="250" y="868"/>
                  </a:lnTo>
                  <a:lnTo>
                    <a:pt x="267" y="872"/>
                  </a:lnTo>
                  <a:lnTo>
                    <a:pt x="303" y="827"/>
                  </a:lnTo>
                  <a:lnTo>
                    <a:pt x="338" y="815"/>
                  </a:lnTo>
                  <a:lnTo>
                    <a:pt x="358" y="841"/>
                  </a:lnTo>
                  <a:lnTo>
                    <a:pt x="326" y="878"/>
                  </a:lnTo>
                  <a:lnTo>
                    <a:pt x="366" y="894"/>
                  </a:lnTo>
                  <a:lnTo>
                    <a:pt x="425" y="833"/>
                  </a:lnTo>
                  <a:lnTo>
                    <a:pt x="454" y="868"/>
                  </a:lnTo>
                  <a:lnTo>
                    <a:pt x="531" y="870"/>
                  </a:lnTo>
                  <a:lnTo>
                    <a:pt x="557" y="886"/>
                  </a:lnTo>
                  <a:lnTo>
                    <a:pt x="616" y="825"/>
                  </a:lnTo>
                  <a:lnTo>
                    <a:pt x="645" y="752"/>
                  </a:lnTo>
                  <a:lnTo>
                    <a:pt x="673" y="709"/>
                  </a:lnTo>
                  <a:lnTo>
                    <a:pt x="704" y="697"/>
                  </a:lnTo>
                  <a:lnTo>
                    <a:pt x="683" y="654"/>
                  </a:lnTo>
                  <a:lnTo>
                    <a:pt x="722" y="604"/>
                  </a:lnTo>
                  <a:lnTo>
                    <a:pt x="720" y="563"/>
                  </a:lnTo>
                  <a:lnTo>
                    <a:pt x="689" y="567"/>
                  </a:lnTo>
                  <a:lnTo>
                    <a:pt x="647" y="551"/>
                  </a:lnTo>
                  <a:lnTo>
                    <a:pt x="598" y="567"/>
                  </a:lnTo>
                  <a:lnTo>
                    <a:pt x="588" y="508"/>
                  </a:lnTo>
                  <a:lnTo>
                    <a:pt x="533" y="482"/>
                  </a:lnTo>
                  <a:lnTo>
                    <a:pt x="521" y="429"/>
                  </a:lnTo>
                  <a:lnTo>
                    <a:pt x="549" y="386"/>
                  </a:lnTo>
                  <a:lnTo>
                    <a:pt x="496" y="331"/>
                  </a:lnTo>
                  <a:lnTo>
                    <a:pt x="431" y="252"/>
                  </a:lnTo>
                  <a:lnTo>
                    <a:pt x="435" y="185"/>
                  </a:lnTo>
                  <a:lnTo>
                    <a:pt x="403" y="166"/>
                  </a:lnTo>
                  <a:lnTo>
                    <a:pt x="374" y="173"/>
                  </a:lnTo>
                  <a:lnTo>
                    <a:pt x="358" y="138"/>
                  </a:lnTo>
                  <a:lnTo>
                    <a:pt x="291" y="136"/>
                  </a:lnTo>
                  <a:lnTo>
                    <a:pt x="305" y="47"/>
                  </a:lnTo>
                  <a:lnTo>
                    <a:pt x="273" y="61"/>
                  </a:lnTo>
                  <a:lnTo>
                    <a:pt x="214" y="0"/>
                  </a:lnTo>
                  <a:lnTo>
                    <a:pt x="177" y="16"/>
                  </a:lnTo>
                  <a:lnTo>
                    <a:pt x="157" y="63"/>
                  </a:lnTo>
                  <a:lnTo>
                    <a:pt x="137" y="67"/>
                  </a:lnTo>
                  <a:lnTo>
                    <a:pt x="149" y="101"/>
                  </a:lnTo>
                  <a:lnTo>
                    <a:pt x="204" y="122"/>
                  </a:lnTo>
                  <a:lnTo>
                    <a:pt x="222" y="183"/>
                  </a:lnTo>
                  <a:lnTo>
                    <a:pt x="167" y="215"/>
                  </a:lnTo>
                  <a:lnTo>
                    <a:pt x="114" y="166"/>
                  </a:lnTo>
                  <a:lnTo>
                    <a:pt x="67" y="195"/>
                  </a:lnTo>
                  <a:lnTo>
                    <a:pt x="86" y="250"/>
                  </a:lnTo>
                  <a:lnTo>
                    <a:pt x="49" y="282"/>
                  </a:lnTo>
                  <a:lnTo>
                    <a:pt x="53" y="335"/>
                  </a:lnTo>
                  <a:lnTo>
                    <a:pt x="0" y="349"/>
                  </a:lnTo>
                  <a:lnTo>
                    <a:pt x="43" y="384"/>
                  </a:lnTo>
                  <a:lnTo>
                    <a:pt x="98" y="447"/>
                  </a:lnTo>
                  <a:lnTo>
                    <a:pt x="157" y="410"/>
                  </a:lnTo>
                  <a:lnTo>
                    <a:pt x="175" y="473"/>
                  </a:lnTo>
                  <a:lnTo>
                    <a:pt x="171" y="536"/>
                  </a:lnTo>
                  <a:lnTo>
                    <a:pt x="96" y="575"/>
                  </a:lnTo>
                  <a:lnTo>
                    <a:pt x="74" y="591"/>
                  </a:lnTo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Freeform 121"/>
            <p:cNvSpPr>
              <a:spLocks/>
            </p:cNvSpPr>
            <p:nvPr/>
          </p:nvSpPr>
          <p:spPr bwMode="gray">
            <a:xfrm>
              <a:off x="3034" y="2686"/>
              <a:ext cx="568" cy="356"/>
            </a:xfrm>
            <a:custGeom>
              <a:avLst/>
              <a:gdLst>
                <a:gd name="T0" fmla="*/ 40 w 1136"/>
                <a:gd name="T1" fmla="*/ 51 h 713"/>
                <a:gd name="T2" fmla="*/ 52 w 1136"/>
                <a:gd name="T3" fmla="*/ 64 h 713"/>
                <a:gd name="T4" fmla="*/ 58 w 1136"/>
                <a:gd name="T5" fmla="*/ 104 h 713"/>
                <a:gd name="T6" fmla="*/ 35 w 1136"/>
                <a:gd name="T7" fmla="*/ 118 h 713"/>
                <a:gd name="T8" fmla="*/ 0 w 1136"/>
                <a:gd name="T9" fmla="*/ 129 h 713"/>
                <a:gd name="T10" fmla="*/ 20 w 1136"/>
                <a:gd name="T11" fmla="*/ 167 h 713"/>
                <a:gd name="T12" fmla="*/ 40 w 1136"/>
                <a:gd name="T13" fmla="*/ 162 h 713"/>
                <a:gd name="T14" fmla="*/ 80 w 1136"/>
                <a:gd name="T15" fmla="*/ 153 h 713"/>
                <a:gd name="T16" fmla="*/ 76 w 1136"/>
                <a:gd name="T17" fmla="*/ 136 h 713"/>
                <a:gd name="T18" fmla="*/ 115 w 1136"/>
                <a:gd name="T19" fmla="*/ 138 h 713"/>
                <a:gd name="T20" fmla="*/ 147 w 1136"/>
                <a:gd name="T21" fmla="*/ 149 h 713"/>
                <a:gd name="T22" fmla="*/ 170 w 1136"/>
                <a:gd name="T23" fmla="*/ 142 h 713"/>
                <a:gd name="T24" fmla="*/ 189 w 1136"/>
                <a:gd name="T25" fmla="*/ 138 h 713"/>
                <a:gd name="T26" fmla="*/ 196 w 1136"/>
                <a:gd name="T27" fmla="*/ 160 h 713"/>
                <a:gd name="T28" fmla="*/ 221 w 1136"/>
                <a:gd name="T29" fmla="*/ 152 h 713"/>
                <a:gd name="T30" fmla="*/ 247 w 1136"/>
                <a:gd name="T31" fmla="*/ 135 h 713"/>
                <a:gd name="T32" fmla="*/ 264 w 1136"/>
                <a:gd name="T33" fmla="*/ 124 h 713"/>
                <a:gd name="T34" fmla="*/ 284 w 1136"/>
                <a:gd name="T35" fmla="*/ 122 h 713"/>
                <a:gd name="T36" fmla="*/ 272 w 1136"/>
                <a:gd name="T37" fmla="*/ 97 h 713"/>
                <a:gd name="T38" fmla="*/ 263 w 1136"/>
                <a:gd name="T39" fmla="*/ 68 h 713"/>
                <a:gd name="T40" fmla="*/ 245 w 1136"/>
                <a:gd name="T41" fmla="*/ 60 h 713"/>
                <a:gd name="T42" fmla="*/ 225 w 1136"/>
                <a:gd name="T43" fmla="*/ 59 h 713"/>
                <a:gd name="T44" fmla="*/ 196 w 1136"/>
                <a:gd name="T45" fmla="*/ 50 h 713"/>
                <a:gd name="T46" fmla="*/ 186 w 1136"/>
                <a:gd name="T47" fmla="*/ 24 h 713"/>
                <a:gd name="T48" fmla="*/ 157 w 1136"/>
                <a:gd name="T49" fmla="*/ 26 h 713"/>
                <a:gd name="T50" fmla="*/ 107 w 1136"/>
                <a:gd name="T51" fmla="*/ 21 h 713"/>
                <a:gd name="T52" fmla="*/ 71 w 1136"/>
                <a:gd name="T53" fmla="*/ 6 h 713"/>
                <a:gd name="T54" fmla="*/ 50 w 1136"/>
                <a:gd name="T55" fmla="*/ 4 h 713"/>
                <a:gd name="T56" fmla="*/ 43 w 1136"/>
                <a:gd name="T57" fmla="*/ 2 h 713"/>
                <a:gd name="T58" fmla="*/ 35 w 1136"/>
                <a:gd name="T59" fmla="*/ 1 h 713"/>
                <a:gd name="T60" fmla="*/ 34 w 1136"/>
                <a:gd name="T61" fmla="*/ 2 h 713"/>
                <a:gd name="T62" fmla="*/ 31 w 1136"/>
                <a:gd name="T63" fmla="*/ 7 h 713"/>
                <a:gd name="T64" fmla="*/ 29 w 1136"/>
                <a:gd name="T65" fmla="*/ 9 h 713"/>
                <a:gd name="T66" fmla="*/ 54 w 1136"/>
                <a:gd name="T67" fmla="*/ 24 h 713"/>
                <a:gd name="T68" fmla="*/ 33 w 1136"/>
                <a:gd name="T69" fmla="*/ 42 h 71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136"/>
                <a:gd name="T106" fmla="*/ 0 h 713"/>
                <a:gd name="T107" fmla="*/ 1136 w 1136"/>
                <a:gd name="T108" fmla="*/ 713 h 71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136" h="713">
                  <a:moveTo>
                    <a:pt x="130" y="169"/>
                  </a:moveTo>
                  <a:lnTo>
                    <a:pt x="159" y="205"/>
                  </a:lnTo>
                  <a:lnTo>
                    <a:pt x="157" y="258"/>
                  </a:lnTo>
                  <a:lnTo>
                    <a:pt x="208" y="256"/>
                  </a:lnTo>
                  <a:lnTo>
                    <a:pt x="236" y="331"/>
                  </a:lnTo>
                  <a:lnTo>
                    <a:pt x="234" y="417"/>
                  </a:lnTo>
                  <a:lnTo>
                    <a:pt x="183" y="425"/>
                  </a:lnTo>
                  <a:lnTo>
                    <a:pt x="140" y="474"/>
                  </a:lnTo>
                  <a:lnTo>
                    <a:pt x="33" y="482"/>
                  </a:lnTo>
                  <a:lnTo>
                    <a:pt x="0" y="516"/>
                  </a:lnTo>
                  <a:lnTo>
                    <a:pt x="23" y="591"/>
                  </a:lnTo>
                  <a:lnTo>
                    <a:pt x="82" y="671"/>
                  </a:lnTo>
                  <a:lnTo>
                    <a:pt x="134" y="713"/>
                  </a:lnTo>
                  <a:lnTo>
                    <a:pt x="161" y="648"/>
                  </a:lnTo>
                  <a:lnTo>
                    <a:pt x="220" y="596"/>
                  </a:lnTo>
                  <a:lnTo>
                    <a:pt x="319" y="612"/>
                  </a:lnTo>
                  <a:lnTo>
                    <a:pt x="332" y="585"/>
                  </a:lnTo>
                  <a:lnTo>
                    <a:pt x="303" y="545"/>
                  </a:lnTo>
                  <a:lnTo>
                    <a:pt x="372" y="528"/>
                  </a:lnTo>
                  <a:lnTo>
                    <a:pt x="460" y="555"/>
                  </a:lnTo>
                  <a:lnTo>
                    <a:pt x="531" y="559"/>
                  </a:lnTo>
                  <a:lnTo>
                    <a:pt x="588" y="598"/>
                  </a:lnTo>
                  <a:lnTo>
                    <a:pt x="649" y="563"/>
                  </a:lnTo>
                  <a:lnTo>
                    <a:pt x="681" y="569"/>
                  </a:lnTo>
                  <a:lnTo>
                    <a:pt x="687" y="600"/>
                  </a:lnTo>
                  <a:lnTo>
                    <a:pt x="758" y="553"/>
                  </a:lnTo>
                  <a:lnTo>
                    <a:pt x="791" y="587"/>
                  </a:lnTo>
                  <a:lnTo>
                    <a:pt x="785" y="640"/>
                  </a:lnTo>
                  <a:lnTo>
                    <a:pt x="832" y="654"/>
                  </a:lnTo>
                  <a:lnTo>
                    <a:pt x="884" y="608"/>
                  </a:lnTo>
                  <a:lnTo>
                    <a:pt x="947" y="594"/>
                  </a:lnTo>
                  <a:lnTo>
                    <a:pt x="988" y="543"/>
                  </a:lnTo>
                  <a:lnTo>
                    <a:pt x="1019" y="533"/>
                  </a:lnTo>
                  <a:lnTo>
                    <a:pt x="1055" y="496"/>
                  </a:lnTo>
                  <a:lnTo>
                    <a:pt x="1108" y="516"/>
                  </a:lnTo>
                  <a:lnTo>
                    <a:pt x="1136" y="490"/>
                  </a:lnTo>
                  <a:lnTo>
                    <a:pt x="1122" y="431"/>
                  </a:lnTo>
                  <a:lnTo>
                    <a:pt x="1088" y="388"/>
                  </a:lnTo>
                  <a:lnTo>
                    <a:pt x="1088" y="291"/>
                  </a:lnTo>
                  <a:lnTo>
                    <a:pt x="1051" y="272"/>
                  </a:lnTo>
                  <a:lnTo>
                    <a:pt x="1019" y="274"/>
                  </a:lnTo>
                  <a:lnTo>
                    <a:pt x="980" y="242"/>
                  </a:lnTo>
                  <a:lnTo>
                    <a:pt x="960" y="213"/>
                  </a:lnTo>
                  <a:lnTo>
                    <a:pt x="901" y="236"/>
                  </a:lnTo>
                  <a:lnTo>
                    <a:pt x="836" y="187"/>
                  </a:lnTo>
                  <a:lnTo>
                    <a:pt x="783" y="203"/>
                  </a:lnTo>
                  <a:lnTo>
                    <a:pt x="748" y="160"/>
                  </a:lnTo>
                  <a:lnTo>
                    <a:pt x="744" y="98"/>
                  </a:lnTo>
                  <a:lnTo>
                    <a:pt x="677" y="126"/>
                  </a:lnTo>
                  <a:lnTo>
                    <a:pt x="628" y="106"/>
                  </a:lnTo>
                  <a:lnTo>
                    <a:pt x="514" y="124"/>
                  </a:lnTo>
                  <a:lnTo>
                    <a:pt x="427" y="87"/>
                  </a:lnTo>
                  <a:lnTo>
                    <a:pt x="329" y="0"/>
                  </a:lnTo>
                  <a:lnTo>
                    <a:pt x="283" y="24"/>
                  </a:lnTo>
                  <a:lnTo>
                    <a:pt x="205" y="18"/>
                  </a:lnTo>
                  <a:lnTo>
                    <a:pt x="201" y="16"/>
                  </a:lnTo>
                  <a:lnTo>
                    <a:pt x="187" y="14"/>
                  </a:lnTo>
                  <a:lnTo>
                    <a:pt x="171" y="10"/>
                  </a:lnTo>
                  <a:lnTo>
                    <a:pt x="153" y="6"/>
                  </a:lnTo>
                  <a:lnTo>
                    <a:pt x="140" y="4"/>
                  </a:lnTo>
                  <a:lnTo>
                    <a:pt x="136" y="4"/>
                  </a:lnTo>
                  <a:lnTo>
                    <a:pt x="134" y="8"/>
                  </a:lnTo>
                  <a:lnTo>
                    <a:pt x="130" y="18"/>
                  </a:lnTo>
                  <a:lnTo>
                    <a:pt x="124" y="28"/>
                  </a:lnTo>
                  <a:lnTo>
                    <a:pt x="120" y="36"/>
                  </a:lnTo>
                  <a:lnTo>
                    <a:pt x="118" y="39"/>
                  </a:lnTo>
                  <a:lnTo>
                    <a:pt x="181" y="79"/>
                  </a:lnTo>
                  <a:lnTo>
                    <a:pt x="216" y="98"/>
                  </a:lnTo>
                  <a:lnTo>
                    <a:pt x="151" y="140"/>
                  </a:lnTo>
                  <a:lnTo>
                    <a:pt x="130" y="169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9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3" name="Freeform 122"/>
            <p:cNvSpPr>
              <a:spLocks/>
            </p:cNvSpPr>
            <p:nvPr/>
          </p:nvSpPr>
          <p:spPr bwMode="gray">
            <a:xfrm>
              <a:off x="3034" y="2686"/>
              <a:ext cx="568" cy="356"/>
            </a:xfrm>
            <a:custGeom>
              <a:avLst/>
              <a:gdLst>
                <a:gd name="T0" fmla="*/ 40 w 1136"/>
                <a:gd name="T1" fmla="*/ 51 h 713"/>
                <a:gd name="T2" fmla="*/ 52 w 1136"/>
                <a:gd name="T3" fmla="*/ 64 h 713"/>
                <a:gd name="T4" fmla="*/ 58 w 1136"/>
                <a:gd name="T5" fmla="*/ 104 h 713"/>
                <a:gd name="T6" fmla="*/ 35 w 1136"/>
                <a:gd name="T7" fmla="*/ 118 h 713"/>
                <a:gd name="T8" fmla="*/ 0 w 1136"/>
                <a:gd name="T9" fmla="*/ 129 h 713"/>
                <a:gd name="T10" fmla="*/ 20 w 1136"/>
                <a:gd name="T11" fmla="*/ 167 h 713"/>
                <a:gd name="T12" fmla="*/ 40 w 1136"/>
                <a:gd name="T13" fmla="*/ 162 h 713"/>
                <a:gd name="T14" fmla="*/ 80 w 1136"/>
                <a:gd name="T15" fmla="*/ 153 h 713"/>
                <a:gd name="T16" fmla="*/ 76 w 1136"/>
                <a:gd name="T17" fmla="*/ 136 h 713"/>
                <a:gd name="T18" fmla="*/ 115 w 1136"/>
                <a:gd name="T19" fmla="*/ 138 h 713"/>
                <a:gd name="T20" fmla="*/ 147 w 1136"/>
                <a:gd name="T21" fmla="*/ 149 h 713"/>
                <a:gd name="T22" fmla="*/ 170 w 1136"/>
                <a:gd name="T23" fmla="*/ 142 h 713"/>
                <a:gd name="T24" fmla="*/ 189 w 1136"/>
                <a:gd name="T25" fmla="*/ 138 h 713"/>
                <a:gd name="T26" fmla="*/ 196 w 1136"/>
                <a:gd name="T27" fmla="*/ 160 h 713"/>
                <a:gd name="T28" fmla="*/ 221 w 1136"/>
                <a:gd name="T29" fmla="*/ 152 h 713"/>
                <a:gd name="T30" fmla="*/ 247 w 1136"/>
                <a:gd name="T31" fmla="*/ 135 h 713"/>
                <a:gd name="T32" fmla="*/ 264 w 1136"/>
                <a:gd name="T33" fmla="*/ 124 h 713"/>
                <a:gd name="T34" fmla="*/ 284 w 1136"/>
                <a:gd name="T35" fmla="*/ 122 h 713"/>
                <a:gd name="T36" fmla="*/ 272 w 1136"/>
                <a:gd name="T37" fmla="*/ 97 h 713"/>
                <a:gd name="T38" fmla="*/ 263 w 1136"/>
                <a:gd name="T39" fmla="*/ 68 h 713"/>
                <a:gd name="T40" fmla="*/ 245 w 1136"/>
                <a:gd name="T41" fmla="*/ 60 h 713"/>
                <a:gd name="T42" fmla="*/ 225 w 1136"/>
                <a:gd name="T43" fmla="*/ 59 h 713"/>
                <a:gd name="T44" fmla="*/ 196 w 1136"/>
                <a:gd name="T45" fmla="*/ 50 h 713"/>
                <a:gd name="T46" fmla="*/ 186 w 1136"/>
                <a:gd name="T47" fmla="*/ 24 h 713"/>
                <a:gd name="T48" fmla="*/ 157 w 1136"/>
                <a:gd name="T49" fmla="*/ 26 h 713"/>
                <a:gd name="T50" fmla="*/ 107 w 1136"/>
                <a:gd name="T51" fmla="*/ 21 h 713"/>
                <a:gd name="T52" fmla="*/ 71 w 1136"/>
                <a:gd name="T53" fmla="*/ 6 h 713"/>
                <a:gd name="T54" fmla="*/ 50 w 1136"/>
                <a:gd name="T55" fmla="*/ 4 h 713"/>
                <a:gd name="T56" fmla="*/ 43 w 1136"/>
                <a:gd name="T57" fmla="*/ 2 h 713"/>
                <a:gd name="T58" fmla="*/ 35 w 1136"/>
                <a:gd name="T59" fmla="*/ 1 h 713"/>
                <a:gd name="T60" fmla="*/ 34 w 1136"/>
                <a:gd name="T61" fmla="*/ 2 h 713"/>
                <a:gd name="T62" fmla="*/ 31 w 1136"/>
                <a:gd name="T63" fmla="*/ 7 h 713"/>
                <a:gd name="T64" fmla="*/ 29 w 1136"/>
                <a:gd name="T65" fmla="*/ 9 h 713"/>
                <a:gd name="T66" fmla="*/ 54 w 1136"/>
                <a:gd name="T67" fmla="*/ 24 h 713"/>
                <a:gd name="T68" fmla="*/ 33 w 1136"/>
                <a:gd name="T69" fmla="*/ 42 h 71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136"/>
                <a:gd name="T106" fmla="*/ 0 h 713"/>
                <a:gd name="T107" fmla="*/ 1136 w 1136"/>
                <a:gd name="T108" fmla="*/ 713 h 71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136" h="713">
                  <a:moveTo>
                    <a:pt x="130" y="169"/>
                  </a:moveTo>
                  <a:lnTo>
                    <a:pt x="159" y="205"/>
                  </a:lnTo>
                  <a:lnTo>
                    <a:pt x="157" y="258"/>
                  </a:lnTo>
                  <a:lnTo>
                    <a:pt x="208" y="256"/>
                  </a:lnTo>
                  <a:lnTo>
                    <a:pt x="236" y="331"/>
                  </a:lnTo>
                  <a:lnTo>
                    <a:pt x="234" y="417"/>
                  </a:lnTo>
                  <a:lnTo>
                    <a:pt x="183" y="425"/>
                  </a:lnTo>
                  <a:lnTo>
                    <a:pt x="140" y="474"/>
                  </a:lnTo>
                  <a:lnTo>
                    <a:pt x="33" y="482"/>
                  </a:lnTo>
                  <a:lnTo>
                    <a:pt x="0" y="516"/>
                  </a:lnTo>
                  <a:lnTo>
                    <a:pt x="23" y="591"/>
                  </a:lnTo>
                  <a:lnTo>
                    <a:pt x="82" y="671"/>
                  </a:lnTo>
                  <a:lnTo>
                    <a:pt x="134" y="713"/>
                  </a:lnTo>
                  <a:lnTo>
                    <a:pt x="161" y="648"/>
                  </a:lnTo>
                  <a:lnTo>
                    <a:pt x="220" y="596"/>
                  </a:lnTo>
                  <a:lnTo>
                    <a:pt x="319" y="612"/>
                  </a:lnTo>
                  <a:lnTo>
                    <a:pt x="332" y="585"/>
                  </a:lnTo>
                  <a:lnTo>
                    <a:pt x="303" y="545"/>
                  </a:lnTo>
                  <a:lnTo>
                    <a:pt x="372" y="528"/>
                  </a:lnTo>
                  <a:lnTo>
                    <a:pt x="460" y="555"/>
                  </a:lnTo>
                  <a:lnTo>
                    <a:pt x="531" y="559"/>
                  </a:lnTo>
                  <a:lnTo>
                    <a:pt x="588" y="598"/>
                  </a:lnTo>
                  <a:lnTo>
                    <a:pt x="649" y="563"/>
                  </a:lnTo>
                  <a:lnTo>
                    <a:pt x="681" y="569"/>
                  </a:lnTo>
                  <a:lnTo>
                    <a:pt x="687" y="600"/>
                  </a:lnTo>
                  <a:lnTo>
                    <a:pt x="758" y="553"/>
                  </a:lnTo>
                  <a:lnTo>
                    <a:pt x="791" y="587"/>
                  </a:lnTo>
                  <a:lnTo>
                    <a:pt x="785" y="640"/>
                  </a:lnTo>
                  <a:lnTo>
                    <a:pt x="832" y="654"/>
                  </a:lnTo>
                  <a:lnTo>
                    <a:pt x="884" y="608"/>
                  </a:lnTo>
                  <a:lnTo>
                    <a:pt x="947" y="594"/>
                  </a:lnTo>
                  <a:lnTo>
                    <a:pt x="988" y="543"/>
                  </a:lnTo>
                  <a:lnTo>
                    <a:pt x="1019" y="533"/>
                  </a:lnTo>
                  <a:lnTo>
                    <a:pt x="1055" y="496"/>
                  </a:lnTo>
                  <a:lnTo>
                    <a:pt x="1108" y="516"/>
                  </a:lnTo>
                  <a:lnTo>
                    <a:pt x="1136" y="490"/>
                  </a:lnTo>
                  <a:lnTo>
                    <a:pt x="1122" y="431"/>
                  </a:lnTo>
                  <a:lnTo>
                    <a:pt x="1088" y="388"/>
                  </a:lnTo>
                  <a:lnTo>
                    <a:pt x="1088" y="291"/>
                  </a:lnTo>
                  <a:lnTo>
                    <a:pt x="1051" y="272"/>
                  </a:lnTo>
                  <a:lnTo>
                    <a:pt x="1019" y="274"/>
                  </a:lnTo>
                  <a:lnTo>
                    <a:pt x="980" y="242"/>
                  </a:lnTo>
                  <a:lnTo>
                    <a:pt x="960" y="213"/>
                  </a:lnTo>
                  <a:lnTo>
                    <a:pt x="901" y="236"/>
                  </a:lnTo>
                  <a:lnTo>
                    <a:pt x="836" y="187"/>
                  </a:lnTo>
                  <a:lnTo>
                    <a:pt x="783" y="203"/>
                  </a:lnTo>
                  <a:lnTo>
                    <a:pt x="748" y="160"/>
                  </a:lnTo>
                  <a:lnTo>
                    <a:pt x="744" y="98"/>
                  </a:lnTo>
                  <a:lnTo>
                    <a:pt x="677" y="126"/>
                  </a:lnTo>
                  <a:lnTo>
                    <a:pt x="628" y="106"/>
                  </a:lnTo>
                  <a:lnTo>
                    <a:pt x="514" y="124"/>
                  </a:lnTo>
                  <a:lnTo>
                    <a:pt x="427" y="87"/>
                  </a:lnTo>
                  <a:lnTo>
                    <a:pt x="329" y="0"/>
                  </a:lnTo>
                  <a:lnTo>
                    <a:pt x="283" y="24"/>
                  </a:lnTo>
                  <a:lnTo>
                    <a:pt x="205" y="18"/>
                  </a:lnTo>
                  <a:lnTo>
                    <a:pt x="201" y="16"/>
                  </a:lnTo>
                  <a:lnTo>
                    <a:pt x="187" y="14"/>
                  </a:lnTo>
                  <a:lnTo>
                    <a:pt x="171" y="10"/>
                  </a:lnTo>
                  <a:lnTo>
                    <a:pt x="153" y="6"/>
                  </a:lnTo>
                  <a:lnTo>
                    <a:pt x="140" y="4"/>
                  </a:lnTo>
                  <a:lnTo>
                    <a:pt x="136" y="4"/>
                  </a:lnTo>
                  <a:lnTo>
                    <a:pt x="134" y="8"/>
                  </a:lnTo>
                  <a:lnTo>
                    <a:pt x="130" y="18"/>
                  </a:lnTo>
                  <a:lnTo>
                    <a:pt x="124" y="28"/>
                  </a:lnTo>
                  <a:lnTo>
                    <a:pt x="120" y="36"/>
                  </a:lnTo>
                  <a:lnTo>
                    <a:pt x="118" y="39"/>
                  </a:lnTo>
                  <a:lnTo>
                    <a:pt x="181" y="79"/>
                  </a:lnTo>
                  <a:lnTo>
                    <a:pt x="216" y="98"/>
                  </a:lnTo>
                  <a:lnTo>
                    <a:pt x="151" y="140"/>
                  </a:lnTo>
                  <a:lnTo>
                    <a:pt x="130" y="169"/>
                  </a:lnTo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4" name="Freeform 123"/>
            <p:cNvSpPr>
              <a:spLocks/>
            </p:cNvSpPr>
            <p:nvPr/>
          </p:nvSpPr>
          <p:spPr bwMode="gray">
            <a:xfrm>
              <a:off x="3140" y="2406"/>
              <a:ext cx="448" cy="398"/>
            </a:xfrm>
            <a:custGeom>
              <a:avLst/>
              <a:gdLst>
                <a:gd name="T0" fmla="*/ 0 w 896"/>
                <a:gd name="T1" fmla="*/ 84 h 797"/>
                <a:gd name="T2" fmla="*/ 7 w 896"/>
                <a:gd name="T3" fmla="*/ 100 h 797"/>
                <a:gd name="T4" fmla="*/ 17 w 896"/>
                <a:gd name="T5" fmla="*/ 115 h 797"/>
                <a:gd name="T6" fmla="*/ 30 w 896"/>
                <a:gd name="T7" fmla="*/ 127 h 797"/>
                <a:gd name="T8" fmla="*/ 29 w 896"/>
                <a:gd name="T9" fmla="*/ 140 h 797"/>
                <a:gd name="T10" fmla="*/ 53 w 896"/>
                <a:gd name="T11" fmla="*/ 162 h 797"/>
                <a:gd name="T12" fmla="*/ 76 w 896"/>
                <a:gd name="T13" fmla="*/ 171 h 797"/>
                <a:gd name="T14" fmla="*/ 104 w 896"/>
                <a:gd name="T15" fmla="*/ 166 h 797"/>
                <a:gd name="T16" fmla="*/ 116 w 896"/>
                <a:gd name="T17" fmla="*/ 171 h 797"/>
                <a:gd name="T18" fmla="*/ 133 w 896"/>
                <a:gd name="T19" fmla="*/ 164 h 797"/>
                <a:gd name="T20" fmla="*/ 134 w 896"/>
                <a:gd name="T21" fmla="*/ 180 h 797"/>
                <a:gd name="T22" fmla="*/ 143 w 896"/>
                <a:gd name="T23" fmla="*/ 191 h 797"/>
                <a:gd name="T24" fmla="*/ 156 w 896"/>
                <a:gd name="T25" fmla="*/ 187 h 797"/>
                <a:gd name="T26" fmla="*/ 173 w 896"/>
                <a:gd name="T27" fmla="*/ 199 h 797"/>
                <a:gd name="T28" fmla="*/ 188 w 896"/>
                <a:gd name="T29" fmla="*/ 194 h 797"/>
                <a:gd name="T30" fmla="*/ 193 w 896"/>
                <a:gd name="T31" fmla="*/ 189 h 797"/>
                <a:gd name="T32" fmla="*/ 212 w 896"/>
                <a:gd name="T33" fmla="*/ 179 h 797"/>
                <a:gd name="T34" fmla="*/ 213 w 896"/>
                <a:gd name="T35" fmla="*/ 163 h 797"/>
                <a:gd name="T36" fmla="*/ 208 w 896"/>
                <a:gd name="T37" fmla="*/ 148 h 797"/>
                <a:gd name="T38" fmla="*/ 194 w 896"/>
                <a:gd name="T39" fmla="*/ 157 h 797"/>
                <a:gd name="T40" fmla="*/ 180 w 896"/>
                <a:gd name="T41" fmla="*/ 141 h 797"/>
                <a:gd name="T42" fmla="*/ 170 w 896"/>
                <a:gd name="T43" fmla="*/ 133 h 797"/>
                <a:gd name="T44" fmla="*/ 182 w 896"/>
                <a:gd name="T45" fmla="*/ 129 h 797"/>
                <a:gd name="T46" fmla="*/ 181 w 896"/>
                <a:gd name="T47" fmla="*/ 116 h 797"/>
                <a:gd name="T48" fmla="*/ 190 w 896"/>
                <a:gd name="T49" fmla="*/ 108 h 797"/>
                <a:gd name="T50" fmla="*/ 186 w 896"/>
                <a:gd name="T51" fmla="*/ 94 h 797"/>
                <a:gd name="T52" fmla="*/ 197 w 896"/>
                <a:gd name="T53" fmla="*/ 87 h 797"/>
                <a:gd name="T54" fmla="*/ 211 w 896"/>
                <a:gd name="T55" fmla="*/ 99 h 797"/>
                <a:gd name="T56" fmla="*/ 224 w 896"/>
                <a:gd name="T57" fmla="*/ 91 h 797"/>
                <a:gd name="T58" fmla="*/ 219 w 896"/>
                <a:gd name="T59" fmla="*/ 75 h 797"/>
                <a:gd name="T60" fmla="*/ 206 w 896"/>
                <a:gd name="T61" fmla="*/ 71 h 797"/>
                <a:gd name="T62" fmla="*/ 203 w 896"/>
                <a:gd name="T63" fmla="*/ 62 h 797"/>
                <a:gd name="T64" fmla="*/ 182 w 896"/>
                <a:gd name="T65" fmla="*/ 66 h 797"/>
                <a:gd name="T66" fmla="*/ 169 w 896"/>
                <a:gd name="T67" fmla="*/ 53 h 797"/>
                <a:gd name="T68" fmla="*/ 157 w 896"/>
                <a:gd name="T69" fmla="*/ 53 h 797"/>
                <a:gd name="T70" fmla="*/ 156 w 896"/>
                <a:gd name="T71" fmla="*/ 41 h 797"/>
                <a:gd name="T72" fmla="*/ 173 w 896"/>
                <a:gd name="T73" fmla="*/ 20 h 797"/>
                <a:gd name="T74" fmla="*/ 171 w 896"/>
                <a:gd name="T75" fmla="*/ 3 h 797"/>
                <a:gd name="T76" fmla="*/ 153 w 896"/>
                <a:gd name="T77" fmla="*/ 6 h 797"/>
                <a:gd name="T78" fmla="*/ 112 w 896"/>
                <a:gd name="T79" fmla="*/ 0 h 797"/>
                <a:gd name="T80" fmla="*/ 110 w 896"/>
                <a:gd name="T81" fmla="*/ 32 h 797"/>
                <a:gd name="T82" fmla="*/ 89 w 896"/>
                <a:gd name="T83" fmla="*/ 49 h 797"/>
                <a:gd name="T84" fmla="*/ 72 w 896"/>
                <a:gd name="T85" fmla="*/ 52 h 797"/>
                <a:gd name="T86" fmla="*/ 42 w 896"/>
                <a:gd name="T87" fmla="*/ 71 h 797"/>
                <a:gd name="T88" fmla="*/ 25 w 896"/>
                <a:gd name="T89" fmla="*/ 79 h 797"/>
                <a:gd name="T90" fmla="*/ 0 w 896"/>
                <a:gd name="T91" fmla="*/ 84 h 797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896"/>
                <a:gd name="T139" fmla="*/ 0 h 797"/>
                <a:gd name="T140" fmla="*/ 896 w 896"/>
                <a:gd name="T141" fmla="*/ 797 h 797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896" h="797">
                  <a:moveTo>
                    <a:pt x="0" y="339"/>
                  </a:moveTo>
                  <a:lnTo>
                    <a:pt x="28" y="402"/>
                  </a:lnTo>
                  <a:lnTo>
                    <a:pt x="65" y="463"/>
                  </a:lnTo>
                  <a:lnTo>
                    <a:pt x="120" y="510"/>
                  </a:lnTo>
                  <a:lnTo>
                    <a:pt x="117" y="561"/>
                  </a:lnTo>
                  <a:lnTo>
                    <a:pt x="211" y="648"/>
                  </a:lnTo>
                  <a:lnTo>
                    <a:pt x="302" y="685"/>
                  </a:lnTo>
                  <a:lnTo>
                    <a:pt x="416" y="667"/>
                  </a:lnTo>
                  <a:lnTo>
                    <a:pt x="465" y="687"/>
                  </a:lnTo>
                  <a:lnTo>
                    <a:pt x="532" y="659"/>
                  </a:lnTo>
                  <a:lnTo>
                    <a:pt x="536" y="721"/>
                  </a:lnTo>
                  <a:lnTo>
                    <a:pt x="571" y="764"/>
                  </a:lnTo>
                  <a:lnTo>
                    <a:pt x="624" y="748"/>
                  </a:lnTo>
                  <a:lnTo>
                    <a:pt x="689" y="797"/>
                  </a:lnTo>
                  <a:lnTo>
                    <a:pt x="750" y="776"/>
                  </a:lnTo>
                  <a:lnTo>
                    <a:pt x="772" y="756"/>
                  </a:lnTo>
                  <a:lnTo>
                    <a:pt x="845" y="719"/>
                  </a:lnTo>
                  <a:lnTo>
                    <a:pt x="851" y="654"/>
                  </a:lnTo>
                  <a:lnTo>
                    <a:pt x="831" y="595"/>
                  </a:lnTo>
                  <a:lnTo>
                    <a:pt x="774" y="630"/>
                  </a:lnTo>
                  <a:lnTo>
                    <a:pt x="717" y="567"/>
                  </a:lnTo>
                  <a:lnTo>
                    <a:pt x="678" y="534"/>
                  </a:lnTo>
                  <a:lnTo>
                    <a:pt x="727" y="518"/>
                  </a:lnTo>
                  <a:lnTo>
                    <a:pt x="723" y="465"/>
                  </a:lnTo>
                  <a:lnTo>
                    <a:pt x="760" y="433"/>
                  </a:lnTo>
                  <a:lnTo>
                    <a:pt x="743" y="378"/>
                  </a:lnTo>
                  <a:lnTo>
                    <a:pt x="788" y="349"/>
                  </a:lnTo>
                  <a:lnTo>
                    <a:pt x="841" y="398"/>
                  </a:lnTo>
                  <a:lnTo>
                    <a:pt x="896" y="366"/>
                  </a:lnTo>
                  <a:lnTo>
                    <a:pt x="876" y="303"/>
                  </a:lnTo>
                  <a:lnTo>
                    <a:pt x="823" y="284"/>
                  </a:lnTo>
                  <a:lnTo>
                    <a:pt x="811" y="250"/>
                  </a:lnTo>
                  <a:lnTo>
                    <a:pt x="727" y="266"/>
                  </a:lnTo>
                  <a:lnTo>
                    <a:pt x="676" y="213"/>
                  </a:lnTo>
                  <a:lnTo>
                    <a:pt x="626" y="215"/>
                  </a:lnTo>
                  <a:lnTo>
                    <a:pt x="622" y="165"/>
                  </a:lnTo>
                  <a:lnTo>
                    <a:pt x="691" y="83"/>
                  </a:lnTo>
                  <a:lnTo>
                    <a:pt x="683" y="12"/>
                  </a:lnTo>
                  <a:lnTo>
                    <a:pt x="609" y="26"/>
                  </a:lnTo>
                  <a:lnTo>
                    <a:pt x="445" y="0"/>
                  </a:lnTo>
                  <a:lnTo>
                    <a:pt x="437" y="130"/>
                  </a:lnTo>
                  <a:lnTo>
                    <a:pt x="353" y="197"/>
                  </a:lnTo>
                  <a:lnTo>
                    <a:pt x="288" y="209"/>
                  </a:lnTo>
                  <a:lnTo>
                    <a:pt x="168" y="286"/>
                  </a:lnTo>
                  <a:lnTo>
                    <a:pt x="97" y="317"/>
                  </a:lnTo>
                  <a:lnTo>
                    <a:pt x="0" y="339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9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5" name="Freeform 124"/>
            <p:cNvSpPr>
              <a:spLocks/>
            </p:cNvSpPr>
            <p:nvPr/>
          </p:nvSpPr>
          <p:spPr bwMode="gray">
            <a:xfrm>
              <a:off x="3140" y="2406"/>
              <a:ext cx="448" cy="398"/>
            </a:xfrm>
            <a:custGeom>
              <a:avLst/>
              <a:gdLst>
                <a:gd name="T0" fmla="*/ 0 w 896"/>
                <a:gd name="T1" fmla="*/ 84 h 797"/>
                <a:gd name="T2" fmla="*/ 7 w 896"/>
                <a:gd name="T3" fmla="*/ 100 h 797"/>
                <a:gd name="T4" fmla="*/ 17 w 896"/>
                <a:gd name="T5" fmla="*/ 115 h 797"/>
                <a:gd name="T6" fmla="*/ 30 w 896"/>
                <a:gd name="T7" fmla="*/ 127 h 797"/>
                <a:gd name="T8" fmla="*/ 29 w 896"/>
                <a:gd name="T9" fmla="*/ 140 h 797"/>
                <a:gd name="T10" fmla="*/ 53 w 896"/>
                <a:gd name="T11" fmla="*/ 162 h 797"/>
                <a:gd name="T12" fmla="*/ 76 w 896"/>
                <a:gd name="T13" fmla="*/ 171 h 797"/>
                <a:gd name="T14" fmla="*/ 104 w 896"/>
                <a:gd name="T15" fmla="*/ 166 h 797"/>
                <a:gd name="T16" fmla="*/ 116 w 896"/>
                <a:gd name="T17" fmla="*/ 171 h 797"/>
                <a:gd name="T18" fmla="*/ 133 w 896"/>
                <a:gd name="T19" fmla="*/ 164 h 797"/>
                <a:gd name="T20" fmla="*/ 134 w 896"/>
                <a:gd name="T21" fmla="*/ 180 h 797"/>
                <a:gd name="T22" fmla="*/ 143 w 896"/>
                <a:gd name="T23" fmla="*/ 191 h 797"/>
                <a:gd name="T24" fmla="*/ 156 w 896"/>
                <a:gd name="T25" fmla="*/ 187 h 797"/>
                <a:gd name="T26" fmla="*/ 173 w 896"/>
                <a:gd name="T27" fmla="*/ 199 h 797"/>
                <a:gd name="T28" fmla="*/ 188 w 896"/>
                <a:gd name="T29" fmla="*/ 194 h 797"/>
                <a:gd name="T30" fmla="*/ 193 w 896"/>
                <a:gd name="T31" fmla="*/ 189 h 797"/>
                <a:gd name="T32" fmla="*/ 212 w 896"/>
                <a:gd name="T33" fmla="*/ 179 h 797"/>
                <a:gd name="T34" fmla="*/ 213 w 896"/>
                <a:gd name="T35" fmla="*/ 163 h 797"/>
                <a:gd name="T36" fmla="*/ 208 w 896"/>
                <a:gd name="T37" fmla="*/ 148 h 797"/>
                <a:gd name="T38" fmla="*/ 194 w 896"/>
                <a:gd name="T39" fmla="*/ 157 h 797"/>
                <a:gd name="T40" fmla="*/ 180 w 896"/>
                <a:gd name="T41" fmla="*/ 141 h 797"/>
                <a:gd name="T42" fmla="*/ 170 w 896"/>
                <a:gd name="T43" fmla="*/ 133 h 797"/>
                <a:gd name="T44" fmla="*/ 182 w 896"/>
                <a:gd name="T45" fmla="*/ 129 h 797"/>
                <a:gd name="T46" fmla="*/ 181 w 896"/>
                <a:gd name="T47" fmla="*/ 116 h 797"/>
                <a:gd name="T48" fmla="*/ 190 w 896"/>
                <a:gd name="T49" fmla="*/ 108 h 797"/>
                <a:gd name="T50" fmla="*/ 186 w 896"/>
                <a:gd name="T51" fmla="*/ 94 h 797"/>
                <a:gd name="T52" fmla="*/ 197 w 896"/>
                <a:gd name="T53" fmla="*/ 87 h 797"/>
                <a:gd name="T54" fmla="*/ 211 w 896"/>
                <a:gd name="T55" fmla="*/ 99 h 797"/>
                <a:gd name="T56" fmla="*/ 224 w 896"/>
                <a:gd name="T57" fmla="*/ 91 h 797"/>
                <a:gd name="T58" fmla="*/ 219 w 896"/>
                <a:gd name="T59" fmla="*/ 75 h 797"/>
                <a:gd name="T60" fmla="*/ 206 w 896"/>
                <a:gd name="T61" fmla="*/ 71 h 797"/>
                <a:gd name="T62" fmla="*/ 203 w 896"/>
                <a:gd name="T63" fmla="*/ 62 h 797"/>
                <a:gd name="T64" fmla="*/ 182 w 896"/>
                <a:gd name="T65" fmla="*/ 66 h 797"/>
                <a:gd name="T66" fmla="*/ 169 w 896"/>
                <a:gd name="T67" fmla="*/ 53 h 797"/>
                <a:gd name="T68" fmla="*/ 157 w 896"/>
                <a:gd name="T69" fmla="*/ 53 h 797"/>
                <a:gd name="T70" fmla="*/ 156 w 896"/>
                <a:gd name="T71" fmla="*/ 41 h 797"/>
                <a:gd name="T72" fmla="*/ 173 w 896"/>
                <a:gd name="T73" fmla="*/ 20 h 797"/>
                <a:gd name="T74" fmla="*/ 171 w 896"/>
                <a:gd name="T75" fmla="*/ 3 h 797"/>
                <a:gd name="T76" fmla="*/ 153 w 896"/>
                <a:gd name="T77" fmla="*/ 6 h 797"/>
                <a:gd name="T78" fmla="*/ 112 w 896"/>
                <a:gd name="T79" fmla="*/ 0 h 797"/>
                <a:gd name="T80" fmla="*/ 110 w 896"/>
                <a:gd name="T81" fmla="*/ 32 h 797"/>
                <a:gd name="T82" fmla="*/ 89 w 896"/>
                <a:gd name="T83" fmla="*/ 49 h 797"/>
                <a:gd name="T84" fmla="*/ 72 w 896"/>
                <a:gd name="T85" fmla="*/ 52 h 797"/>
                <a:gd name="T86" fmla="*/ 42 w 896"/>
                <a:gd name="T87" fmla="*/ 71 h 797"/>
                <a:gd name="T88" fmla="*/ 25 w 896"/>
                <a:gd name="T89" fmla="*/ 79 h 797"/>
                <a:gd name="T90" fmla="*/ 0 w 896"/>
                <a:gd name="T91" fmla="*/ 84 h 797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896"/>
                <a:gd name="T139" fmla="*/ 0 h 797"/>
                <a:gd name="T140" fmla="*/ 896 w 896"/>
                <a:gd name="T141" fmla="*/ 797 h 797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896" h="797">
                  <a:moveTo>
                    <a:pt x="0" y="339"/>
                  </a:moveTo>
                  <a:lnTo>
                    <a:pt x="28" y="402"/>
                  </a:lnTo>
                  <a:lnTo>
                    <a:pt x="65" y="463"/>
                  </a:lnTo>
                  <a:lnTo>
                    <a:pt x="120" y="510"/>
                  </a:lnTo>
                  <a:lnTo>
                    <a:pt x="117" y="561"/>
                  </a:lnTo>
                  <a:lnTo>
                    <a:pt x="211" y="648"/>
                  </a:lnTo>
                  <a:lnTo>
                    <a:pt x="302" y="685"/>
                  </a:lnTo>
                  <a:lnTo>
                    <a:pt x="416" y="667"/>
                  </a:lnTo>
                  <a:lnTo>
                    <a:pt x="465" y="687"/>
                  </a:lnTo>
                  <a:lnTo>
                    <a:pt x="532" y="659"/>
                  </a:lnTo>
                  <a:lnTo>
                    <a:pt x="536" y="721"/>
                  </a:lnTo>
                  <a:lnTo>
                    <a:pt x="571" y="764"/>
                  </a:lnTo>
                  <a:lnTo>
                    <a:pt x="624" y="748"/>
                  </a:lnTo>
                  <a:lnTo>
                    <a:pt x="689" y="797"/>
                  </a:lnTo>
                  <a:lnTo>
                    <a:pt x="750" y="776"/>
                  </a:lnTo>
                  <a:lnTo>
                    <a:pt x="772" y="756"/>
                  </a:lnTo>
                  <a:lnTo>
                    <a:pt x="845" y="719"/>
                  </a:lnTo>
                  <a:lnTo>
                    <a:pt x="851" y="654"/>
                  </a:lnTo>
                  <a:lnTo>
                    <a:pt x="831" y="595"/>
                  </a:lnTo>
                  <a:lnTo>
                    <a:pt x="774" y="630"/>
                  </a:lnTo>
                  <a:lnTo>
                    <a:pt x="717" y="567"/>
                  </a:lnTo>
                  <a:lnTo>
                    <a:pt x="678" y="534"/>
                  </a:lnTo>
                  <a:lnTo>
                    <a:pt x="727" y="518"/>
                  </a:lnTo>
                  <a:lnTo>
                    <a:pt x="723" y="465"/>
                  </a:lnTo>
                  <a:lnTo>
                    <a:pt x="760" y="433"/>
                  </a:lnTo>
                  <a:lnTo>
                    <a:pt x="743" y="378"/>
                  </a:lnTo>
                  <a:lnTo>
                    <a:pt x="788" y="349"/>
                  </a:lnTo>
                  <a:lnTo>
                    <a:pt x="841" y="398"/>
                  </a:lnTo>
                  <a:lnTo>
                    <a:pt x="896" y="366"/>
                  </a:lnTo>
                  <a:lnTo>
                    <a:pt x="876" y="303"/>
                  </a:lnTo>
                  <a:lnTo>
                    <a:pt x="823" y="284"/>
                  </a:lnTo>
                  <a:lnTo>
                    <a:pt x="811" y="250"/>
                  </a:lnTo>
                  <a:lnTo>
                    <a:pt x="727" y="266"/>
                  </a:lnTo>
                  <a:lnTo>
                    <a:pt x="676" y="213"/>
                  </a:lnTo>
                  <a:lnTo>
                    <a:pt x="626" y="215"/>
                  </a:lnTo>
                  <a:lnTo>
                    <a:pt x="622" y="165"/>
                  </a:lnTo>
                  <a:lnTo>
                    <a:pt x="691" y="83"/>
                  </a:lnTo>
                  <a:lnTo>
                    <a:pt x="683" y="12"/>
                  </a:lnTo>
                  <a:lnTo>
                    <a:pt x="609" y="26"/>
                  </a:lnTo>
                  <a:lnTo>
                    <a:pt x="445" y="0"/>
                  </a:lnTo>
                  <a:lnTo>
                    <a:pt x="437" y="130"/>
                  </a:lnTo>
                  <a:lnTo>
                    <a:pt x="353" y="197"/>
                  </a:lnTo>
                  <a:lnTo>
                    <a:pt x="288" y="209"/>
                  </a:lnTo>
                  <a:lnTo>
                    <a:pt x="168" y="286"/>
                  </a:lnTo>
                  <a:lnTo>
                    <a:pt x="97" y="317"/>
                  </a:lnTo>
                  <a:lnTo>
                    <a:pt x="0" y="339"/>
                  </a:lnTo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6" name="Freeform 125"/>
            <p:cNvSpPr>
              <a:spLocks/>
            </p:cNvSpPr>
            <p:nvPr/>
          </p:nvSpPr>
          <p:spPr bwMode="gray">
            <a:xfrm>
              <a:off x="3128" y="2050"/>
              <a:ext cx="251" cy="526"/>
            </a:xfrm>
            <a:custGeom>
              <a:avLst/>
              <a:gdLst>
                <a:gd name="T0" fmla="*/ 7 w 502"/>
                <a:gd name="T1" fmla="*/ 236 h 1051"/>
                <a:gd name="T2" fmla="*/ 6 w 502"/>
                <a:gd name="T3" fmla="*/ 263 h 1051"/>
                <a:gd name="T4" fmla="*/ 30 w 502"/>
                <a:gd name="T5" fmla="*/ 257 h 1051"/>
                <a:gd name="T6" fmla="*/ 48 w 502"/>
                <a:gd name="T7" fmla="*/ 250 h 1051"/>
                <a:gd name="T8" fmla="*/ 78 w 502"/>
                <a:gd name="T9" fmla="*/ 230 h 1051"/>
                <a:gd name="T10" fmla="*/ 94 w 502"/>
                <a:gd name="T11" fmla="*/ 228 h 1051"/>
                <a:gd name="T12" fmla="*/ 115 w 502"/>
                <a:gd name="T13" fmla="*/ 210 h 1051"/>
                <a:gd name="T14" fmla="*/ 117 w 502"/>
                <a:gd name="T15" fmla="*/ 178 h 1051"/>
                <a:gd name="T16" fmla="*/ 108 w 502"/>
                <a:gd name="T17" fmla="*/ 169 h 1051"/>
                <a:gd name="T18" fmla="*/ 109 w 502"/>
                <a:gd name="T19" fmla="*/ 159 h 1051"/>
                <a:gd name="T20" fmla="*/ 115 w 502"/>
                <a:gd name="T21" fmla="*/ 150 h 1051"/>
                <a:gd name="T22" fmla="*/ 114 w 502"/>
                <a:gd name="T23" fmla="*/ 142 h 1051"/>
                <a:gd name="T24" fmla="*/ 121 w 502"/>
                <a:gd name="T25" fmla="*/ 126 h 1051"/>
                <a:gd name="T26" fmla="*/ 118 w 502"/>
                <a:gd name="T27" fmla="*/ 109 h 1051"/>
                <a:gd name="T28" fmla="*/ 99 w 502"/>
                <a:gd name="T29" fmla="*/ 99 h 1051"/>
                <a:gd name="T30" fmla="*/ 100 w 502"/>
                <a:gd name="T31" fmla="*/ 81 h 1051"/>
                <a:gd name="T32" fmla="*/ 108 w 502"/>
                <a:gd name="T33" fmla="*/ 74 h 1051"/>
                <a:gd name="T34" fmla="*/ 109 w 502"/>
                <a:gd name="T35" fmla="*/ 64 h 1051"/>
                <a:gd name="T36" fmla="*/ 119 w 502"/>
                <a:gd name="T37" fmla="*/ 60 h 1051"/>
                <a:gd name="T38" fmla="*/ 126 w 502"/>
                <a:gd name="T39" fmla="*/ 43 h 1051"/>
                <a:gd name="T40" fmla="*/ 119 w 502"/>
                <a:gd name="T41" fmla="*/ 31 h 1051"/>
                <a:gd name="T42" fmla="*/ 110 w 502"/>
                <a:gd name="T43" fmla="*/ 26 h 1051"/>
                <a:gd name="T44" fmla="*/ 111 w 502"/>
                <a:gd name="T45" fmla="*/ 16 h 1051"/>
                <a:gd name="T46" fmla="*/ 121 w 502"/>
                <a:gd name="T47" fmla="*/ 11 h 1051"/>
                <a:gd name="T48" fmla="*/ 114 w 502"/>
                <a:gd name="T49" fmla="*/ 0 h 1051"/>
                <a:gd name="T50" fmla="*/ 87 w 502"/>
                <a:gd name="T51" fmla="*/ 11 h 1051"/>
                <a:gd name="T52" fmla="*/ 72 w 502"/>
                <a:gd name="T53" fmla="*/ 11 h 1051"/>
                <a:gd name="T54" fmla="*/ 50 w 502"/>
                <a:gd name="T55" fmla="*/ 19 h 1051"/>
                <a:gd name="T56" fmla="*/ 38 w 502"/>
                <a:gd name="T57" fmla="*/ 49 h 1051"/>
                <a:gd name="T58" fmla="*/ 19 w 502"/>
                <a:gd name="T59" fmla="*/ 56 h 1051"/>
                <a:gd name="T60" fmla="*/ 19 w 502"/>
                <a:gd name="T61" fmla="*/ 73 h 1051"/>
                <a:gd name="T62" fmla="*/ 12 w 502"/>
                <a:gd name="T63" fmla="*/ 104 h 1051"/>
                <a:gd name="T64" fmla="*/ 0 w 502"/>
                <a:gd name="T65" fmla="*/ 117 h 1051"/>
                <a:gd name="T66" fmla="*/ 13 w 502"/>
                <a:gd name="T67" fmla="*/ 139 h 1051"/>
                <a:gd name="T68" fmla="*/ 4 w 502"/>
                <a:gd name="T69" fmla="*/ 164 h 1051"/>
                <a:gd name="T70" fmla="*/ 9 w 502"/>
                <a:gd name="T71" fmla="*/ 198 h 1051"/>
                <a:gd name="T72" fmla="*/ 15 w 502"/>
                <a:gd name="T73" fmla="*/ 220 h 1051"/>
                <a:gd name="T74" fmla="*/ 7 w 502"/>
                <a:gd name="T75" fmla="*/ 236 h 1051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502"/>
                <a:gd name="T115" fmla="*/ 0 h 1051"/>
                <a:gd name="T116" fmla="*/ 502 w 502"/>
                <a:gd name="T117" fmla="*/ 1051 h 1051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502" h="1051">
                  <a:moveTo>
                    <a:pt x="25" y="942"/>
                  </a:moveTo>
                  <a:lnTo>
                    <a:pt x="23" y="1051"/>
                  </a:lnTo>
                  <a:lnTo>
                    <a:pt x="120" y="1027"/>
                  </a:lnTo>
                  <a:lnTo>
                    <a:pt x="191" y="998"/>
                  </a:lnTo>
                  <a:lnTo>
                    <a:pt x="311" y="919"/>
                  </a:lnTo>
                  <a:lnTo>
                    <a:pt x="376" y="909"/>
                  </a:lnTo>
                  <a:lnTo>
                    <a:pt x="460" y="840"/>
                  </a:lnTo>
                  <a:lnTo>
                    <a:pt x="468" y="712"/>
                  </a:lnTo>
                  <a:lnTo>
                    <a:pt x="429" y="675"/>
                  </a:lnTo>
                  <a:lnTo>
                    <a:pt x="433" y="635"/>
                  </a:lnTo>
                  <a:lnTo>
                    <a:pt x="460" y="600"/>
                  </a:lnTo>
                  <a:lnTo>
                    <a:pt x="454" y="565"/>
                  </a:lnTo>
                  <a:lnTo>
                    <a:pt x="484" y="504"/>
                  </a:lnTo>
                  <a:lnTo>
                    <a:pt x="470" y="433"/>
                  </a:lnTo>
                  <a:lnTo>
                    <a:pt x="395" y="395"/>
                  </a:lnTo>
                  <a:lnTo>
                    <a:pt x="397" y="324"/>
                  </a:lnTo>
                  <a:lnTo>
                    <a:pt x="429" y="293"/>
                  </a:lnTo>
                  <a:lnTo>
                    <a:pt x="435" y="254"/>
                  </a:lnTo>
                  <a:lnTo>
                    <a:pt x="476" y="240"/>
                  </a:lnTo>
                  <a:lnTo>
                    <a:pt x="502" y="169"/>
                  </a:lnTo>
                  <a:lnTo>
                    <a:pt x="476" y="122"/>
                  </a:lnTo>
                  <a:lnTo>
                    <a:pt x="437" y="104"/>
                  </a:lnTo>
                  <a:lnTo>
                    <a:pt x="441" y="61"/>
                  </a:lnTo>
                  <a:lnTo>
                    <a:pt x="484" y="41"/>
                  </a:lnTo>
                  <a:lnTo>
                    <a:pt x="454" y="0"/>
                  </a:lnTo>
                  <a:lnTo>
                    <a:pt x="348" y="43"/>
                  </a:lnTo>
                  <a:lnTo>
                    <a:pt x="285" y="43"/>
                  </a:lnTo>
                  <a:lnTo>
                    <a:pt x="199" y="74"/>
                  </a:lnTo>
                  <a:lnTo>
                    <a:pt x="151" y="193"/>
                  </a:lnTo>
                  <a:lnTo>
                    <a:pt x="73" y="222"/>
                  </a:lnTo>
                  <a:lnTo>
                    <a:pt x="73" y="291"/>
                  </a:lnTo>
                  <a:lnTo>
                    <a:pt x="45" y="415"/>
                  </a:lnTo>
                  <a:lnTo>
                    <a:pt x="0" y="468"/>
                  </a:lnTo>
                  <a:lnTo>
                    <a:pt x="51" y="555"/>
                  </a:lnTo>
                  <a:lnTo>
                    <a:pt x="14" y="655"/>
                  </a:lnTo>
                  <a:lnTo>
                    <a:pt x="33" y="789"/>
                  </a:lnTo>
                  <a:lnTo>
                    <a:pt x="57" y="877"/>
                  </a:lnTo>
                  <a:lnTo>
                    <a:pt x="25" y="942"/>
                  </a:lnTo>
                  <a:close/>
                </a:path>
              </a:pathLst>
            </a:custGeom>
            <a:grpFill/>
            <a:ln w="0">
              <a:solidFill>
                <a:schemeClr val="bg1">
                  <a:lumMod val="9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7" name="Freeform 126"/>
            <p:cNvSpPr>
              <a:spLocks/>
            </p:cNvSpPr>
            <p:nvPr/>
          </p:nvSpPr>
          <p:spPr bwMode="gray">
            <a:xfrm>
              <a:off x="3128" y="2050"/>
              <a:ext cx="251" cy="526"/>
            </a:xfrm>
            <a:custGeom>
              <a:avLst/>
              <a:gdLst>
                <a:gd name="T0" fmla="*/ 7 w 502"/>
                <a:gd name="T1" fmla="*/ 236 h 1051"/>
                <a:gd name="T2" fmla="*/ 6 w 502"/>
                <a:gd name="T3" fmla="*/ 263 h 1051"/>
                <a:gd name="T4" fmla="*/ 30 w 502"/>
                <a:gd name="T5" fmla="*/ 257 h 1051"/>
                <a:gd name="T6" fmla="*/ 48 w 502"/>
                <a:gd name="T7" fmla="*/ 250 h 1051"/>
                <a:gd name="T8" fmla="*/ 78 w 502"/>
                <a:gd name="T9" fmla="*/ 230 h 1051"/>
                <a:gd name="T10" fmla="*/ 94 w 502"/>
                <a:gd name="T11" fmla="*/ 228 h 1051"/>
                <a:gd name="T12" fmla="*/ 115 w 502"/>
                <a:gd name="T13" fmla="*/ 210 h 1051"/>
                <a:gd name="T14" fmla="*/ 117 w 502"/>
                <a:gd name="T15" fmla="*/ 178 h 1051"/>
                <a:gd name="T16" fmla="*/ 108 w 502"/>
                <a:gd name="T17" fmla="*/ 169 h 1051"/>
                <a:gd name="T18" fmla="*/ 109 w 502"/>
                <a:gd name="T19" fmla="*/ 159 h 1051"/>
                <a:gd name="T20" fmla="*/ 115 w 502"/>
                <a:gd name="T21" fmla="*/ 150 h 1051"/>
                <a:gd name="T22" fmla="*/ 114 w 502"/>
                <a:gd name="T23" fmla="*/ 142 h 1051"/>
                <a:gd name="T24" fmla="*/ 121 w 502"/>
                <a:gd name="T25" fmla="*/ 126 h 1051"/>
                <a:gd name="T26" fmla="*/ 118 w 502"/>
                <a:gd name="T27" fmla="*/ 109 h 1051"/>
                <a:gd name="T28" fmla="*/ 99 w 502"/>
                <a:gd name="T29" fmla="*/ 99 h 1051"/>
                <a:gd name="T30" fmla="*/ 100 w 502"/>
                <a:gd name="T31" fmla="*/ 81 h 1051"/>
                <a:gd name="T32" fmla="*/ 108 w 502"/>
                <a:gd name="T33" fmla="*/ 74 h 1051"/>
                <a:gd name="T34" fmla="*/ 109 w 502"/>
                <a:gd name="T35" fmla="*/ 64 h 1051"/>
                <a:gd name="T36" fmla="*/ 119 w 502"/>
                <a:gd name="T37" fmla="*/ 60 h 1051"/>
                <a:gd name="T38" fmla="*/ 126 w 502"/>
                <a:gd name="T39" fmla="*/ 43 h 1051"/>
                <a:gd name="T40" fmla="*/ 119 w 502"/>
                <a:gd name="T41" fmla="*/ 31 h 1051"/>
                <a:gd name="T42" fmla="*/ 110 w 502"/>
                <a:gd name="T43" fmla="*/ 26 h 1051"/>
                <a:gd name="T44" fmla="*/ 111 w 502"/>
                <a:gd name="T45" fmla="*/ 16 h 1051"/>
                <a:gd name="T46" fmla="*/ 121 w 502"/>
                <a:gd name="T47" fmla="*/ 11 h 1051"/>
                <a:gd name="T48" fmla="*/ 114 w 502"/>
                <a:gd name="T49" fmla="*/ 0 h 1051"/>
                <a:gd name="T50" fmla="*/ 87 w 502"/>
                <a:gd name="T51" fmla="*/ 11 h 1051"/>
                <a:gd name="T52" fmla="*/ 72 w 502"/>
                <a:gd name="T53" fmla="*/ 11 h 1051"/>
                <a:gd name="T54" fmla="*/ 50 w 502"/>
                <a:gd name="T55" fmla="*/ 19 h 1051"/>
                <a:gd name="T56" fmla="*/ 38 w 502"/>
                <a:gd name="T57" fmla="*/ 49 h 1051"/>
                <a:gd name="T58" fmla="*/ 19 w 502"/>
                <a:gd name="T59" fmla="*/ 56 h 1051"/>
                <a:gd name="T60" fmla="*/ 19 w 502"/>
                <a:gd name="T61" fmla="*/ 73 h 1051"/>
                <a:gd name="T62" fmla="*/ 12 w 502"/>
                <a:gd name="T63" fmla="*/ 104 h 1051"/>
                <a:gd name="T64" fmla="*/ 0 w 502"/>
                <a:gd name="T65" fmla="*/ 117 h 1051"/>
                <a:gd name="T66" fmla="*/ 13 w 502"/>
                <a:gd name="T67" fmla="*/ 139 h 1051"/>
                <a:gd name="T68" fmla="*/ 4 w 502"/>
                <a:gd name="T69" fmla="*/ 164 h 1051"/>
                <a:gd name="T70" fmla="*/ 9 w 502"/>
                <a:gd name="T71" fmla="*/ 198 h 1051"/>
                <a:gd name="T72" fmla="*/ 15 w 502"/>
                <a:gd name="T73" fmla="*/ 220 h 1051"/>
                <a:gd name="T74" fmla="*/ 7 w 502"/>
                <a:gd name="T75" fmla="*/ 236 h 1051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502"/>
                <a:gd name="T115" fmla="*/ 0 h 1051"/>
                <a:gd name="T116" fmla="*/ 502 w 502"/>
                <a:gd name="T117" fmla="*/ 1051 h 1051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502" h="1051">
                  <a:moveTo>
                    <a:pt x="25" y="942"/>
                  </a:moveTo>
                  <a:lnTo>
                    <a:pt x="23" y="1051"/>
                  </a:lnTo>
                  <a:lnTo>
                    <a:pt x="120" y="1027"/>
                  </a:lnTo>
                  <a:lnTo>
                    <a:pt x="191" y="998"/>
                  </a:lnTo>
                  <a:lnTo>
                    <a:pt x="311" y="919"/>
                  </a:lnTo>
                  <a:lnTo>
                    <a:pt x="376" y="909"/>
                  </a:lnTo>
                  <a:lnTo>
                    <a:pt x="460" y="840"/>
                  </a:lnTo>
                  <a:lnTo>
                    <a:pt x="468" y="712"/>
                  </a:lnTo>
                  <a:lnTo>
                    <a:pt x="429" y="675"/>
                  </a:lnTo>
                  <a:lnTo>
                    <a:pt x="433" y="635"/>
                  </a:lnTo>
                  <a:lnTo>
                    <a:pt x="460" y="600"/>
                  </a:lnTo>
                  <a:lnTo>
                    <a:pt x="454" y="565"/>
                  </a:lnTo>
                  <a:lnTo>
                    <a:pt x="484" y="504"/>
                  </a:lnTo>
                  <a:lnTo>
                    <a:pt x="470" y="433"/>
                  </a:lnTo>
                  <a:lnTo>
                    <a:pt x="395" y="395"/>
                  </a:lnTo>
                  <a:lnTo>
                    <a:pt x="397" y="324"/>
                  </a:lnTo>
                  <a:lnTo>
                    <a:pt x="429" y="293"/>
                  </a:lnTo>
                  <a:lnTo>
                    <a:pt x="435" y="254"/>
                  </a:lnTo>
                  <a:lnTo>
                    <a:pt x="476" y="240"/>
                  </a:lnTo>
                  <a:lnTo>
                    <a:pt x="502" y="169"/>
                  </a:lnTo>
                  <a:lnTo>
                    <a:pt x="476" y="122"/>
                  </a:lnTo>
                  <a:lnTo>
                    <a:pt x="437" y="104"/>
                  </a:lnTo>
                  <a:lnTo>
                    <a:pt x="441" y="61"/>
                  </a:lnTo>
                  <a:lnTo>
                    <a:pt x="484" y="41"/>
                  </a:lnTo>
                  <a:lnTo>
                    <a:pt x="454" y="0"/>
                  </a:lnTo>
                  <a:lnTo>
                    <a:pt x="348" y="43"/>
                  </a:lnTo>
                  <a:lnTo>
                    <a:pt x="285" y="43"/>
                  </a:lnTo>
                  <a:lnTo>
                    <a:pt x="199" y="74"/>
                  </a:lnTo>
                  <a:lnTo>
                    <a:pt x="151" y="193"/>
                  </a:lnTo>
                  <a:lnTo>
                    <a:pt x="73" y="222"/>
                  </a:lnTo>
                  <a:lnTo>
                    <a:pt x="73" y="291"/>
                  </a:lnTo>
                  <a:lnTo>
                    <a:pt x="45" y="415"/>
                  </a:lnTo>
                  <a:lnTo>
                    <a:pt x="0" y="468"/>
                  </a:lnTo>
                  <a:lnTo>
                    <a:pt x="51" y="555"/>
                  </a:lnTo>
                  <a:lnTo>
                    <a:pt x="14" y="655"/>
                  </a:lnTo>
                  <a:lnTo>
                    <a:pt x="33" y="789"/>
                  </a:lnTo>
                  <a:lnTo>
                    <a:pt x="57" y="877"/>
                  </a:lnTo>
                  <a:lnTo>
                    <a:pt x="25" y="942"/>
                  </a:lnTo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8" name="Freeform 127"/>
            <p:cNvSpPr>
              <a:spLocks/>
            </p:cNvSpPr>
            <p:nvPr/>
          </p:nvSpPr>
          <p:spPr bwMode="gray">
            <a:xfrm>
              <a:off x="2736" y="2154"/>
              <a:ext cx="464" cy="664"/>
            </a:xfrm>
            <a:custGeom>
              <a:avLst/>
              <a:gdLst>
                <a:gd name="T0" fmla="*/ 2 w 929"/>
                <a:gd name="T1" fmla="*/ 106 h 1329"/>
                <a:gd name="T2" fmla="*/ 21 w 929"/>
                <a:gd name="T3" fmla="*/ 126 h 1329"/>
                <a:gd name="T4" fmla="*/ 31 w 929"/>
                <a:gd name="T5" fmla="*/ 148 h 1329"/>
                <a:gd name="T6" fmla="*/ 26 w 929"/>
                <a:gd name="T7" fmla="*/ 170 h 1329"/>
                <a:gd name="T8" fmla="*/ 43 w 929"/>
                <a:gd name="T9" fmla="*/ 183 h 1329"/>
                <a:gd name="T10" fmla="*/ 68 w 929"/>
                <a:gd name="T11" fmla="*/ 187 h 1329"/>
                <a:gd name="T12" fmla="*/ 79 w 929"/>
                <a:gd name="T13" fmla="*/ 172 h 1329"/>
                <a:gd name="T14" fmla="*/ 78 w 929"/>
                <a:gd name="T15" fmla="*/ 153 h 1329"/>
                <a:gd name="T16" fmla="*/ 72 w 929"/>
                <a:gd name="T17" fmla="*/ 108 h 1329"/>
                <a:gd name="T18" fmla="*/ 92 w 929"/>
                <a:gd name="T19" fmla="*/ 113 h 1329"/>
                <a:gd name="T20" fmla="*/ 109 w 929"/>
                <a:gd name="T21" fmla="*/ 126 h 1329"/>
                <a:gd name="T22" fmla="*/ 143 w 929"/>
                <a:gd name="T23" fmla="*/ 150 h 1329"/>
                <a:gd name="T24" fmla="*/ 140 w 929"/>
                <a:gd name="T25" fmla="*/ 174 h 1329"/>
                <a:gd name="T26" fmla="*/ 112 w 929"/>
                <a:gd name="T27" fmla="*/ 189 h 1329"/>
                <a:gd name="T28" fmla="*/ 99 w 929"/>
                <a:gd name="T29" fmla="*/ 204 h 1329"/>
                <a:gd name="T30" fmla="*/ 71 w 929"/>
                <a:gd name="T31" fmla="*/ 199 h 1329"/>
                <a:gd name="T32" fmla="*/ 65 w 929"/>
                <a:gd name="T33" fmla="*/ 222 h 1329"/>
                <a:gd name="T34" fmla="*/ 70 w 929"/>
                <a:gd name="T35" fmla="*/ 249 h 1329"/>
                <a:gd name="T36" fmla="*/ 48 w 929"/>
                <a:gd name="T37" fmla="*/ 267 h 1329"/>
                <a:gd name="T38" fmla="*/ 53 w 929"/>
                <a:gd name="T39" fmla="*/ 285 h 1329"/>
                <a:gd name="T40" fmla="*/ 63 w 929"/>
                <a:gd name="T41" fmla="*/ 304 h 1329"/>
                <a:gd name="T42" fmla="*/ 110 w 929"/>
                <a:gd name="T43" fmla="*/ 308 h 1329"/>
                <a:gd name="T44" fmla="*/ 142 w 929"/>
                <a:gd name="T45" fmla="*/ 313 h 1329"/>
                <a:gd name="T46" fmla="*/ 172 w 929"/>
                <a:gd name="T47" fmla="*/ 324 h 1329"/>
                <a:gd name="T48" fmla="*/ 188 w 929"/>
                <a:gd name="T49" fmla="*/ 330 h 1329"/>
                <a:gd name="T50" fmla="*/ 181 w 929"/>
                <a:gd name="T51" fmla="*/ 308 h 1329"/>
                <a:gd name="T52" fmla="*/ 202 w 929"/>
                <a:gd name="T53" fmla="*/ 290 h 1329"/>
                <a:gd name="T54" fmla="*/ 178 w 929"/>
                <a:gd name="T55" fmla="*/ 276 h 1329"/>
                <a:gd name="T56" fmla="*/ 200 w 929"/>
                <a:gd name="T57" fmla="*/ 270 h 1329"/>
                <a:gd name="T58" fmla="*/ 231 w 929"/>
                <a:gd name="T59" fmla="*/ 266 h 1329"/>
                <a:gd name="T60" fmla="*/ 218 w 929"/>
                <a:gd name="T61" fmla="*/ 241 h 1329"/>
                <a:gd name="T62" fmla="*/ 202 w 929"/>
                <a:gd name="T63" fmla="*/ 211 h 1329"/>
                <a:gd name="T64" fmla="*/ 210 w 929"/>
                <a:gd name="T65" fmla="*/ 167 h 1329"/>
                <a:gd name="T66" fmla="*/ 200 w 929"/>
                <a:gd name="T67" fmla="*/ 112 h 1329"/>
                <a:gd name="T68" fmla="*/ 196 w 929"/>
                <a:gd name="T69" fmla="*/ 65 h 1329"/>
                <a:gd name="T70" fmla="*/ 214 w 929"/>
                <a:gd name="T71" fmla="*/ 21 h 1329"/>
                <a:gd name="T72" fmla="*/ 206 w 929"/>
                <a:gd name="T73" fmla="*/ 0 h 1329"/>
                <a:gd name="T74" fmla="*/ 182 w 929"/>
                <a:gd name="T75" fmla="*/ 10 h 1329"/>
                <a:gd name="T76" fmla="*/ 164 w 929"/>
                <a:gd name="T77" fmla="*/ 44 h 1329"/>
                <a:gd name="T78" fmla="*/ 129 w 929"/>
                <a:gd name="T79" fmla="*/ 87 h 1329"/>
                <a:gd name="T80" fmla="*/ 99 w 929"/>
                <a:gd name="T81" fmla="*/ 84 h 1329"/>
                <a:gd name="T82" fmla="*/ 74 w 929"/>
                <a:gd name="T83" fmla="*/ 70 h 1329"/>
                <a:gd name="T84" fmla="*/ 72 w 929"/>
                <a:gd name="T85" fmla="*/ 42 h 1329"/>
                <a:gd name="T86" fmla="*/ 68 w 929"/>
                <a:gd name="T87" fmla="*/ 18 h 1329"/>
                <a:gd name="T88" fmla="*/ 43 w 929"/>
                <a:gd name="T89" fmla="*/ 42 h 1329"/>
                <a:gd name="T90" fmla="*/ 26 w 929"/>
                <a:gd name="T91" fmla="*/ 90 h 1329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929"/>
                <a:gd name="T139" fmla="*/ 0 h 1329"/>
                <a:gd name="T140" fmla="*/ 929 w 929"/>
                <a:gd name="T141" fmla="*/ 1329 h 1329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929" h="1329">
                  <a:moveTo>
                    <a:pt x="0" y="406"/>
                  </a:moveTo>
                  <a:lnTo>
                    <a:pt x="8" y="425"/>
                  </a:lnTo>
                  <a:lnTo>
                    <a:pt x="36" y="461"/>
                  </a:lnTo>
                  <a:lnTo>
                    <a:pt x="87" y="504"/>
                  </a:lnTo>
                  <a:lnTo>
                    <a:pt x="85" y="538"/>
                  </a:lnTo>
                  <a:lnTo>
                    <a:pt x="124" y="595"/>
                  </a:lnTo>
                  <a:lnTo>
                    <a:pt x="107" y="636"/>
                  </a:lnTo>
                  <a:lnTo>
                    <a:pt x="107" y="681"/>
                  </a:lnTo>
                  <a:lnTo>
                    <a:pt x="150" y="697"/>
                  </a:lnTo>
                  <a:lnTo>
                    <a:pt x="174" y="732"/>
                  </a:lnTo>
                  <a:lnTo>
                    <a:pt x="239" y="762"/>
                  </a:lnTo>
                  <a:lnTo>
                    <a:pt x="272" y="748"/>
                  </a:lnTo>
                  <a:lnTo>
                    <a:pt x="278" y="705"/>
                  </a:lnTo>
                  <a:lnTo>
                    <a:pt x="317" y="689"/>
                  </a:lnTo>
                  <a:lnTo>
                    <a:pt x="335" y="648"/>
                  </a:lnTo>
                  <a:lnTo>
                    <a:pt x="315" y="612"/>
                  </a:lnTo>
                  <a:lnTo>
                    <a:pt x="264" y="593"/>
                  </a:lnTo>
                  <a:lnTo>
                    <a:pt x="288" y="435"/>
                  </a:lnTo>
                  <a:lnTo>
                    <a:pt x="319" y="451"/>
                  </a:lnTo>
                  <a:lnTo>
                    <a:pt x="370" y="453"/>
                  </a:lnTo>
                  <a:lnTo>
                    <a:pt x="372" y="484"/>
                  </a:lnTo>
                  <a:lnTo>
                    <a:pt x="439" y="504"/>
                  </a:lnTo>
                  <a:lnTo>
                    <a:pt x="563" y="559"/>
                  </a:lnTo>
                  <a:lnTo>
                    <a:pt x="575" y="603"/>
                  </a:lnTo>
                  <a:lnTo>
                    <a:pt x="550" y="646"/>
                  </a:lnTo>
                  <a:lnTo>
                    <a:pt x="561" y="697"/>
                  </a:lnTo>
                  <a:lnTo>
                    <a:pt x="557" y="750"/>
                  </a:lnTo>
                  <a:lnTo>
                    <a:pt x="449" y="758"/>
                  </a:lnTo>
                  <a:lnTo>
                    <a:pt x="449" y="807"/>
                  </a:lnTo>
                  <a:lnTo>
                    <a:pt x="396" y="819"/>
                  </a:lnTo>
                  <a:lnTo>
                    <a:pt x="349" y="793"/>
                  </a:lnTo>
                  <a:lnTo>
                    <a:pt x="286" y="797"/>
                  </a:lnTo>
                  <a:lnTo>
                    <a:pt x="288" y="851"/>
                  </a:lnTo>
                  <a:lnTo>
                    <a:pt x="260" y="890"/>
                  </a:lnTo>
                  <a:lnTo>
                    <a:pt x="305" y="921"/>
                  </a:lnTo>
                  <a:lnTo>
                    <a:pt x="282" y="998"/>
                  </a:lnTo>
                  <a:lnTo>
                    <a:pt x="292" y="1057"/>
                  </a:lnTo>
                  <a:lnTo>
                    <a:pt x="195" y="1071"/>
                  </a:lnTo>
                  <a:lnTo>
                    <a:pt x="211" y="1093"/>
                  </a:lnTo>
                  <a:lnTo>
                    <a:pt x="215" y="1142"/>
                  </a:lnTo>
                  <a:lnTo>
                    <a:pt x="191" y="1156"/>
                  </a:lnTo>
                  <a:lnTo>
                    <a:pt x="252" y="1217"/>
                  </a:lnTo>
                  <a:lnTo>
                    <a:pt x="345" y="1191"/>
                  </a:lnTo>
                  <a:lnTo>
                    <a:pt x="443" y="1232"/>
                  </a:lnTo>
                  <a:lnTo>
                    <a:pt x="506" y="1280"/>
                  </a:lnTo>
                  <a:lnTo>
                    <a:pt x="571" y="1254"/>
                  </a:lnTo>
                  <a:lnTo>
                    <a:pt x="642" y="1299"/>
                  </a:lnTo>
                  <a:lnTo>
                    <a:pt x="689" y="1299"/>
                  </a:lnTo>
                  <a:lnTo>
                    <a:pt x="691" y="1329"/>
                  </a:lnTo>
                  <a:lnTo>
                    <a:pt x="754" y="1323"/>
                  </a:lnTo>
                  <a:lnTo>
                    <a:pt x="756" y="1270"/>
                  </a:lnTo>
                  <a:lnTo>
                    <a:pt x="727" y="1234"/>
                  </a:lnTo>
                  <a:lnTo>
                    <a:pt x="748" y="1205"/>
                  </a:lnTo>
                  <a:lnTo>
                    <a:pt x="811" y="1163"/>
                  </a:lnTo>
                  <a:lnTo>
                    <a:pt x="776" y="1142"/>
                  </a:lnTo>
                  <a:lnTo>
                    <a:pt x="715" y="1104"/>
                  </a:lnTo>
                  <a:lnTo>
                    <a:pt x="733" y="1069"/>
                  </a:lnTo>
                  <a:lnTo>
                    <a:pt x="802" y="1083"/>
                  </a:lnTo>
                  <a:lnTo>
                    <a:pt x="880" y="1089"/>
                  </a:lnTo>
                  <a:lnTo>
                    <a:pt x="926" y="1065"/>
                  </a:lnTo>
                  <a:lnTo>
                    <a:pt x="929" y="1014"/>
                  </a:lnTo>
                  <a:lnTo>
                    <a:pt x="874" y="967"/>
                  </a:lnTo>
                  <a:lnTo>
                    <a:pt x="837" y="906"/>
                  </a:lnTo>
                  <a:lnTo>
                    <a:pt x="809" y="845"/>
                  </a:lnTo>
                  <a:lnTo>
                    <a:pt x="811" y="736"/>
                  </a:lnTo>
                  <a:lnTo>
                    <a:pt x="843" y="671"/>
                  </a:lnTo>
                  <a:lnTo>
                    <a:pt x="819" y="583"/>
                  </a:lnTo>
                  <a:lnTo>
                    <a:pt x="800" y="449"/>
                  </a:lnTo>
                  <a:lnTo>
                    <a:pt x="837" y="351"/>
                  </a:lnTo>
                  <a:lnTo>
                    <a:pt x="786" y="262"/>
                  </a:lnTo>
                  <a:lnTo>
                    <a:pt x="829" y="209"/>
                  </a:lnTo>
                  <a:lnTo>
                    <a:pt x="859" y="85"/>
                  </a:lnTo>
                  <a:lnTo>
                    <a:pt x="859" y="18"/>
                  </a:lnTo>
                  <a:lnTo>
                    <a:pt x="825" y="0"/>
                  </a:lnTo>
                  <a:lnTo>
                    <a:pt x="788" y="59"/>
                  </a:lnTo>
                  <a:lnTo>
                    <a:pt x="731" y="40"/>
                  </a:lnTo>
                  <a:lnTo>
                    <a:pt x="678" y="99"/>
                  </a:lnTo>
                  <a:lnTo>
                    <a:pt x="658" y="179"/>
                  </a:lnTo>
                  <a:lnTo>
                    <a:pt x="561" y="309"/>
                  </a:lnTo>
                  <a:lnTo>
                    <a:pt x="516" y="349"/>
                  </a:lnTo>
                  <a:lnTo>
                    <a:pt x="487" y="321"/>
                  </a:lnTo>
                  <a:lnTo>
                    <a:pt x="396" y="337"/>
                  </a:lnTo>
                  <a:lnTo>
                    <a:pt x="355" y="284"/>
                  </a:lnTo>
                  <a:lnTo>
                    <a:pt x="296" y="282"/>
                  </a:lnTo>
                  <a:lnTo>
                    <a:pt x="254" y="242"/>
                  </a:lnTo>
                  <a:lnTo>
                    <a:pt x="290" y="168"/>
                  </a:lnTo>
                  <a:lnTo>
                    <a:pt x="305" y="122"/>
                  </a:lnTo>
                  <a:lnTo>
                    <a:pt x="272" y="73"/>
                  </a:lnTo>
                  <a:lnTo>
                    <a:pt x="207" y="91"/>
                  </a:lnTo>
                  <a:lnTo>
                    <a:pt x="172" y="170"/>
                  </a:lnTo>
                  <a:lnTo>
                    <a:pt x="158" y="307"/>
                  </a:lnTo>
                  <a:lnTo>
                    <a:pt x="107" y="362"/>
                  </a:lnTo>
                  <a:lnTo>
                    <a:pt x="0" y="406"/>
                  </a:lnTo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9" name="Freeform 128"/>
            <p:cNvSpPr>
              <a:spLocks/>
            </p:cNvSpPr>
            <p:nvPr/>
          </p:nvSpPr>
          <p:spPr bwMode="gray">
            <a:xfrm>
              <a:off x="3987" y="3238"/>
              <a:ext cx="121" cy="305"/>
            </a:xfrm>
            <a:custGeom>
              <a:avLst/>
              <a:gdLst>
                <a:gd name="T0" fmla="*/ 43 w 242"/>
                <a:gd name="T1" fmla="*/ 1 h 610"/>
                <a:gd name="T2" fmla="*/ 39 w 242"/>
                <a:gd name="T3" fmla="*/ 6 h 610"/>
                <a:gd name="T4" fmla="*/ 33 w 242"/>
                <a:gd name="T5" fmla="*/ 11 h 610"/>
                <a:gd name="T6" fmla="*/ 28 w 242"/>
                <a:gd name="T7" fmla="*/ 16 h 610"/>
                <a:gd name="T8" fmla="*/ 22 w 242"/>
                <a:gd name="T9" fmla="*/ 24 h 610"/>
                <a:gd name="T10" fmla="*/ 19 w 242"/>
                <a:gd name="T11" fmla="*/ 30 h 610"/>
                <a:gd name="T12" fmla="*/ 16 w 242"/>
                <a:gd name="T13" fmla="*/ 37 h 610"/>
                <a:gd name="T14" fmla="*/ 11 w 242"/>
                <a:gd name="T15" fmla="*/ 47 h 610"/>
                <a:gd name="T16" fmla="*/ 5 w 242"/>
                <a:gd name="T17" fmla="*/ 58 h 610"/>
                <a:gd name="T18" fmla="*/ 1 w 242"/>
                <a:gd name="T19" fmla="*/ 67 h 610"/>
                <a:gd name="T20" fmla="*/ 1 w 242"/>
                <a:gd name="T21" fmla="*/ 77 h 610"/>
                <a:gd name="T22" fmla="*/ 4 w 242"/>
                <a:gd name="T23" fmla="*/ 88 h 610"/>
                <a:gd name="T24" fmla="*/ 5 w 242"/>
                <a:gd name="T25" fmla="*/ 99 h 610"/>
                <a:gd name="T26" fmla="*/ 3 w 242"/>
                <a:gd name="T27" fmla="*/ 108 h 610"/>
                <a:gd name="T28" fmla="*/ 6 w 242"/>
                <a:gd name="T29" fmla="*/ 114 h 610"/>
                <a:gd name="T30" fmla="*/ 15 w 242"/>
                <a:gd name="T31" fmla="*/ 119 h 610"/>
                <a:gd name="T32" fmla="*/ 22 w 242"/>
                <a:gd name="T33" fmla="*/ 129 h 610"/>
                <a:gd name="T34" fmla="*/ 28 w 242"/>
                <a:gd name="T35" fmla="*/ 135 h 610"/>
                <a:gd name="T36" fmla="*/ 33 w 242"/>
                <a:gd name="T37" fmla="*/ 139 h 610"/>
                <a:gd name="T38" fmla="*/ 35 w 242"/>
                <a:gd name="T39" fmla="*/ 146 h 610"/>
                <a:gd name="T40" fmla="*/ 37 w 242"/>
                <a:gd name="T41" fmla="*/ 152 h 610"/>
                <a:gd name="T42" fmla="*/ 41 w 242"/>
                <a:gd name="T43" fmla="*/ 152 h 610"/>
                <a:gd name="T44" fmla="*/ 42 w 242"/>
                <a:gd name="T45" fmla="*/ 146 h 610"/>
                <a:gd name="T46" fmla="*/ 42 w 242"/>
                <a:gd name="T47" fmla="*/ 135 h 610"/>
                <a:gd name="T48" fmla="*/ 45 w 242"/>
                <a:gd name="T49" fmla="*/ 123 h 610"/>
                <a:gd name="T50" fmla="*/ 51 w 242"/>
                <a:gd name="T51" fmla="*/ 114 h 610"/>
                <a:gd name="T52" fmla="*/ 55 w 242"/>
                <a:gd name="T53" fmla="*/ 103 h 610"/>
                <a:gd name="T54" fmla="*/ 57 w 242"/>
                <a:gd name="T55" fmla="*/ 86 h 610"/>
                <a:gd name="T56" fmla="*/ 58 w 242"/>
                <a:gd name="T57" fmla="*/ 66 h 610"/>
                <a:gd name="T58" fmla="*/ 58 w 242"/>
                <a:gd name="T59" fmla="*/ 51 h 610"/>
                <a:gd name="T60" fmla="*/ 60 w 242"/>
                <a:gd name="T61" fmla="*/ 39 h 610"/>
                <a:gd name="T62" fmla="*/ 60 w 242"/>
                <a:gd name="T63" fmla="*/ 28 h 610"/>
                <a:gd name="T64" fmla="*/ 56 w 242"/>
                <a:gd name="T65" fmla="*/ 19 h 610"/>
                <a:gd name="T66" fmla="*/ 52 w 242"/>
                <a:gd name="T67" fmla="*/ 10 h 610"/>
                <a:gd name="T68" fmla="*/ 47 w 242"/>
                <a:gd name="T69" fmla="*/ 2 h 610"/>
                <a:gd name="T70" fmla="*/ 44 w 242"/>
                <a:gd name="T71" fmla="*/ 0 h 61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242"/>
                <a:gd name="T109" fmla="*/ 0 h 610"/>
                <a:gd name="T110" fmla="*/ 242 w 242"/>
                <a:gd name="T111" fmla="*/ 610 h 61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242" h="610">
                  <a:moveTo>
                    <a:pt x="173" y="0"/>
                  </a:moveTo>
                  <a:lnTo>
                    <a:pt x="172" y="4"/>
                  </a:lnTo>
                  <a:lnTo>
                    <a:pt x="164" y="12"/>
                  </a:lnTo>
                  <a:lnTo>
                    <a:pt x="154" y="24"/>
                  </a:lnTo>
                  <a:lnTo>
                    <a:pt x="144" y="36"/>
                  </a:lnTo>
                  <a:lnTo>
                    <a:pt x="132" y="44"/>
                  </a:lnTo>
                  <a:lnTo>
                    <a:pt x="122" y="49"/>
                  </a:lnTo>
                  <a:lnTo>
                    <a:pt x="111" y="63"/>
                  </a:lnTo>
                  <a:lnTo>
                    <a:pt x="97" y="79"/>
                  </a:lnTo>
                  <a:lnTo>
                    <a:pt x="87" y="97"/>
                  </a:lnTo>
                  <a:lnTo>
                    <a:pt x="77" y="112"/>
                  </a:lnTo>
                  <a:lnTo>
                    <a:pt x="73" y="122"/>
                  </a:lnTo>
                  <a:lnTo>
                    <a:pt x="71" y="132"/>
                  </a:lnTo>
                  <a:lnTo>
                    <a:pt x="63" y="148"/>
                  </a:lnTo>
                  <a:lnTo>
                    <a:pt x="53" y="168"/>
                  </a:lnTo>
                  <a:lnTo>
                    <a:pt x="44" y="189"/>
                  </a:lnTo>
                  <a:lnTo>
                    <a:pt x="32" y="213"/>
                  </a:lnTo>
                  <a:lnTo>
                    <a:pt x="20" y="234"/>
                  </a:lnTo>
                  <a:lnTo>
                    <a:pt x="10" y="254"/>
                  </a:lnTo>
                  <a:lnTo>
                    <a:pt x="4" y="268"/>
                  </a:lnTo>
                  <a:lnTo>
                    <a:pt x="0" y="288"/>
                  </a:lnTo>
                  <a:lnTo>
                    <a:pt x="2" y="309"/>
                  </a:lnTo>
                  <a:lnTo>
                    <a:pt x="8" y="331"/>
                  </a:lnTo>
                  <a:lnTo>
                    <a:pt x="14" y="354"/>
                  </a:lnTo>
                  <a:lnTo>
                    <a:pt x="18" y="376"/>
                  </a:lnTo>
                  <a:lnTo>
                    <a:pt x="18" y="396"/>
                  </a:lnTo>
                  <a:lnTo>
                    <a:pt x="14" y="414"/>
                  </a:lnTo>
                  <a:lnTo>
                    <a:pt x="12" y="431"/>
                  </a:lnTo>
                  <a:lnTo>
                    <a:pt x="14" y="445"/>
                  </a:lnTo>
                  <a:lnTo>
                    <a:pt x="24" y="455"/>
                  </a:lnTo>
                  <a:lnTo>
                    <a:pt x="42" y="467"/>
                  </a:lnTo>
                  <a:lnTo>
                    <a:pt x="57" y="477"/>
                  </a:lnTo>
                  <a:lnTo>
                    <a:pt x="71" y="492"/>
                  </a:lnTo>
                  <a:lnTo>
                    <a:pt x="85" y="514"/>
                  </a:lnTo>
                  <a:lnTo>
                    <a:pt x="99" y="530"/>
                  </a:lnTo>
                  <a:lnTo>
                    <a:pt x="111" y="540"/>
                  </a:lnTo>
                  <a:lnTo>
                    <a:pt x="122" y="547"/>
                  </a:lnTo>
                  <a:lnTo>
                    <a:pt x="130" y="555"/>
                  </a:lnTo>
                  <a:lnTo>
                    <a:pt x="136" y="569"/>
                  </a:lnTo>
                  <a:lnTo>
                    <a:pt x="140" y="583"/>
                  </a:lnTo>
                  <a:lnTo>
                    <a:pt x="144" y="597"/>
                  </a:lnTo>
                  <a:lnTo>
                    <a:pt x="148" y="606"/>
                  </a:lnTo>
                  <a:lnTo>
                    <a:pt x="154" y="610"/>
                  </a:lnTo>
                  <a:lnTo>
                    <a:pt x="162" y="606"/>
                  </a:lnTo>
                  <a:lnTo>
                    <a:pt x="168" y="597"/>
                  </a:lnTo>
                  <a:lnTo>
                    <a:pt x="168" y="581"/>
                  </a:lnTo>
                  <a:lnTo>
                    <a:pt x="168" y="559"/>
                  </a:lnTo>
                  <a:lnTo>
                    <a:pt x="168" y="538"/>
                  </a:lnTo>
                  <a:lnTo>
                    <a:pt x="172" y="516"/>
                  </a:lnTo>
                  <a:lnTo>
                    <a:pt x="179" y="494"/>
                  </a:lnTo>
                  <a:lnTo>
                    <a:pt x="189" y="475"/>
                  </a:lnTo>
                  <a:lnTo>
                    <a:pt x="201" y="457"/>
                  </a:lnTo>
                  <a:lnTo>
                    <a:pt x="211" y="435"/>
                  </a:lnTo>
                  <a:lnTo>
                    <a:pt x="217" y="412"/>
                  </a:lnTo>
                  <a:lnTo>
                    <a:pt x="221" y="380"/>
                  </a:lnTo>
                  <a:lnTo>
                    <a:pt x="225" y="343"/>
                  </a:lnTo>
                  <a:lnTo>
                    <a:pt x="227" y="303"/>
                  </a:lnTo>
                  <a:lnTo>
                    <a:pt x="229" y="264"/>
                  </a:lnTo>
                  <a:lnTo>
                    <a:pt x="227" y="231"/>
                  </a:lnTo>
                  <a:lnTo>
                    <a:pt x="229" y="203"/>
                  </a:lnTo>
                  <a:lnTo>
                    <a:pt x="233" y="179"/>
                  </a:lnTo>
                  <a:lnTo>
                    <a:pt x="240" y="156"/>
                  </a:lnTo>
                  <a:lnTo>
                    <a:pt x="242" y="134"/>
                  </a:lnTo>
                  <a:lnTo>
                    <a:pt x="238" y="112"/>
                  </a:lnTo>
                  <a:lnTo>
                    <a:pt x="229" y="89"/>
                  </a:lnTo>
                  <a:lnTo>
                    <a:pt x="223" y="73"/>
                  </a:lnTo>
                  <a:lnTo>
                    <a:pt x="215" y="59"/>
                  </a:lnTo>
                  <a:lnTo>
                    <a:pt x="207" y="42"/>
                  </a:lnTo>
                  <a:lnTo>
                    <a:pt x="195" y="22"/>
                  </a:lnTo>
                  <a:lnTo>
                    <a:pt x="185" y="10"/>
                  </a:lnTo>
                  <a:lnTo>
                    <a:pt x="177" y="2"/>
                  </a:lnTo>
                  <a:lnTo>
                    <a:pt x="173" y="0"/>
                  </a:lnTo>
                </a:path>
              </a:pathLst>
            </a:custGeom>
            <a:grpFill/>
            <a:ln w="6350">
              <a:solidFill>
                <a:schemeClr val="bg1">
                  <a:lumMod val="9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70" name="Freeform 78"/>
          <p:cNvSpPr>
            <a:spLocks/>
          </p:cNvSpPr>
          <p:nvPr/>
        </p:nvSpPr>
        <p:spPr bwMode="gray">
          <a:xfrm>
            <a:off x="4918246" y="5285914"/>
            <a:ext cx="820091" cy="697858"/>
          </a:xfrm>
          <a:custGeom>
            <a:avLst/>
            <a:gdLst>
              <a:gd name="T0" fmla="*/ 279 w 1128"/>
              <a:gd name="T1" fmla="*/ 62 h 960"/>
              <a:gd name="T2" fmla="*/ 272 w 1128"/>
              <a:gd name="T3" fmla="*/ 67 h 960"/>
              <a:gd name="T4" fmla="*/ 266 w 1128"/>
              <a:gd name="T5" fmla="*/ 77 h 960"/>
              <a:gd name="T6" fmla="*/ 261 w 1128"/>
              <a:gd name="T7" fmla="*/ 87 h 960"/>
              <a:gd name="T8" fmla="*/ 254 w 1128"/>
              <a:gd name="T9" fmla="*/ 97 h 960"/>
              <a:gd name="T10" fmla="*/ 241 w 1128"/>
              <a:gd name="T11" fmla="*/ 103 h 960"/>
              <a:gd name="T12" fmla="*/ 230 w 1128"/>
              <a:gd name="T13" fmla="*/ 104 h 960"/>
              <a:gd name="T14" fmla="*/ 216 w 1128"/>
              <a:gd name="T15" fmla="*/ 103 h 960"/>
              <a:gd name="T16" fmla="*/ 203 w 1128"/>
              <a:gd name="T17" fmla="*/ 110 h 960"/>
              <a:gd name="T18" fmla="*/ 199 w 1128"/>
              <a:gd name="T19" fmla="*/ 115 h 960"/>
              <a:gd name="T20" fmla="*/ 198 w 1128"/>
              <a:gd name="T21" fmla="*/ 118 h 960"/>
              <a:gd name="T22" fmla="*/ 196 w 1128"/>
              <a:gd name="T23" fmla="*/ 119 h 960"/>
              <a:gd name="T24" fmla="*/ 190 w 1128"/>
              <a:gd name="T25" fmla="*/ 114 h 960"/>
              <a:gd name="T26" fmla="*/ 183 w 1128"/>
              <a:gd name="T27" fmla="*/ 118 h 960"/>
              <a:gd name="T28" fmla="*/ 177 w 1128"/>
              <a:gd name="T29" fmla="*/ 127 h 960"/>
              <a:gd name="T30" fmla="*/ 164 w 1128"/>
              <a:gd name="T31" fmla="*/ 127 h 960"/>
              <a:gd name="T32" fmla="*/ 155 w 1128"/>
              <a:gd name="T33" fmla="*/ 120 h 960"/>
              <a:gd name="T34" fmla="*/ 148 w 1128"/>
              <a:gd name="T35" fmla="*/ 111 h 960"/>
              <a:gd name="T36" fmla="*/ 143 w 1128"/>
              <a:gd name="T37" fmla="*/ 113 h 960"/>
              <a:gd name="T38" fmla="*/ 147 w 1128"/>
              <a:gd name="T39" fmla="*/ 122 h 960"/>
              <a:gd name="T40" fmla="*/ 154 w 1128"/>
              <a:gd name="T41" fmla="*/ 130 h 960"/>
              <a:gd name="T42" fmla="*/ 153 w 1128"/>
              <a:gd name="T43" fmla="*/ 140 h 960"/>
              <a:gd name="T44" fmla="*/ 140 w 1128"/>
              <a:gd name="T45" fmla="*/ 149 h 960"/>
              <a:gd name="T46" fmla="*/ 134 w 1128"/>
              <a:gd name="T47" fmla="*/ 149 h 960"/>
              <a:gd name="T48" fmla="*/ 132 w 1128"/>
              <a:gd name="T49" fmla="*/ 148 h 960"/>
              <a:gd name="T50" fmla="*/ 130 w 1128"/>
              <a:gd name="T51" fmla="*/ 148 h 960"/>
              <a:gd name="T52" fmla="*/ 126 w 1128"/>
              <a:gd name="T53" fmla="*/ 154 h 960"/>
              <a:gd name="T54" fmla="*/ 116 w 1128"/>
              <a:gd name="T55" fmla="*/ 163 h 960"/>
              <a:gd name="T56" fmla="*/ 110 w 1128"/>
              <a:gd name="T57" fmla="*/ 167 h 960"/>
              <a:gd name="T58" fmla="*/ 97 w 1128"/>
              <a:gd name="T59" fmla="*/ 168 h 960"/>
              <a:gd name="T60" fmla="*/ 87 w 1128"/>
              <a:gd name="T61" fmla="*/ 171 h 960"/>
              <a:gd name="T62" fmla="*/ 75 w 1128"/>
              <a:gd name="T63" fmla="*/ 179 h 960"/>
              <a:gd name="T64" fmla="*/ 56 w 1128"/>
              <a:gd name="T65" fmla="*/ 185 h 960"/>
              <a:gd name="T66" fmla="*/ 46 w 1128"/>
              <a:gd name="T67" fmla="*/ 186 h 960"/>
              <a:gd name="T68" fmla="*/ 38 w 1128"/>
              <a:gd name="T69" fmla="*/ 194 h 960"/>
              <a:gd name="T70" fmla="*/ 29 w 1128"/>
              <a:gd name="T71" fmla="*/ 199 h 960"/>
              <a:gd name="T72" fmla="*/ 23 w 1128"/>
              <a:gd name="T73" fmla="*/ 207 h 960"/>
              <a:gd name="T74" fmla="*/ 26 w 1128"/>
              <a:gd name="T75" fmla="*/ 214 h 960"/>
              <a:gd name="T76" fmla="*/ 35 w 1128"/>
              <a:gd name="T77" fmla="*/ 227 h 960"/>
              <a:gd name="T78" fmla="*/ 35 w 1128"/>
              <a:gd name="T79" fmla="*/ 235 h 960"/>
              <a:gd name="T80" fmla="*/ 24 w 1128"/>
              <a:gd name="T81" fmla="*/ 240 h 960"/>
              <a:gd name="T82" fmla="*/ 13 w 1128"/>
              <a:gd name="T83" fmla="*/ 235 h 960"/>
              <a:gd name="T84" fmla="*/ 4 w 1128"/>
              <a:gd name="T85" fmla="*/ 222 h 960"/>
              <a:gd name="T86" fmla="*/ 1 w 1128"/>
              <a:gd name="T87" fmla="*/ 210 h 960"/>
              <a:gd name="T88" fmla="*/ 1 w 1128"/>
              <a:gd name="T89" fmla="*/ 200 h 960"/>
              <a:gd name="T90" fmla="*/ 8 w 1128"/>
              <a:gd name="T91" fmla="*/ 189 h 960"/>
              <a:gd name="T92" fmla="*/ 0 w 1128"/>
              <a:gd name="T93" fmla="*/ 184 h 960"/>
              <a:gd name="T94" fmla="*/ 19 w 1128"/>
              <a:gd name="T95" fmla="*/ 160 h 960"/>
              <a:gd name="T96" fmla="*/ 37 w 1128"/>
              <a:gd name="T97" fmla="*/ 139 h 960"/>
              <a:gd name="T98" fmla="*/ 59 w 1128"/>
              <a:gd name="T99" fmla="*/ 101 h 960"/>
              <a:gd name="T100" fmla="*/ 74 w 1128"/>
              <a:gd name="T101" fmla="*/ 62 h 960"/>
              <a:gd name="T102" fmla="*/ 82 w 1128"/>
              <a:gd name="T103" fmla="*/ 36 h 960"/>
              <a:gd name="T104" fmla="*/ 121 w 1128"/>
              <a:gd name="T105" fmla="*/ 3 h 960"/>
              <a:gd name="T106" fmla="*/ 156 w 1128"/>
              <a:gd name="T107" fmla="*/ 8 h 960"/>
              <a:gd name="T108" fmla="*/ 170 w 1128"/>
              <a:gd name="T109" fmla="*/ 24 h 960"/>
              <a:gd name="T110" fmla="*/ 185 w 1128"/>
              <a:gd name="T111" fmla="*/ 32 h 960"/>
              <a:gd name="T112" fmla="*/ 224 w 1128"/>
              <a:gd name="T113" fmla="*/ 15 h 960"/>
              <a:gd name="T114" fmla="*/ 272 w 1128"/>
              <a:gd name="T115" fmla="*/ 41 h 960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1128"/>
              <a:gd name="T175" fmla="*/ 0 h 960"/>
              <a:gd name="T176" fmla="*/ 1128 w 1128"/>
              <a:gd name="T177" fmla="*/ 960 h 960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1128" h="960">
                <a:moveTo>
                  <a:pt x="1128" y="246"/>
                </a:moveTo>
                <a:lnTo>
                  <a:pt x="1124" y="248"/>
                </a:lnTo>
                <a:lnTo>
                  <a:pt x="1116" y="250"/>
                </a:lnTo>
                <a:lnTo>
                  <a:pt x="1104" y="254"/>
                </a:lnTo>
                <a:lnTo>
                  <a:pt x="1094" y="259"/>
                </a:lnTo>
                <a:lnTo>
                  <a:pt x="1088" y="265"/>
                </a:lnTo>
                <a:lnTo>
                  <a:pt x="1083" y="275"/>
                </a:lnTo>
                <a:lnTo>
                  <a:pt x="1075" y="289"/>
                </a:lnTo>
                <a:lnTo>
                  <a:pt x="1063" y="305"/>
                </a:lnTo>
                <a:lnTo>
                  <a:pt x="1055" y="318"/>
                </a:lnTo>
                <a:lnTo>
                  <a:pt x="1047" y="332"/>
                </a:lnTo>
                <a:lnTo>
                  <a:pt x="1043" y="348"/>
                </a:lnTo>
                <a:lnTo>
                  <a:pt x="1037" y="362"/>
                </a:lnTo>
                <a:lnTo>
                  <a:pt x="1029" y="376"/>
                </a:lnTo>
                <a:lnTo>
                  <a:pt x="1016" y="387"/>
                </a:lnTo>
                <a:lnTo>
                  <a:pt x="1002" y="395"/>
                </a:lnTo>
                <a:lnTo>
                  <a:pt x="984" y="403"/>
                </a:lnTo>
                <a:lnTo>
                  <a:pt x="966" y="411"/>
                </a:lnTo>
                <a:lnTo>
                  <a:pt x="949" y="417"/>
                </a:lnTo>
                <a:lnTo>
                  <a:pt x="937" y="419"/>
                </a:lnTo>
                <a:lnTo>
                  <a:pt x="921" y="415"/>
                </a:lnTo>
                <a:lnTo>
                  <a:pt x="903" y="411"/>
                </a:lnTo>
                <a:lnTo>
                  <a:pt x="884" y="409"/>
                </a:lnTo>
                <a:lnTo>
                  <a:pt x="864" y="411"/>
                </a:lnTo>
                <a:lnTo>
                  <a:pt x="846" y="419"/>
                </a:lnTo>
                <a:lnTo>
                  <a:pt x="829" y="431"/>
                </a:lnTo>
                <a:lnTo>
                  <a:pt x="813" y="440"/>
                </a:lnTo>
                <a:lnTo>
                  <a:pt x="801" y="450"/>
                </a:lnTo>
                <a:lnTo>
                  <a:pt x="799" y="454"/>
                </a:lnTo>
                <a:lnTo>
                  <a:pt x="797" y="458"/>
                </a:lnTo>
                <a:lnTo>
                  <a:pt x="795" y="464"/>
                </a:lnTo>
                <a:lnTo>
                  <a:pt x="793" y="468"/>
                </a:lnTo>
                <a:lnTo>
                  <a:pt x="791" y="472"/>
                </a:lnTo>
                <a:lnTo>
                  <a:pt x="789" y="474"/>
                </a:lnTo>
                <a:lnTo>
                  <a:pt x="787" y="474"/>
                </a:lnTo>
                <a:lnTo>
                  <a:pt x="783" y="474"/>
                </a:lnTo>
                <a:lnTo>
                  <a:pt x="777" y="470"/>
                </a:lnTo>
                <a:lnTo>
                  <a:pt x="770" y="462"/>
                </a:lnTo>
                <a:lnTo>
                  <a:pt x="760" y="456"/>
                </a:lnTo>
                <a:lnTo>
                  <a:pt x="752" y="456"/>
                </a:lnTo>
                <a:lnTo>
                  <a:pt x="742" y="462"/>
                </a:lnTo>
                <a:lnTo>
                  <a:pt x="734" y="472"/>
                </a:lnTo>
                <a:lnTo>
                  <a:pt x="726" y="484"/>
                </a:lnTo>
                <a:lnTo>
                  <a:pt x="718" y="496"/>
                </a:lnTo>
                <a:lnTo>
                  <a:pt x="708" y="507"/>
                </a:lnTo>
                <a:lnTo>
                  <a:pt x="695" y="513"/>
                </a:lnTo>
                <a:lnTo>
                  <a:pt x="679" y="513"/>
                </a:lnTo>
                <a:lnTo>
                  <a:pt x="657" y="509"/>
                </a:lnTo>
                <a:lnTo>
                  <a:pt x="644" y="503"/>
                </a:lnTo>
                <a:lnTo>
                  <a:pt x="634" y="494"/>
                </a:lnTo>
                <a:lnTo>
                  <a:pt x="622" y="482"/>
                </a:lnTo>
                <a:lnTo>
                  <a:pt x="612" y="468"/>
                </a:lnTo>
                <a:lnTo>
                  <a:pt x="602" y="454"/>
                </a:lnTo>
                <a:lnTo>
                  <a:pt x="592" y="442"/>
                </a:lnTo>
                <a:lnTo>
                  <a:pt x="583" y="437"/>
                </a:lnTo>
                <a:lnTo>
                  <a:pt x="575" y="440"/>
                </a:lnTo>
                <a:lnTo>
                  <a:pt x="571" y="452"/>
                </a:lnTo>
                <a:lnTo>
                  <a:pt x="575" y="464"/>
                </a:lnTo>
                <a:lnTo>
                  <a:pt x="581" y="478"/>
                </a:lnTo>
                <a:lnTo>
                  <a:pt x="588" y="490"/>
                </a:lnTo>
                <a:lnTo>
                  <a:pt x="596" y="498"/>
                </a:lnTo>
                <a:lnTo>
                  <a:pt x="608" y="509"/>
                </a:lnTo>
                <a:lnTo>
                  <a:pt x="618" y="519"/>
                </a:lnTo>
                <a:lnTo>
                  <a:pt x="624" y="531"/>
                </a:lnTo>
                <a:lnTo>
                  <a:pt x="624" y="541"/>
                </a:lnTo>
                <a:lnTo>
                  <a:pt x="612" y="557"/>
                </a:lnTo>
                <a:lnTo>
                  <a:pt x="596" y="574"/>
                </a:lnTo>
                <a:lnTo>
                  <a:pt x="577" y="588"/>
                </a:lnTo>
                <a:lnTo>
                  <a:pt x="557" y="596"/>
                </a:lnTo>
                <a:lnTo>
                  <a:pt x="545" y="600"/>
                </a:lnTo>
                <a:lnTo>
                  <a:pt x="535" y="598"/>
                </a:lnTo>
                <a:lnTo>
                  <a:pt x="533" y="596"/>
                </a:lnTo>
                <a:lnTo>
                  <a:pt x="531" y="594"/>
                </a:lnTo>
                <a:lnTo>
                  <a:pt x="527" y="592"/>
                </a:lnTo>
                <a:lnTo>
                  <a:pt x="525" y="590"/>
                </a:lnTo>
                <a:lnTo>
                  <a:pt x="523" y="590"/>
                </a:lnTo>
                <a:lnTo>
                  <a:pt x="521" y="590"/>
                </a:lnTo>
                <a:lnTo>
                  <a:pt x="520" y="592"/>
                </a:lnTo>
                <a:lnTo>
                  <a:pt x="518" y="598"/>
                </a:lnTo>
                <a:lnTo>
                  <a:pt x="514" y="608"/>
                </a:lnTo>
                <a:lnTo>
                  <a:pt x="504" y="614"/>
                </a:lnTo>
                <a:lnTo>
                  <a:pt x="492" y="624"/>
                </a:lnTo>
                <a:lnTo>
                  <a:pt x="478" y="637"/>
                </a:lnTo>
                <a:lnTo>
                  <a:pt x="466" y="651"/>
                </a:lnTo>
                <a:lnTo>
                  <a:pt x="459" y="661"/>
                </a:lnTo>
                <a:lnTo>
                  <a:pt x="451" y="667"/>
                </a:lnTo>
                <a:lnTo>
                  <a:pt x="441" y="667"/>
                </a:lnTo>
                <a:lnTo>
                  <a:pt x="427" y="665"/>
                </a:lnTo>
                <a:lnTo>
                  <a:pt x="411" y="667"/>
                </a:lnTo>
                <a:lnTo>
                  <a:pt x="390" y="669"/>
                </a:lnTo>
                <a:lnTo>
                  <a:pt x="374" y="669"/>
                </a:lnTo>
                <a:lnTo>
                  <a:pt x="360" y="675"/>
                </a:lnTo>
                <a:lnTo>
                  <a:pt x="348" y="683"/>
                </a:lnTo>
                <a:lnTo>
                  <a:pt x="336" y="694"/>
                </a:lnTo>
                <a:lnTo>
                  <a:pt x="323" y="704"/>
                </a:lnTo>
                <a:lnTo>
                  <a:pt x="299" y="714"/>
                </a:lnTo>
                <a:lnTo>
                  <a:pt x="271" y="726"/>
                </a:lnTo>
                <a:lnTo>
                  <a:pt x="246" y="734"/>
                </a:lnTo>
                <a:lnTo>
                  <a:pt x="226" y="740"/>
                </a:lnTo>
                <a:lnTo>
                  <a:pt x="212" y="740"/>
                </a:lnTo>
                <a:lnTo>
                  <a:pt x="199" y="740"/>
                </a:lnTo>
                <a:lnTo>
                  <a:pt x="185" y="742"/>
                </a:lnTo>
                <a:lnTo>
                  <a:pt x="173" y="748"/>
                </a:lnTo>
                <a:lnTo>
                  <a:pt x="163" y="759"/>
                </a:lnTo>
                <a:lnTo>
                  <a:pt x="153" y="773"/>
                </a:lnTo>
                <a:lnTo>
                  <a:pt x="142" y="781"/>
                </a:lnTo>
                <a:lnTo>
                  <a:pt x="128" y="787"/>
                </a:lnTo>
                <a:lnTo>
                  <a:pt x="116" y="793"/>
                </a:lnTo>
                <a:lnTo>
                  <a:pt x="108" y="803"/>
                </a:lnTo>
                <a:lnTo>
                  <a:pt x="100" y="816"/>
                </a:lnTo>
                <a:lnTo>
                  <a:pt x="92" y="826"/>
                </a:lnTo>
                <a:lnTo>
                  <a:pt x="86" y="834"/>
                </a:lnTo>
                <a:lnTo>
                  <a:pt x="90" y="844"/>
                </a:lnTo>
                <a:lnTo>
                  <a:pt x="104" y="856"/>
                </a:lnTo>
                <a:lnTo>
                  <a:pt x="118" y="872"/>
                </a:lnTo>
                <a:lnTo>
                  <a:pt x="130" y="891"/>
                </a:lnTo>
                <a:lnTo>
                  <a:pt x="138" y="905"/>
                </a:lnTo>
                <a:lnTo>
                  <a:pt x="144" y="919"/>
                </a:lnTo>
                <a:lnTo>
                  <a:pt x="146" y="931"/>
                </a:lnTo>
                <a:lnTo>
                  <a:pt x="140" y="940"/>
                </a:lnTo>
                <a:lnTo>
                  <a:pt x="128" y="946"/>
                </a:lnTo>
                <a:lnTo>
                  <a:pt x="114" y="954"/>
                </a:lnTo>
                <a:lnTo>
                  <a:pt x="96" y="960"/>
                </a:lnTo>
                <a:lnTo>
                  <a:pt x="79" y="960"/>
                </a:lnTo>
                <a:lnTo>
                  <a:pt x="67" y="956"/>
                </a:lnTo>
                <a:lnTo>
                  <a:pt x="51" y="938"/>
                </a:lnTo>
                <a:lnTo>
                  <a:pt x="37" y="919"/>
                </a:lnTo>
                <a:lnTo>
                  <a:pt x="25" y="901"/>
                </a:lnTo>
                <a:lnTo>
                  <a:pt x="18" y="887"/>
                </a:lnTo>
                <a:lnTo>
                  <a:pt x="10" y="872"/>
                </a:lnTo>
                <a:lnTo>
                  <a:pt x="4" y="854"/>
                </a:lnTo>
                <a:lnTo>
                  <a:pt x="2" y="840"/>
                </a:lnTo>
                <a:lnTo>
                  <a:pt x="2" y="826"/>
                </a:lnTo>
                <a:lnTo>
                  <a:pt x="2" y="812"/>
                </a:lnTo>
                <a:lnTo>
                  <a:pt x="4" y="797"/>
                </a:lnTo>
                <a:lnTo>
                  <a:pt x="12" y="783"/>
                </a:lnTo>
                <a:lnTo>
                  <a:pt x="25" y="765"/>
                </a:lnTo>
                <a:lnTo>
                  <a:pt x="31" y="753"/>
                </a:lnTo>
                <a:lnTo>
                  <a:pt x="33" y="749"/>
                </a:lnTo>
                <a:lnTo>
                  <a:pt x="4" y="746"/>
                </a:lnTo>
                <a:lnTo>
                  <a:pt x="0" y="734"/>
                </a:lnTo>
                <a:lnTo>
                  <a:pt x="33" y="687"/>
                </a:lnTo>
                <a:lnTo>
                  <a:pt x="71" y="675"/>
                </a:lnTo>
                <a:lnTo>
                  <a:pt x="77" y="637"/>
                </a:lnTo>
                <a:lnTo>
                  <a:pt x="128" y="627"/>
                </a:lnTo>
                <a:lnTo>
                  <a:pt x="147" y="612"/>
                </a:lnTo>
                <a:lnTo>
                  <a:pt x="147" y="553"/>
                </a:lnTo>
                <a:lnTo>
                  <a:pt x="175" y="539"/>
                </a:lnTo>
                <a:lnTo>
                  <a:pt x="244" y="478"/>
                </a:lnTo>
                <a:lnTo>
                  <a:pt x="238" y="403"/>
                </a:lnTo>
                <a:lnTo>
                  <a:pt x="264" y="332"/>
                </a:lnTo>
                <a:lnTo>
                  <a:pt x="301" y="307"/>
                </a:lnTo>
                <a:lnTo>
                  <a:pt x="297" y="250"/>
                </a:lnTo>
                <a:lnTo>
                  <a:pt x="325" y="220"/>
                </a:lnTo>
                <a:lnTo>
                  <a:pt x="303" y="157"/>
                </a:lnTo>
                <a:lnTo>
                  <a:pt x="329" y="143"/>
                </a:lnTo>
                <a:lnTo>
                  <a:pt x="329" y="86"/>
                </a:lnTo>
                <a:lnTo>
                  <a:pt x="384" y="78"/>
                </a:lnTo>
                <a:lnTo>
                  <a:pt x="484" y="9"/>
                </a:lnTo>
                <a:lnTo>
                  <a:pt x="535" y="39"/>
                </a:lnTo>
                <a:lnTo>
                  <a:pt x="592" y="9"/>
                </a:lnTo>
                <a:lnTo>
                  <a:pt x="624" y="29"/>
                </a:lnTo>
                <a:lnTo>
                  <a:pt x="693" y="0"/>
                </a:lnTo>
                <a:lnTo>
                  <a:pt x="720" y="27"/>
                </a:lnTo>
                <a:lnTo>
                  <a:pt x="681" y="94"/>
                </a:lnTo>
                <a:lnTo>
                  <a:pt x="651" y="130"/>
                </a:lnTo>
                <a:lnTo>
                  <a:pt x="679" y="151"/>
                </a:lnTo>
                <a:lnTo>
                  <a:pt x="740" y="128"/>
                </a:lnTo>
                <a:lnTo>
                  <a:pt x="823" y="92"/>
                </a:lnTo>
                <a:lnTo>
                  <a:pt x="878" y="120"/>
                </a:lnTo>
                <a:lnTo>
                  <a:pt x="895" y="59"/>
                </a:lnTo>
                <a:lnTo>
                  <a:pt x="984" y="61"/>
                </a:lnTo>
                <a:lnTo>
                  <a:pt x="1053" y="96"/>
                </a:lnTo>
                <a:lnTo>
                  <a:pt x="1086" y="161"/>
                </a:lnTo>
                <a:lnTo>
                  <a:pt x="1110" y="216"/>
                </a:lnTo>
                <a:lnTo>
                  <a:pt x="1128" y="246"/>
                </a:lnTo>
              </a:path>
            </a:pathLst>
          </a:custGeom>
          <a:solidFill>
            <a:schemeClr val="accent4"/>
          </a:solidFill>
          <a:ln w="63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lIns="83727" tIns="41864" rIns="83727" bIns="41864"/>
          <a:lstStyle/>
          <a:p>
            <a:pPr>
              <a:lnSpc>
                <a:spcPct val="120000"/>
              </a:lnSpc>
            </a:pPr>
            <a:endParaRPr lang="zh-CN" altLang="en-US"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1" name="Freeform 92"/>
          <p:cNvSpPr>
            <a:spLocks/>
          </p:cNvSpPr>
          <p:nvPr/>
        </p:nvSpPr>
        <p:spPr bwMode="gray">
          <a:xfrm>
            <a:off x="5300668" y="3669212"/>
            <a:ext cx="716853" cy="481231"/>
          </a:xfrm>
          <a:custGeom>
            <a:avLst/>
            <a:gdLst>
              <a:gd name="T0" fmla="*/ 81 w 987"/>
              <a:gd name="T1" fmla="*/ 0 h 663"/>
              <a:gd name="T2" fmla="*/ 88 w 987"/>
              <a:gd name="T3" fmla="*/ 3 h 663"/>
              <a:gd name="T4" fmla="*/ 96 w 987"/>
              <a:gd name="T5" fmla="*/ 5 h 663"/>
              <a:gd name="T6" fmla="*/ 103 w 987"/>
              <a:gd name="T7" fmla="*/ 2 h 663"/>
              <a:gd name="T8" fmla="*/ 111 w 987"/>
              <a:gd name="T9" fmla="*/ 0 h 663"/>
              <a:gd name="T10" fmla="*/ 119 w 987"/>
              <a:gd name="T11" fmla="*/ 5 h 663"/>
              <a:gd name="T12" fmla="*/ 125 w 987"/>
              <a:gd name="T13" fmla="*/ 15 h 663"/>
              <a:gd name="T14" fmla="*/ 126 w 987"/>
              <a:gd name="T15" fmla="*/ 24 h 663"/>
              <a:gd name="T16" fmla="*/ 128 w 987"/>
              <a:gd name="T17" fmla="*/ 32 h 663"/>
              <a:gd name="T18" fmla="*/ 133 w 987"/>
              <a:gd name="T19" fmla="*/ 37 h 663"/>
              <a:gd name="T20" fmla="*/ 141 w 987"/>
              <a:gd name="T21" fmla="*/ 39 h 663"/>
              <a:gd name="T22" fmla="*/ 149 w 987"/>
              <a:gd name="T23" fmla="*/ 38 h 663"/>
              <a:gd name="T24" fmla="*/ 154 w 987"/>
              <a:gd name="T25" fmla="*/ 33 h 663"/>
              <a:gd name="T26" fmla="*/ 160 w 987"/>
              <a:gd name="T27" fmla="*/ 24 h 663"/>
              <a:gd name="T28" fmla="*/ 167 w 987"/>
              <a:gd name="T29" fmla="*/ 15 h 663"/>
              <a:gd name="T30" fmla="*/ 175 w 987"/>
              <a:gd name="T31" fmla="*/ 6 h 663"/>
              <a:gd name="T32" fmla="*/ 184 w 987"/>
              <a:gd name="T33" fmla="*/ 2 h 663"/>
              <a:gd name="T34" fmla="*/ 191 w 987"/>
              <a:gd name="T35" fmla="*/ 4 h 663"/>
              <a:gd name="T36" fmla="*/ 200 w 987"/>
              <a:gd name="T37" fmla="*/ 9 h 663"/>
              <a:gd name="T38" fmla="*/ 212 w 987"/>
              <a:gd name="T39" fmla="*/ 11 h 663"/>
              <a:gd name="T40" fmla="*/ 224 w 987"/>
              <a:gd name="T41" fmla="*/ 9 h 663"/>
              <a:gd name="T42" fmla="*/ 234 w 987"/>
              <a:gd name="T43" fmla="*/ 7 h 663"/>
              <a:gd name="T44" fmla="*/ 241 w 987"/>
              <a:gd name="T45" fmla="*/ 5 h 663"/>
              <a:gd name="T46" fmla="*/ 246 w 987"/>
              <a:gd name="T47" fmla="*/ 5 h 663"/>
              <a:gd name="T48" fmla="*/ 246 w 987"/>
              <a:gd name="T49" fmla="*/ 12 h 663"/>
              <a:gd name="T50" fmla="*/ 245 w 987"/>
              <a:gd name="T51" fmla="*/ 23 h 663"/>
              <a:gd name="T52" fmla="*/ 243 w 987"/>
              <a:gd name="T53" fmla="*/ 31 h 663"/>
              <a:gd name="T54" fmla="*/ 237 w 987"/>
              <a:gd name="T55" fmla="*/ 32 h 663"/>
              <a:gd name="T56" fmla="*/ 231 w 987"/>
              <a:gd name="T57" fmla="*/ 31 h 663"/>
              <a:gd name="T58" fmla="*/ 225 w 987"/>
              <a:gd name="T59" fmla="*/ 32 h 663"/>
              <a:gd name="T60" fmla="*/ 216 w 987"/>
              <a:gd name="T61" fmla="*/ 41 h 663"/>
              <a:gd name="T62" fmla="*/ 205 w 987"/>
              <a:gd name="T63" fmla="*/ 49 h 663"/>
              <a:gd name="T64" fmla="*/ 198 w 987"/>
              <a:gd name="T65" fmla="*/ 51 h 663"/>
              <a:gd name="T66" fmla="*/ 191 w 987"/>
              <a:gd name="T67" fmla="*/ 52 h 663"/>
              <a:gd name="T68" fmla="*/ 189 w 987"/>
              <a:gd name="T69" fmla="*/ 55 h 663"/>
              <a:gd name="T70" fmla="*/ 191 w 987"/>
              <a:gd name="T71" fmla="*/ 63 h 663"/>
              <a:gd name="T72" fmla="*/ 190 w 987"/>
              <a:gd name="T73" fmla="*/ 72 h 663"/>
              <a:gd name="T74" fmla="*/ 185 w 987"/>
              <a:gd name="T75" fmla="*/ 77 h 663"/>
              <a:gd name="T76" fmla="*/ 177 w 987"/>
              <a:gd name="T77" fmla="*/ 79 h 663"/>
              <a:gd name="T78" fmla="*/ 171 w 987"/>
              <a:gd name="T79" fmla="*/ 79 h 663"/>
              <a:gd name="T80" fmla="*/ 170 w 987"/>
              <a:gd name="T81" fmla="*/ 84 h 663"/>
              <a:gd name="T82" fmla="*/ 170 w 987"/>
              <a:gd name="T83" fmla="*/ 93 h 663"/>
              <a:gd name="T84" fmla="*/ 168 w 987"/>
              <a:gd name="T85" fmla="*/ 101 h 663"/>
              <a:gd name="T86" fmla="*/ 163 w 987"/>
              <a:gd name="T87" fmla="*/ 106 h 663"/>
              <a:gd name="T88" fmla="*/ 157 w 987"/>
              <a:gd name="T89" fmla="*/ 111 h 663"/>
              <a:gd name="T90" fmla="*/ 155 w 987"/>
              <a:gd name="T91" fmla="*/ 118 h 663"/>
              <a:gd name="T92" fmla="*/ 152 w 987"/>
              <a:gd name="T93" fmla="*/ 123 h 663"/>
              <a:gd name="T94" fmla="*/ 139 w 987"/>
              <a:gd name="T95" fmla="*/ 127 h 663"/>
              <a:gd name="T96" fmla="*/ 129 w 987"/>
              <a:gd name="T97" fmla="*/ 143 h 663"/>
              <a:gd name="T98" fmla="*/ 106 w 987"/>
              <a:gd name="T99" fmla="*/ 148 h 663"/>
              <a:gd name="T100" fmla="*/ 89 w 987"/>
              <a:gd name="T101" fmla="*/ 156 h 663"/>
              <a:gd name="T102" fmla="*/ 66 w 987"/>
              <a:gd name="T103" fmla="*/ 144 h 663"/>
              <a:gd name="T104" fmla="*/ 52 w 987"/>
              <a:gd name="T105" fmla="*/ 160 h 663"/>
              <a:gd name="T106" fmla="*/ 13 w 987"/>
              <a:gd name="T107" fmla="*/ 152 h 663"/>
              <a:gd name="T108" fmla="*/ 0 w 987"/>
              <a:gd name="T109" fmla="*/ 140 h 663"/>
              <a:gd name="T110" fmla="*/ 14 w 987"/>
              <a:gd name="T111" fmla="*/ 98 h 663"/>
              <a:gd name="T112" fmla="*/ 8 w 987"/>
              <a:gd name="T113" fmla="*/ 78 h 663"/>
              <a:gd name="T114" fmla="*/ 26 w 987"/>
              <a:gd name="T115" fmla="*/ 45 h 663"/>
              <a:gd name="T116" fmla="*/ 50 w 987"/>
              <a:gd name="T117" fmla="*/ 22 h 663"/>
              <a:gd name="T118" fmla="*/ 80 w 987"/>
              <a:gd name="T119" fmla="*/ 0 h 663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987"/>
              <a:gd name="T181" fmla="*/ 0 h 663"/>
              <a:gd name="T182" fmla="*/ 987 w 987"/>
              <a:gd name="T183" fmla="*/ 663 h 663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987" h="663">
                <a:moveTo>
                  <a:pt x="323" y="0"/>
                </a:moveTo>
                <a:lnTo>
                  <a:pt x="327" y="2"/>
                </a:lnTo>
                <a:lnTo>
                  <a:pt x="339" y="7"/>
                </a:lnTo>
                <a:lnTo>
                  <a:pt x="353" y="13"/>
                </a:lnTo>
                <a:lnTo>
                  <a:pt x="369" y="19"/>
                </a:lnTo>
                <a:lnTo>
                  <a:pt x="384" y="21"/>
                </a:lnTo>
                <a:lnTo>
                  <a:pt x="398" y="19"/>
                </a:lnTo>
                <a:lnTo>
                  <a:pt x="414" y="9"/>
                </a:lnTo>
                <a:lnTo>
                  <a:pt x="432" y="2"/>
                </a:lnTo>
                <a:lnTo>
                  <a:pt x="447" y="2"/>
                </a:lnTo>
                <a:lnTo>
                  <a:pt x="463" y="7"/>
                </a:lnTo>
                <a:lnTo>
                  <a:pt x="479" y="23"/>
                </a:lnTo>
                <a:lnTo>
                  <a:pt x="493" y="43"/>
                </a:lnTo>
                <a:lnTo>
                  <a:pt x="500" y="63"/>
                </a:lnTo>
                <a:lnTo>
                  <a:pt x="504" y="82"/>
                </a:lnTo>
                <a:lnTo>
                  <a:pt x="504" y="98"/>
                </a:lnTo>
                <a:lnTo>
                  <a:pt x="508" y="114"/>
                </a:lnTo>
                <a:lnTo>
                  <a:pt x="512" y="129"/>
                </a:lnTo>
                <a:lnTo>
                  <a:pt x="522" y="143"/>
                </a:lnTo>
                <a:lnTo>
                  <a:pt x="534" y="151"/>
                </a:lnTo>
                <a:lnTo>
                  <a:pt x="550" y="155"/>
                </a:lnTo>
                <a:lnTo>
                  <a:pt x="567" y="157"/>
                </a:lnTo>
                <a:lnTo>
                  <a:pt x="585" y="157"/>
                </a:lnTo>
                <a:lnTo>
                  <a:pt x="599" y="153"/>
                </a:lnTo>
                <a:lnTo>
                  <a:pt x="609" y="147"/>
                </a:lnTo>
                <a:lnTo>
                  <a:pt x="617" y="133"/>
                </a:lnTo>
                <a:lnTo>
                  <a:pt x="628" y="116"/>
                </a:lnTo>
                <a:lnTo>
                  <a:pt x="642" y="96"/>
                </a:lnTo>
                <a:lnTo>
                  <a:pt x="656" y="76"/>
                </a:lnTo>
                <a:lnTo>
                  <a:pt x="668" y="61"/>
                </a:lnTo>
                <a:lnTo>
                  <a:pt x="683" y="43"/>
                </a:lnTo>
                <a:lnTo>
                  <a:pt x="703" y="27"/>
                </a:lnTo>
                <a:lnTo>
                  <a:pt x="723" y="15"/>
                </a:lnTo>
                <a:lnTo>
                  <a:pt x="737" y="9"/>
                </a:lnTo>
                <a:lnTo>
                  <a:pt x="748" y="11"/>
                </a:lnTo>
                <a:lnTo>
                  <a:pt x="764" y="19"/>
                </a:lnTo>
                <a:lnTo>
                  <a:pt x="782" y="27"/>
                </a:lnTo>
                <a:lnTo>
                  <a:pt x="802" y="37"/>
                </a:lnTo>
                <a:lnTo>
                  <a:pt x="823" y="45"/>
                </a:lnTo>
                <a:lnTo>
                  <a:pt x="851" y="47"/>
                </a:lnTo>
                <a:lnTo>
                  <a:pt x="874" y="43"/>
                </a:lnTo>
                <a:lnTo>
                  <a:pt x="896" y="37"/>
                </a:lnTo>
                <a:lnTo>
                  <a:pt x="920" y="33"/>
                </a:lnTo>
                <a:lnTo>
                  <a:pt x="937" y="29"/>
                </a:lnTo>
                <a:lnTo>
                  <a:pt x="953" y="25"/>
                </a:lnTo>
                <a:lnTo>
                  <a:pt x="967" y="21"/>
                </a:lnTo>
                <a:lnTo>
                  <a:pt x="979" y="19"/>
                </a:lnTo>
                <a:lnTo>
                  <a:pt x="985" y="21"/>
                </a:lnTo>
                <a:lnTo>
                  <a:pt x="987" y="31"/>
                </a:lnTo>
                <a:lnTo>
                  <a:pt x="987" y="51"/>
                </a:lnTo>
                <a:lnTo>
                  <a:pt x="985" y="70"/>
                </a:lnTo>
                <a:lnTo>
                  <a:pt x="983" y="92"/>
                </a:lnTo>
                <a:lnTo>
                  <a:pt x="979" y="112"/>
                </a:lnTo>
                <a:lnTo>
                  <a:pt x="973" y="124"/>
                </a:lnTo>
                <a:lnTo>
                  <a:pt x="963" y="128"/>
                </a:lnTo>
                <a:lnTo>
                  <a:pt x="951" y="128"/>
                </a:lnTo>
                <a:lnTo>
                  <a:pt x="937" y="126"/>
                </a:lnTo>
                <a:lnTo>
                  <a:pt x="926" y="124"/>
                </a:lnTo>
                <a:lnTo>
                  <a:pt x="912" y="126"/>
                </a:lnTo>
                <a:lnTo>
                  <a:pt x="902" y="131"/>
                </a:lnTo>
                <a:lnTo>
                  <a:pt x="886" y="147"/>
                </a:lnTo>
                <a:lnTo>
                  <a:pt x="865" y="167"/>
                </a:lnTo>
                <a:lnTo>
                  <a:pt x="843" y="185"/>
                </a:lnTo>
                <a:lnTo>
                  <a:pt x="821" y="198"/>
                </a:lnTo>
                <a:lnTo>
                  <a:pt x="807" y="204"/>
                </a:lnTo>
                <a:lnTo>
                  <a:pt x="792" y="206"/>
                </a:lnTo>
                <a:lnTo>
                  <a:pt x="778" y="206"/>
                </a:lnTo>
                <a:lnTo>
                  <a:pt x="766" y="208"/>
                </a:lnTo>
                <a:lnTo>
                  <a:pt x="760" y="212"/>
                </a:lnTo>
                <a:lnTo>
                  <a:pt x="758" y="222"/>
                </a:lnTo>
                <a:lnTo>
                  <a:pt x="762" y="236"/>
                </a:lnTo>
                <a:lnTo>
                  <a:pt x="764" y="253"/>
                </a:lnTo>
                <a:lnTo>
                  <a:pt x="764" y="271"/>
                </a:lnTo>
                <a:lnTo>
                  <a:pt x="760" y="289"/>
                </a:lnTo>
                <a:lnTo>
                  <a:pt x="754" y="303"/>
                </a:lnTo>
                <a:lnTo>
                  <a:pt x="743" y="311"/>
                </a:lnTo>
                <a:lnTo>
                  <a:pt x="725" y="316"/>
                </a:lnTo>
                <a:lnTo>
                  <a:pt x="709" y="316"/>
                </a:lnTo>
                <a:lnTo>
                  <a:pt x="695" y="316"/>
                </a:lnTo>
                <a:lnTo>
                  <a:pt x="685" y="318"/>
                </a:lnTo>
                <a:lnTo>
                  <a:pt x="682" y="326"/>
                </a:lnTo>
                <a:lnTo>
                  <a:pt x="682" y="338"/>
                </a:lnTo>
                <a:lnTo>
                  <a:pt x="682" y="356"/>
                </a:lnTo>
                <a:lnTo>
                  <a:pt x="682" y="374"/>
                </a:lnTo>
                <a:lnTo>
                  <a:pt x="680" y="391"/>
                </a:lnTo>
                <a:lnTo>
                  <a:pt x="674" y="405"/>
                </a:lnTo>
                <a:lnTo>
                  <a:pt x="668" y="415"/>
                </a:lnTo>
                <a:lnTo>
                  <a:pt x="654" y="425"/>
                </a:lnTo>
                <a:lnTo>
                  <a:pt x="640" y="433"/>
                </a:lnTo>
                <a:lnTo>
                  <a:pt x="630" y="444"/>
                </a:lnTo>
                <a:lnTo>
                  <a:pt x="626" y="458"/>
                </a:lnTo>
                <a:lnTo>
                  <a:pt x="622" y="474"/>
                </a:lnTo>
                <a:lnTo>
                  <a:pt x="617" y="486"/>
                </a:lnTo>
                <a:lnTo>
                  <a:pt x="609" y="494"/>
                </a:lnTo>
                <a:lnTo>
                  <a:pt x="605" y="496"/>
                </a:lnTo>
                <a:lnTo>
                  <a:pt x="558" y="511"/>
                </a:lnTo>
                <a:lnTo>
                  <a:pt x="546" y="572"/>
                </a:lnTo>
                <a:lnTo>
                  <a:pt x="518" y="572"/>
                </a:lnTo>
                <a:lnTo>
                  <a:pt x="461" y="598"/>
                </a:lnTo>
                <a:lnTo>
                  <a:pt x="424" y="594"/>
                </a:lnTo>
                <a:lnTo>
                  <a:pt x="412" y="620"/>
                </a:lnTo>
                <a:lnTo>
                  <a:pt x="357" y="627"/>
                </a:lnTo>
                <a:lnTo>
                  <a:pt x="327" y="643"/>
                </a:lnTo>
                <a:lnTo>
                  <a:pt x="266" y="578"/>
                </a:lnTo>
                <a:lnTo>
                  <a:pt x="229" y="596"/>
                </a:lnTo>
                <a:lnTo>
                  <a:pt x="209" y="643"/>
                </a:lnTo>
                <a:lnTo>
                  <a:pt x="105" y="663"/>
                </a:lnTo>
                <a:lnTo>
                  <a:pt x="54" y="610"/>
                </a:lnTo>
                <a:lnTo>
                  <a:pt x="4" y="612"/>
                </a:lnTo>
                <a:lnTo>
                  <a:pt x="0" y="562"/>
                </a:lnTo>
                <a:lnTo>
                  <a:pt x="69" y="482"/>
                </a:lnTo>
                <a:lnTo>
                  <a:pt x="59" y="395"/>
                </a:lnTo>
                <a:lnTo>
                  <a:pt x="28" y="350"/>
                </a:lnTo>
                <a:lnTo>
                  <a:pt x="32" y="313"/>
                </a:lnTo>
                <a:lnTo>
                  <a:pt x="87" y="265"/>
                </a:lnTo>
                <a:lnTo>
                  <a:pt x="107" y="181"/>
                </a:lnTo>
                <a:lnTo>
                  <a:pt x="168" y="143"/>
                </a:lnTo>
                <a:lnTo>
                  <a:pt x="201" y="88"/>
                </a:lnTo>
                <a:lnTo>
                  <a:pt x="266" y="84"/>
                </a:lnTo>
                <a:lnTo>
                  <a:pt x="323" y="0"/>
                </a:lnTo>
              </a:path>
            </a:pathLst>
          </a:custGeom>
          <a:solidFill>
            <a:schemeClr val="accent5"/>
          </a:solidFill>
          <a:ln w="63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lIns="83727" tIns="41864" rIns="83727" bIns="41864"/>
          <a:lstStyle/>
          <a:p>
            <a:pPr>
              <a:lnSpc>
                <a:spcPct val="120000"/>
              </a:lnSpc>
            </a:pPr>
            <a:endParaRPr lang="zh-CN" altLang="en-US"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2" name="Freeform 100"/>
          <p:cNvSpPr>
            <a:spLocks/>
          </p:cNvSpPr>
          <p:nvPr/>
        </p:nvSpPr>
        <p:spPr bwMode="gray">
          <a:xfrm>
            <a:off x="5579847" y="2930643"/>
            <a:ext cx="625246" cy="623713"/>
          </a:xfrm>
          <a:custGeom>
            <a:avLst/>
            <a:gdLst>
              <a:gd name="T0" fmla="*/ 182 w 860"/>
              <a:gd name="T1" fmla="*/ 145 h 858"/>
              <a:gd name="T2" fmla="*/ 179 w 860"/>
              <a:gd name="T3" fmla="*/ 149 h 858"/>
              <a:gd name="T4" fmla="*/ 174 w 860"/>
              <a:gd name="T5" fmla="*/ 152 h 858"/>
              <a:gd name="T6" fmla="*/ 166 w 860"/>
              <a:gd name="T7" fmla="*/ 154 h 858"/>
              <a:gd name="T8" fmla="*/ 156 w 860"/>
              <a:gd name="T9" fmla="*/ 157 h 858"/>
              <a:gd name="T10" fmla="*/ 149 w 860"/>
              <a:gd name="T11" fmla="*/ 163 h 858"/>
              <a:gd name="T12" fmla="*/ 140 w 860"/>
              <a:gd name="T13" fmla="*/ 170 h 858"/>
              <a:gd name="T14" fmla="*/ 133 w 860"/>
              <a:gd name="T15" fmla="*/ 176 h 858"/>
              <a:gd name="T16" fmla="*/ 129 w 860"/>
              <a:gd name="T17" fmla="*/ 180 h 858"/>
              <a:gd name="T18" fmla="*/ 123 w 860"/>
              <a:gd name="T19" fmla="*/ 186 h 858"/>
              <a:gd name="T20" fmla="*/ 119 w 860"/>
              <a:gd name="T21" fmla="*/ 194 h 858"/>
              <a:gd name="T22" fmla="*/ 113 w 860"/>
              <a:gd name="T23" fmla="*/ 201 h 858"/>
              <a:gd name="T24" fmla="*/ 107 w 860"/>
              <a:gd name="T25" fmla="*/ 204 h 858"/>
              <a:gd name="T26" fmla="*/ 103 w 860"/>
              <a:gd name="T27" fmla="*/ 208 h 858"/>
              <a:gd name="T28" fmla="*/ 95 w 860"/>
              <a:gd name="T29" fmla="*/ 213 h 858"/>
              <a:gd name="T30" fmla="*/ 89 w 860"/>
              <a:gd name="T31" fmla="*/ 215 h 858"/>
              <a:gd name="T32" fmla="*/ 88 w 860"/>
              <a:gd name="T33" fmla="*/ 210 h 858"/>
              <a:gd name="T34" fmla="*/ 92 w 860"/>
              <a:gd name="T35" fmla="*/ 204 h 858"/>
              <a:gd name="T36" fmla="*/ 98 w 860"/>
              <a:gd name="T37" fmla="*/ 198 h 858"/>
              <a:gd name="T38" fmla="*/ 103 w 860"/>
              <a:gd name="T39" fmla="*/ 191 h 858"/>
              <a:gd name="T40" fmla="*/ 101 w 860"/>
              <a:gd name="T41" fmla="*/ 187 h 858"/>
              <a:gd name="T42" fmla="*/ 95 w 860"/>
              <a:gd name="T43" fmla="*/ 184 h 858"/>
              <a:gd name="T44" fmla="*/ 91 w 860"/>
              <a:gd name="T45" fmla="*/ 179 h 858"/>
              <a:gd name="T46" fmla="*/ 93 w 860"/>
              <a:gd name="T47" fmla="*/ 170 h 858"/>
              <a:gd name="T48" fmla="*/ 100 w 860"/>
              <a:gd name="T49" fmla="*/ 159 h 858"/>
              <a:gd name="T50" fmla="*/ 107 w 860"/>
              <a:gd name="T51" fmla="*/ 148 h 858"/>
              <a:gd name="T52" fmla="*/ 110 w 860"/>
              <a:gd name="T53" fmla="*/ 140 h 858"/>
              <a:gd name="T54" fmla="*/ 110 w 860"/>
              <a:gd name="T55" fmla="*/ 135 h 858"/>
              <a:gd name="T56" fmla="*/ 105 w 860"/>
              <a:gd name="T57" fmla="*/ 129 h 858"/>
              <a:gd name="T58" fmla="*/ 99 w 860"/>
              <a:gd name="T59" fmla="*/ 123 h 858"/>
              <a:gd name="T60" fmla="*/ 94 w 860"/>
              <a:gd name="T61" fmla="*/ 122 h 858"/>
              <a:gd name="T62" fmla="*/ 87 w 860"/>
              <a:gd name="T63" fmla="*/ 123 h 858"/>
              <a:gd name="T64" fmla="*/ 78 w 860"/>
              <a:gd name="T65" fmla="*/ 123 h 858"/>
              <a:gd name="T66" fmla="*/ 74 w 860"/>
              <a:gd name="T67" fmla="*/ 124 h 858"/>
              <a:gd name="T68" fmla="*/ 70 w 860"/>
              <a:gd name="T69" fmla="*/ 134 h 858"/>
              <a:gd name="T70" fmla="*/ 66 w 860"/>
              <a:gd name="T71" fmla="*/ 145 h 858"/>
              <a:gd name="T72" fmla="*/ 60 w 860"/>
              <a:gd name="T73" fmla="*/ 152 h 858"/>
              <a:gd name="T74" fmla="*/ 53 w 860"/>
              <a:gd name="T75" fmla="*/ 163 h 858"/>
              <a:gd name="T76" fmla="*/ 46 w 860"/>
              <a:gd name="T77" fmla="*/ 169 h 858"/>
              <a:gd name="T78" fmla="*/ 41 w 860"/>
              <a:gd name="T79" fmla="*/ 172 h 858"/>
              <a:gd name="T80" fmla="*/ 34 w 860"/>
              <a:gd name="T81" fmla="*/ 167 h 858"/>
              <a:gd name="T82" fmla="*/ 14 w 860"/>
              <a:gd name="T83" fmla="*/ 147 h 858"/>
              <a:gd name="T84" fmla="*/ 5 w 860"/>
              <a:gd name="T85" fmla="*/ 127 h 858"/>
              <a:gd name="T86" fmla="*/ 7 w 860"/>
              <a:gd name="T87" fmla="*/ 101 h 858"/>
              <a:gd name="T88" fmla="*/ 3 w 860"/>
              <a:gd name="T89" fmla="*/ 79 h 858"/>
              <a:gd name="T90" fmla="*/ 21 w 860"/>
              <a:gd name="T91" fmla="*/ 80 h 858"/>
              <a:gd name="T92" fmla="*/ 43 w 860"/>
              <a:gd name="T93" fmla="*/ 78 h 858"/>
              <a:gd name="T94" fmla="*/ 69 w 860"/>
              <a:gd name="T95" fmla="*/ 53 h 858"/>
              <a:gd name="T96" fmla="*/ 94 w 860"/>
              <a:gd name="T97" fmla="*/ 44 h 858"/>
              <a:gd name="T98" fmla="*/ 108 w 860"/>
              <a:gd name="T99" fmla="*/ 37 h 858"/>
              <a:gd name="T100" fmla="*/ 131 w 860"/>
              <a:gd name="T101" fmla="*/ 12 h 858"/>
              <a:gd name="T102" fmla="*/ 149 w 860"/>
              <a:gd name="T103" fmla="*/ 6 h 858"/>
              <a:gd name="T104" fmla="*/ 182 w 860"/>
              <a:gd name="T105" fmla="*/ 30 h 858"/>
              <a:gd name="T106" fmla="*/ 194 w 860"/>
              <a:gd name="T107" fmla="*/ 60 h 858"/>
              <a:gd name="T108" fmla="*/ 215 w 860"/>
              <a:gd name="T109" fmla="*/ 101 h 858"/>
              <a:gd name="T110" fmla="*/ 183 w 860"/>
              <a:gd name="T111" fmla="*/ 134 h 858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w 860"/>
              <a:gd name="T169" fmla="*/ 0 h 858"/>
              <a:gd name="T170" fmla="*/ 860 w 860"/>
              <a:gd name="T171" fmla="*/ 858 h 858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T168" t="T169" r="T170" b="T171"/>
            <a:pathLst>
              <a:path w="860" h="858">
                <a:moveTo>
                  <a:pt x="725" y="575"/>
                </a:moveTo>
                <a:lnTo>
                  <a:pt x="725" y="579"/>
                </a:lnTo>
                <a:lnTo>
                  <a:pt x="719" y="585"/>
                </a:lnTo>
                <a:lnTo>
                  <a:pt x="713" y="594"/>
                </a:lnTo>
                <a:lnTo>
                  <a:pt x="705" y="604"/>
                </a:lnTo>
                <a:lnTo>
                  <a:pt x="695" y="608"/>
                </a:lnTo>
                <a:lnTo>
                  <a:pt x="681" y="610"/>
                </a:lnTo>
                <a:lnTo>
                  <a:pt x="664" y="614"/>
                </a:lnTo>
                <a:lnTo>
                  <a:pt x="642" y="618"/>
                </a:lnTo>
                <a:lnTo>
                  <a:pt x="622" y="626"/>
                </a:lnTo>
                <a:lnTo>
                  <a:pt x="607" y="638"/>
                </a:lnTo>
                <a:lnTo>
                  <a:pt x="593" y="651"/>
                </a:lnTo>
                <a:lnTo>
                  <a:pt x="577" y="665"/>
                </a:lnTo>
                <a:lnTo>
                  <a:pt x="559" y="679"/>
                </a:lnTo>
                <a:lnTo>
                  <a:pt x="544" y="693"/>
                </a:lnTo>
                <a:lnTo>
                  <a:pt x="530" y="703"/>
                </a:lnTo>
                <a:lnTo>
                  <a:pt x="522" y="711"/>
                </a:lnTo>
                <a:lnTo>
                  <a:pt x="514" y="718"/>
                </a:lnTo>
                <a:lnTo>
                  <a:pt x="502" y="730"/>
                </a:lnTo>
                <a:lnTo>
                  <a:pt x="492" y="744"/>
                </a:lnTo>
                <a:lnTo>
                  <a:pt x="481" y="760"/>
                </a:lnTo>
                <a:lnTo>
                  <a:pt x="475" y="774"/>
                </a:lnTo>
                <a:lnTo>
                  <a:pt x="465" y="789"/>
                </a:lnTo>
                <a:lnTo>
                  <a:pt x="451" y="801"/>
                </a:lnTo>
                <a:lnTo>
                  <a:pt x="437" y="809"/>
                </a:lnTo>
                <a:lnTo>
                  <a:pt x="427" y="815"/>
                </a:lnTo>
                <a:lnTo>
                  <a:pt x="422" y="823"/>
                </a:lnTo>
                <a:lnTo>
                  <a:pt x="410" y="831"/>
                </a:lnTo>
                <a:lnTo>
                  <a:pt x="394" y="840"/>
                </a:lnTo>
                <a:lnTo>
                  <a:pt x="380" y="850"/>
                </a:lnTo>
                <a:lnTo>
                  <a:pt x="364" y="856"/>
                </a:lnTo>
                <a:lnTo>
                  <a:pt x="355" y="858"/>
                </a:lnTo>
                <a:lnTo>
                  <a:pt x="349" y="854"/>
                </a:lnTo>
                <a:lnTo>
                  <a:pt x="349" y="838"/>
                </a:lnTo>
                <a:lnTo>
                  <a:pt x="355" y="827"/>
                </a:lnTo>
                <a:lnTo>
                  <a:pt x="366" y="815"/>
                </a:lnTo>
                <a:lnTo>
                  <a:pt x="380" y="801"/>
                </a:lnTo>
                <a:lnTo>
                  <a:pt x="392" y="789"/>
                </a:lnTo>
                <a:lnTo>
                  <a:pt x="404" y="775"/>
                </a:lnTo>
                <a:lnTo>
                  <a:pt x="410" y="764"/>
                </a:lnTo>
                <a:lnTo>
                  <a:pt x="410" y="754"/>
                </a:lnTo>
                <a:lnTo>
                  <a:pt x="404" y="748"/>
                </a:lnTo>
                <a:lnTo>
                  <a:pt x="392" y="742"/>
                </a:lnTo>
                <a:lnTo>
                  <a:pt x="380" y="734"/>
                </a:lnTo>
                <a:lnTo>
                  <a:pt x="370" y="726"/>
                </a:lnTo>
                <a:lnTo>
                  <a:pt x="364" y="716"/>
                </a:lnTo>
                <a:lnTo>
                  <a:pt x="364" y="699"/>
                </a:lnTo>
                <a:lnTo>
                  <a:pt x="372" y="679"/>
                </a:lnTo>
                <a:lnTo>
                  <a:pt x="382" y="661"/>
                </a:lnTo>
                <a:lnTo>
                  <a:pt x="400" y="636"/>
                </a:lnTo>
                <a:lnTo>
                  <a:pt x="418" y="608"/>
                </a:lnTo>
                <a:lnTo>
                  <a:pt x="425" y="592"/>
                </a:lnTo>
                <a:lnTo>
                  <a:pt x="433" y="575"/>
                </a:lnTo>
                <a:lnTo>
                  <a:pt x="441" y="559"/>
                </a:lnTo>
                <a:lnTo>
                  <a:pt x="443" y="547"/>
                </a:lnTo>
                <a:lnTo>
                  <a:pt x="439" y="537"/>
                </a:lnTo>
                <a:lnTo>
                  <a:pt x="429" y="526"/>
                </a:lnTo>
                <a:lnTo>
                  <a:pt x="418" y="514"/>
                </a:lnTo>
                <a:lnTo>
                  <a:pt x="404" y="502"/>
                </a:lnTo>
                <a:lnTo>
                  <a:pt x="394" y="494"/>
                </a:lnTo>
                <a:lnTo>
                  <a:pt x="384" y="490"/>
                </a:lnTo>
                <a:lnTo>
                  <a:pt x="374" y="490"/>
                </a:lnTo>
                <a:lnTo>
                  <a:pt x="362" y="492"/>
                </a:lnTo>
                <a:lnTo>
                  <a:pt x="345" y="494"/>
                </a:lnTo>
                <a:lnTo>
                  <a:pt x="325" y="494"/>
                </a:lnTo>
                <a:lnTo>
                  <a:pt x="311" y="492"/>
                </a:lnTo>
                <a:lnTo>
                  <a:pt x="301" y="492"/>
                </a:lnTo>
                <a:lnTo>
                  <a:pt x="294" y="498"/>
                </a:lnTo>
                <a:lnTo>
                  <a:pt x="286" y="512"/>
                </a:lnTo>
                <a:lnTo>
                  <a:pt x="280" y="533"/>
                </a:lnTo>
                <a:lnTo>
                  <a:pt x="272" y="557"/>
                </a:lnTo>
                <a:lnTo>
                  <a:pt x="264" y="577"/>
                </a:lnTo>
                <a:lnTo>
                  <a:pt x="254" y="592"/>
                </a:lnTo>
                <a:lnTo>
                  <a:pt x="242" y="608"/>
                </a:lnTo>
                <a:lnTo>
                  <a:pt x="227" y="630"/>
                </a:lnTo>
                <a:lnTo>
                  <a:pt x="211" y="650"/>
                </a:lnTo>
                <a:lnTo>
                  <a:pt x="197" y="663"/>
                </a:lnTo>
                <a:lnTo>
                  <a:pt x="183" y="673"/>
                </a:lnTo>
                <a:lnTo>
                  <a:pt x="172" y="681"/>
                </a:lnTo>
                <a:lnTo>
                  <a:pt x="162" y="687"/>
                </a:lnTo>
                <a:lnTo>
                  <a:pt x="158" y="691"/>
                </a:lnTo>
                <a:lnTo>
                  <a:pt x="134" y="667"/>
                </a:lnTo>
                <a:lnTo>
                  <a:pt x="103" y="620"/>
                </a:lnTo>
                <a:lnTo>
                  <a:pt x="55" y="587"/>
                </a:lnTo>
                <a:lnTo>
                  <a:pt x="0" y="569"/>
                </a:lnTo>
                <a:lnTo>
                  <a:pt x="20" y="510"/>
                </a:lnTo>
                <a:lnTo>
                  <a:pt x="53" y="457"/>
                </a:lnTo>
                <a:lnTo>
                  <a:pt x="30" y="402"/>
                </a:lnTo>
                <a:lnTo>
                  <a:pt x="30" y="337"/>
                </a:lnTo>
                <a:lnTo>
                  <a:pt x="10" y="315"/>
                </a:lnTo>
                <a:lnTo>
                  <a:pt x="40" y="285"/>
                </a:lnTo>
                <a:lnTo>
                  <a:pt x="81" y="317"/>
                </a:lnTo>
                <a:lnTo>
                  <a:pt x="126" y="382"/>
                </a:lnTo>
                <a:lnTo>
                  <a:pt x="170" y="311"/>
                </a:lnTo>
                <a:lnTo>
                  <a:pt x="215" y="274"/>
                </a:lnTo>
                <a:lnTo>
                  <a:pt x="274" y="209"/>
                </a:lnTo>
                <a:lnTo>
                  <a:pt x="349" y="189"/>
                </a:lnTo>
                <a:lnTo>
                  <a:pt x="376" y="173"/>
                </a:lnTo>
                <a:lnTo>
                  <a:pt x="380" y="134"/>
                </a:lnTo>
                <a:lnTo>
                  <a:pt x="431" y="146"/>
                </a:lnTo>
                <a:lnTo>
                  <a:pt x="475" y="108"/>
                </a:lnTo>
                <a:lnTo>
                  <a:pt x="524" y="47"/>
                </a:lnTo>
                <a:lnTo>
                  <a:pt x="524" y="0"/>
                </a:lnTo>
                <a:lnTo>
                  <a:pt x="595" y="22"/>
                </a:lnTo>
                <a:lnTo>
                  <a:pt x="679" y="45"/>
                </a:lnTo>
                <a:lnTo>
                  <a:pt x="725" y="120"/>
                </a:lnTo>
                <a:lnTo>
                  <a:pt x="784" y="187"/>
                </a:lnTo>
                <a:lnTo>
                  <a:pt x="774" y="240"/>
                </a:lnTo>
                <a:lnTo>
                  <a:pt x="860" y="317"/>
                </a:lnTo>
                <a:lnTo>
                  <a:pt x="860" y="402"/>
                </a:lnTo>
                <a:lnTo>
                  <a:pt x="815" y="425"/>
                </a:lnTo>
                <a:lnTo>
                  <a:pt x="731" y="533"/>
                </a:lnTo>
                <a:lnTo>
                  <a:pt x="725" y="575"/>
                </a:lnTo>
              </a:path>
            </a:pathLst>
          </a:custGeom>
          <a:solidFill>
            <a:schemeClr val="accent1"/>
          </a:solidFill>
          <a:ln w="63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lIns="83727" tIns="41864" rIns="83727" bIns="41864"/>
          <a:lstStyle/>
          <a:p>
            <a:pPr>
              <a:lnSpc>
                <a:spcPct val="120000"/>
              </a:lnSpc>
            </a:pPr>
            <a:endParaRPr lang="zh-CN" altLang="en-US"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Freeform 82"/>
          <p:cNvSpPr>
            <a:spLocks/>
          </p:cNvSpPr>
          <p:nvPr/>
        </p:nvSpPr>
        <p:spPr bwMode="gray">
          <a:xfrm>
            <a:off x="5732638" y="4497917"/>
            <a:ext cx="411500" cy="462332"/>
          </a:xfrm>
          <a:custGeom>
            <a:avLst/>
            <a:gdLst>
              <a:gd name="T0" fmla="*/ 109 w 565"/>
              <a:gd name="T1" fmla="*/ 11 h 638"/>
              <a:gd name="T2" fmla="*/ 106 w 565"/>
              <a:gd name="T3" fmla="*/ 11 h 638"/>
              <a:gd name="T4" fmla="*/ 103 w 565"/>
              <a:gd name="T5" fmla="*/ 14 h 638"/>
              <a:gd name="T6" fmla="*/ 100 w 565"/>
              <a:gd name="T7" fmla="*/ 21 h 638"/>
              <a:gd name="T8" fmla="*/ 99 w 565"/>
              <a:gd name="T9" fmla="*/ 28 h 638"/>
              <a:gd name="T10" fmla="*/ 96 w 565"/>
              <a:gd name="T11" fmla="*/ 31 h 638"/>
              <a:gd name="T12" fmla="*/ 90 w 565"/>
              <a:gd name="T13" fmla="*/ 29 h 638"/>
              <a:gd name="T14" fmla="*/ 84 w 565"/>
              <a:gd name="T15" fmla="*/ 26 h 638"/>
              <a:gd name="T16" fmla="*/ 80 w 565"/>
              <a:gd name="T17" fmla="*/ 26 h 638"/>
              <a:gd name="T18" fmla="*/ 82 w 565"/>
              <a:gd name="T19" fmla="*/ 32 h 638"/>
              <a:gd name="T20" fmla="*/ 87 w 565"/>
              <a:gd name="T21" fmla="*/ 36 h 638"/>
              <a:gd name="T22" fmla="*/ 93 w 565"/>
              <a:gd name="T23" fmla="*/ 38 h 638"/>
              <a:gd name="T24" fmla="*/ 101 w 565"/>
              <a:gd name="T25" fmla="*/ 35 h 638"/>
              <a:gd name="T26" fmla="*/ 104 w 565"/>
              <a:gd name="T27" fmla="*/ 31 h 638"/>
              <a:gd name="T28" fmla="*/ 106 w 565"/>
              <a:gd name="T29" fmla="*/ 25 h 638"/>
              <a:gd name="T30" fmla="*/ 110 w 565"/>
              <a:gd name="T31" fmla="*/ 24 h 638"/>
              <a:gd name="T32" fmla="*/ 117 w 565"/>
              <a:gd name="T33" fmla="*/ 30 h 638"/>
              <a:gd name="T34" fmla="*/ 126 w 565"/>
              <a:gd name="T35" fmla="*/ 34 h 638"/>
              <a:gd name="T36" fmla="*/ 131 w 565"/>
              <a:gd name="T37" fmla="*/ 36 h 638"/>
              <a:gd name="T38" fmla="*/ 138 w 565"/>
              <a:gd name="T39" fmla="*/ 38 h 638"/>
              <a:gd name="T40" fmla="*/ 142 w 565"/>
              <a:gd name="T41" fmla="*/ 44 h 638"/>
              <a:gd name="T42" fmla="*/ 139 w 565"/>
              <a:gd name="T43" fmla="*/ 51 h 638"/>
              <a:gd name="T44" fmla="*/ 133 w 565"/>
              <a:gd name="T45" fmla="*/ 58 h 638"/>
              <a:gd name="T46" fmla="*/ 130 w 565"/>
              <a:gd name="T47" fmla="*/ 60 h 638"/>
              <a:gd name="T48" fmla="*/ 134 w 565"/>
              <a:gd name="T49" fmla="*/ 60 h 638"/>
              <a:gd name="T50" fmla="*/ 139 w 565"/>
              <a:gd name="T51" fmla="*/ 60 h 638"/>
              <a:gd name="T52" fmla="*/ 141 w 565"/>
              <a:gd name="T53" fmla="*/ 63 h 638"/>
              <a:gd name="T54" fmla="*/ 136 w 565"/>
              <a:gd name="T55" fmla="*/ 67 h 638"/>
              <a:gd name="T56" fmla="*/ 129 w 565"/>
              <a:gd name="T57" fmla="*/ 71 h 638"/>
              <a:gd name="T58" fmla="*/ 126 w 565"/>
              <a:gd name="T59" fmla="*/ 73 h 638"/>
              <a:gd name="T60" fmla="*/ 129 w 565"/>
              <a:gd name="T61" fmla="*/ 73 h 638"/>
              <a:gd name="T62" fmla="*/ 135 w 565"/>
              <a:gd name="T63" fmla="*/ 78 h 638"/>
              <a:gd name="T64" fmla="*/ 136 w 565"/>
              <a:gd name="T65" fmla="*/ 88 h 638"/>
              <a:gd name="T66" fmla="*/ 138 w 565"/>
              <a:gd name="T67" fmla="*/ 98 h 638"/>
              <a:gd name="T68" fmla="*/ 141 w 565"/>
              <a:gd name="T69" fmla="*/ 104 h 638"/>
              <a:gd name="T70" fmla="*/ 141 w 565"/>
              <a:gd name="T71" fmla="*/ 108 h 638"/>
              <a:gd name="T72" fmla="*/ 136 w 565"/>
              <a:gd name="T73" fmla="*/ 112 h 638"/>
              <a:gd name="T74" fmla="*/ 129 w 565"/>
              <a:gd name="T75" fmla="*/ 111 h 638"/>
              <a:gd name="T76" fmla="*/ 123 w 565"/>
              <a:gd name="T77" fmla="*/ 110 h 638"/>
              <a:gd name="T78" fmla="*/ 119 w 565"/>
              <a:gd name="T79" fmla="*/ 116 h 638"/>
              <a:gd name="T80" fmla="*/ 118 w 565"/>
              <a:gd name="T81" fmla="*/ 122 h 638"/>
              <a:gd name="T82" fmla="*/ 116 w 565"/>
              <a:gd name="T83" fmla="*/ 129 h 638"/>
              <a:gd name="T84" fmla="*/ 113 w 565"/>
              <a:gd name="T85" fmla="*/ 136 h 638"/>
              <a:gd name="T86" fmla="*/ 112 w 565"/>
              <a:gd name="T87" fmla="*/ 146 h 638"/>
              <a:gd name="T88" fmla="*/ 112 w 565"/>
              <a:gd name="T89" fmla="*/ 150 h 638"/>
              <a:gd name="T90" fmla="*/ 102 w 565"/>
              <a:gd name="T91" fmla="*/ 158 h 638"/>
              <a:gd name="T92" fmla="*/ 88 w 565"/>
              <a:gd name="T93" fmla="*/ 158 h 638"/>
              <a:gd name="T94" fmla="*/ 69 w 565"/>
              <a:gd name="T95" fmla="*/ 148 h 638"/>
              <a:gd name="T96" fmla="*/ 47 w 565"/>
              <a:gd name="T97" fmla="*/ 155 h 638"/>
              <a:gd name="T98" fmla="*/ 35 w 565"/>
              <a:gd name="T99" fmla="*/ 128 h 638"/>
              <a:gd name="T100" fmla="*/ 20 w 565"/>
              <a:gd name="T101" fmla="*/ 113 h 638"/>
              <a:gd name="T102" fmla="*/ 5 w 565"/>
              <a:gd name="T103" fmla="*/ 83 h 638"/>
              <a:gd name="T104" fmla="*/ 27 w 565"/>
              <a:gd name="T105" fmla="*/ 49 h 638"/>
              <a:gd name="T106" fmla="*/ 42 w 565"/>
              <a:gd name="T107" fmla="*/ 36 h 638"/>
              <a:gd name="T108" fmla="*/ 46 w 565"/>
              <a:gd name="T109" fmla="*/ 12 h 638"/>
              <a:gd name="T110" fmla="*/ 56 w 565"/>
              <a:gd name="T111" fmla="*/ 0 h 638"/>
              <a:gd name="T112" fmla="*/ 76 w 565"/>
              <a:gd name="T113" fmla="*/ 7 h 638"/>
              <a:gd name="T114" fmla="*/ 96 w 565"/>
              <a:gd name="T115" fmla="*/ 1 h 638"/>
              <a:gd name="T116" fmla="*/ 109 w 565"/>
              <a:gd name="T117" fmla="*/ 11 h 638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565"/>
              <a:gd name="T178" fmla="*/ 0 h 638"/>
              <a:gd name="T179" fmla="*/ 565 w 565"/>
              <a:gd name="T180" fmla="*/ 638 h 638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565" h="638">
                <a:moveTo>
                  <a:pt x="433" y="44"/>
                </a:moveTo>
                <a:lnTo>
                  <a:pt x="433" y="44"/>
                </a:lnTo>
                <a:lnTo>
                  <a:pt x="429" y="46"/>
                </a:lnTo>
                <a:lnTo>
                  <a:pt x="423" y="47"/>
                </a:lnTo>
                <a:lnTo>
                  <a:pt x="417" y="53"/>
                </a:lnTo>
                <a:lnTo>
                  <a:pt x="411" y="59"/>
                </a:lnTo>
                <a:lnTo>
                  <a:pt x="403" y="69"/>
                </a:lnTo>
                <a:lnTo>
                  <a:pt x="398" y="85"/>
                </a:lnTo>
                <a:lnTo>
                  <a:pt x="396" y="99"/>
                </a:lnTo>
                <a:lnTo>
                  <a:pt x="394" y="112"/>
                </a:lnTo>
                <a:lnTo>
                  <a:pt x="392" y="122"/>
                </a:lnTo>
                <a:lnTo>
                  <a:pt x="384" y="126"/>
                </a:lnTo>
                <a:lnTo>
                  <a:pt x="372" y="122"/>
                </a:lnTo>
                <a:lnTo>
                  <a:pt x="360" y="118"/>
                </a:lnTo>
                <a:lnTo>
                  <a:pt x="346" y="110"/>
                </a:lnTo>
                <a:lnTo>
                  <a:pt x="335" y="107"/>
                </a:lnTo>
                <a:lnTo>
                  <a:pt x="325" y="105"/>
                </a:lnTo>
                <a:lnTo>
                  <a:pt x="319" y="107"/>
                </a:lnTo>
                <a:lnTo>
                  <a:pt x="317" y="118"/>
                </a:lnTo>
                <a:lnTo>
                  <a:pt x="325" y="128"/>
                </a:lnTo>
                <a:lnTo>
                  <a:pt x="337" y="138"/>
                </a:lnTo>
                <a:lnTo>
                  <a:pt x="346" y="146"/>
                </a:lnTo>
                <a:lnTo>
                  <a:pt x="358" y="152"/>
                </a:lnTo>
                <a:lnTo>
                  <a:pt x="372" y="154"/>
                </a:lnTo>
                <a:lnTo>
                  <a:pt x="388" y="150"/>
                </a:lnTo>
                <a:lnTo>
                  <a:pt x="402" y="142"/>
                </a:lnTo>
                <a:lnTo>
                  <a:pt x="407" y="134"/>
                </a:lnTo>
                <a:lnTo>
                  <a:pt x="413" y="124"/>
                </a:lnTo>
                <a:lnTo>
                  <a:pt x="417" y="112"/>
                </a:lnTo>
                <a:lnTo>
                  <a:pt x="423" y="103"/>
                </a:lnTo>
                <a:lnTo>
                  <a:pt x="429" y="97"/>
                </a:lnTo>
                <a:lnTo>
                  <a:pt x="437" y="97"/>
                </a:lnTo>
                <a:lnTo>
                  <a:pt x="447" y="105"/>
                </a:lnTo>
                <a:lnTo>
                  <a:pt x="468" y="122"/>
                </a:lnTo>
                <a:lnTo>
                  <a:pt x="486" y="132"/>
                </a:lnTo>
                <a:lnTo>
                  <a:pt x="502" y="138"/>
                </a:lnTo>
                <a:lnTo>
                  <a:pt x="514" y="142"/>
                </a:lnTo>
                <a:lnTo>
                  <a:pt x="524" y="144"/>
                </a:lnTo>
                <a:lnTo>
                  <a:pt x="537" y="148"/>
                </a:lnTo>
                <a:lnTo>
                  <a:pt x="549" y="154"/>
                </a:lnTo>
                <a:lnTo>
                  <a:pt x="559" y="164"/>
                </a:lnTo>
                <a:lnTo>
                  <a:pt x="565" y="177"/>
                </a:lnTo>
                <a:lnTo>
                  <a:pt x="561" y="191"/>
                </a:lnTo>
                <a:lnTo>
                  <a:pt x="553" y="207"/>
                </a:lnTo>
                <a:lnTo>
                  <a:pt x="543" y="221"/>
                </a:lnTo>
                <a:lnTo>
                  <a:pt x="531" y="232"/>
                </a:lnTo>
                <a:lnTo>
                  <a:pt x="524" y="240"/>
                </a:lnTo>
                <a:lnTo>
                  <a:pt x="520" y="242"/>
                </a:lnTo>
                <a:lnTo>
                  <a:pt x="524" y="242"/>
                </a:lnTo>
                <a:lnTo>
                  <a:pt x="533" y="242"/>
                </a:lnTo>
                <a:lnTo>
                  <a:pt x="543" y="240"/>
                </a:lnTo>
                <a:lnTo>
                  <a:pt x="555" y="242"/>
                </a:lnTo>
                <a:lnTo>
                  <a:pt x="561" y="246"/>
                </a:lnTo>
                <a:lnTo>
                  <a:pt x="561" y="252"/>
                </a:lnTo>
                <a:lnTo>
                  <a:pt x="555" y="262"/>
                </a:lnTo>
                <a:lnTo>
                  <a:pt x="543" y="270"/>
                </a:lnTo>
                <a:lnTo>
                  <a:pt x="529" y="278"/>
                </a:lnTo>
                <a:lnTo>
                  <a:pt x="516" y="286"/>
                </a:lnTo>
                <a:lnTo>
                  <a:pt x="506" y="290"/>
                </a:lnTo>
                <a:lnTo>
                  <a:pt x="502" y="292"/>
                </a:lnTo>
                <a:lnTo>
                  <a:pt x="506" y="292"/>
                </a:lnTo>
                <a:lnTo>
                  <a:pt x="516" y="295"/>
                </a:lnTo>
                <a:lnTo>
                  <a:pt x="528" y="303"/>
                </a:lnTo>
                <a:lnTo>
                  <a:pt x="537" y="315"/>
                </a:lnTo>
                <a:lnTo>
                  <a:pt x="541" y="329"/>
                </a:lnTo>
                <a:lnTo>
                  <a:pt x="543" y="353"/>
                </a:lnTo>
                <a:lnTo>
                  <a:pt x="543" y="374"/>
                </a:lnTo>
                <a:lnTo>
                  <a:pt x="549" y="396"/>
                </a:lnTo>
                <a:lnTo>
                  <a:pt x="555" y="408"/>
                </a:lnTo>
                <a:lnTo>
                  <a:pt x="561" y="418"/>
                </a:lnTo>
                <a:lnTo>
                  <a:pt x="565" y="425"/>
                </a:lnTo>
                <a:lnTo>
                  <a:pt x="563" y="435"/>
                </a:lnTo>
                <a:lnTo>
                  <a:pt x="553" y="445"/>
                </a:lnTo>
                <a:lnTo>
                  <a:pt x="541" y="451"/>
                </a:lnTo>
                <a:lnTo>
                  <a:pt x="528" y="449"/>
                </a:lnTo>
                <a:lnTo>
                  <a:pt x="514" y="445"/>
                </a:lnTo>
                <a:lnTo>
                  <a:pt x="502" y="441"/>
                </a:lnTo>
                <a:lnTo>
                  <a:pt x="490" y="443"/>
                </a:lnTo>
                <a:lnTo>
                  <a:pt x="482" y="453"/>
                </a:lnTo>
                <a:lnTo>
                  <a:pt x="476" y="465"/>
                </a:lnTo>
                <a:lnTo>
                  <a:pt x="474" y="479"/>
                </a:lnTo>
                <a:lnTo>
                  <a:pt x="472" y="492"/>
                </a:lnTo>
                <a:lnTo>
                  <a:pt x="470" y="506"/>
                </a:lnTo>
                <a:lnTo>
                  <a:pt x="463" y="518"/>
                </a:lnTo>
                <a:lnTo>
                  <a:pt x="457" y="532"/>
                </a:lnTo>
                <a:lnTo>
                  <a:pt x="449" y="545"/>
                </a:lnTo>
                <a:lnTo>
                  <a:pt x="447" y="567"/>
                </a:lnTo>
                <a:lnTo>
                  <a:pt x="445" y="587"/>
                </a:lnTo>
                <a:lnTo>
                  <a:pt x="445" y="599"/>
                </a:lnTo>
                <a:lnTo>
                  <a:pt x="445" y="604"/>
                </a:lnTo>
                <a:lnTo>
                  <a:pt x="445" y="606"/>
                </a:lnTo>
                <a:lnTo>
                  <a:pt x="405" y="634"/>
                </a:lnTo>
                <a:lnTo>
                  <a:pt x="382" y="610"/>
                </a:lnTo>
                <a:lnTo>
                  <a:pt x="350" y="634"/>
                </a:lnTo>
                <a:lnTo>
                  <a:pt x="317" y="638"/>
                </a:lnTo>
                <a:lnTo>
                  <a:pt x="274" y="595"/>
                </a:lnTo>
                <a:lnTo>
                  <a:pt x="234" y="638"/>
                </a:lnTo>
                <a:lnTo>
                  <a:pt x="185" y="622"/>
                </a:lnTo>
                <a:lnTo>
                  <a:pt x="146" y="565"/>
                </a:lnTo>
                <a:lnTo>
                  <a:pt x="140" y="514"/>
                </a:lnTo>
                <a:lnTo>
                  <a:pt x="91" y="514"/>
                </a:lnTo>
                <a:lnTo>
                  <a:pt x="77" y="453"/>
                </a:lnTo>
                <a:lnTo>
                  <a:pt x="0" y="394"/>
                </a:lnTo>
                <a:lnTo>
                  <a:pt x="18" y="333"/>
                </a:lnTo>
                <a:lnTo>
                  <a:pt x="77" y="272"/>
                </a:lnTo>
                <a:lnTo>
                  <a:pt x="106" y="199"/>
                </a:lnTo>
                <a:lnTo>
                  <a:pt x="134" y="156"/>
                </a:lnTo>
                <a:lnTo>
                  <a:pt x="165" y="144"/>
                </a:lnTo>
                <a:lnTo>
                  <a:pt x="144" y="101"/>
                </a:lnTo>
                <a:lnTo>
                  <a:pt x="183" y="51"/>
                </a:lnTo>
                <a:lnTo>
                  <a:pt x="179" y="8"/>
                </a:lnTo>
                <a:lnTo>
                  <a:pt x="224" y="0"/>
                </a:lnTo>
                <a:lnTo>
                  <a:pt x="252" y="34"/>
                </a:lnTo>
                <a:lnTo>
                  <a:pt x="301" y="30"/>
                </a:lnTo>
                <a:lnTo>
                  <a:pt x="344" y="20"/>
                </a:lnTo>
                <a:lnTo>
                  <a:pt x="384" y="4"/>
                </a:lnTo>
                <a:lnTo>
                  <a:pt x="415" y="22"/>
                </a:lnTo>
                <a:lnTo>
                  <a:pt x="433" y="44"/>
                </a:lnTo>
              </a:path>
            </a:pathLst>
          </a:custGeom>
          <a:solidFill>
            <a:schemeClr val="accent3"/>
          </a:solidFill>
          <a:ln w="63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lIns="83727" tIns="41864" rIns="83727" bIns="41864"/>
          <a:lstStyle/>
          <a:p>
            <a:pPr>
              <a:lnSpc>
                <a:spcPct val="120000"/>
              </a:lnSpc>
            </a:pPr>
            <a:endParaRPr lang="zh-CN" altLang="en-US"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74" name="直接连接符 73"/>
          <p:cNvCxnSpPr/>
          <p:nvPr/>
        </p:nvCxnSpPr>
        <p:spPr>
          <a:xfrm>
            <a:off x="6129792" y="3322464"/>
            <a:ext cx="231195" cy="2275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直接连接符 74"/>
          <p:cNvCxnSpPr/>
          <p:nvPr/>
        </p:nvCxnSpPr>
        <p:spPr>
          <a:xfrm>
            <a:off x="6360989" y="3549993"/>
            <a:ext cx="2062385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直接连接符 75"/>
          <p:cNvCxnSpPr/>
          <p:nvPr/>
        </p:nvCxnSpPr>
        <p:spPr>
          <a:xfrm>
            <a:off x="5934280" y="3789080"/>
            <a:ext cx="231195" cy="2275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接连接符 76"/>
          <p:cNvCxnSpPr/>
          <p:nvPr/>
        </p:nvCxnSpPr>
        <p:spPr>
          <a:xfrm>
            <a:off x="6165476" y="4016610"/>
            <a:ext cx="2257898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直接连接符 77"/>
          <p:cNvCxnSpPr/>
          <p:nvPr/>
        </p:nvCxnSpPr>
        <p:spPr>
          <a:xfrm flipV="1">
            <a:off x="6071318" y="4624406"/>
            <a:ext cx="289668" cy="18754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接连接符 78"/>
          <p:cNvCxnSpPr/>
          <p:nvPr/>
        </p:nvCxnSpPr>
        <p:spPr>
          <a:xfrm>
            <a:off x="6360989" y="4624404"/>
            <a:ext cx="2062385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直接连接符 79"/>
          <p:cNvCxnSpPr/>
          <p:nvPr/>
        </p:nvCxnSpPr>
        <p:spPr>
          <a:xfrm>
            <a:off x="5467884" y="5679188"/>
            <a:ext cx="231195" cy="2275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接连接符 80"/>
          <p:cNvCxnSpPr/>
          <p:nvPr/>
        </p:nvCxnSpPr>
        <p:spPr>
          <a:xfrm>
            <a:off x="5699080" y="5906719"/>
            <a:ext cx="2620563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矩形 81"/>
          <p:cNvSpPr/>
          <p:nvPr/>
        </p:nvSpPr>
        <p:spPr>
          <a:xfrm>
            <a:off x="7125042" y="3214496"/>
            <a:ext cx="1425844" cy="320764"/>
          </a:xfrm>
          <a:prstGeom prst="rect">
            <a:avLst/>
          </a:prstGeom>
        </p:spPr>
        <p:txBody>
          <a:bodyPr wrap="none" lIns="83727" tIns="41864" rIns="83727" bIns="41864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矩形 82"/>
          <p:cNvSpPr/>
          <p:nvPr/>
        </p:nvSpPr>
        <p:spPr>
          <a:xfrm>
            <a:off x="7125042" y="3741743"/>
            <a:ext cx="1425844" cy="320764"/>
          </a:xfrm>
          <a:prstGeom prst="rect">
            <a:avLst/>
          </a:prstGeom>
        </p:spPr>
        <p:txBody>
          <a:bodyPr wrap="none" lIns="83727" tIns="41864" rIns="83727" bIns="41864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矩形 83"/>
          <p:cNvSpPr/>
          <p:nvPr/>
        </p:nvSpPr>
        <p:spPr>
          <a:xfrm>
            <a:off x="7125042" y="4351170"/>
            <a:ext cx="1425844" cy="320764"/>
          </a:xfrm>
          <a:prstGeom prst="rect">
            <a:avLst/>
          </a:prstGeom>
        </p:spPr>
        <p:txBody>
          <a:bodyPr wrap="none" lIns="83727" tIns="41864" rIns="83727" bIns="41864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5" name="矩形 84"/>
          <p:cNvSpPr/>
          <p:nvPr/>
        </p:nvSpPr>
        <p:spPr>
          <a:xfrm>
            <a:off x="7083583" y="5617762"/>
            <a:ext cx="1425844" cy="320764"/>
          </a:xfrm>
          <a:prstGeom prst="rect">
            <a:avLst/>
          </a:prstGeom>
        </p:spPr>
        <p:txBody>
          <a:bodyPr wrap="none" lIns="83727" tIns="41864" rIns="83727" bIns="41864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矩形标注 85"/>
          <p:cNvSpPr/>
          <p:nvPr/>
        </p:nvSpPr>
        <p:spPr>
          <a:xfrm>
            <a:off x="8914486" y="2717937"/>
            <a:ext cx="2390007" cy="3212691"/>
          </a:xfrm>
          <a:prstGeom prst="wedgeRectCallout">
            <a:avLst>
              <a:gd name="adj1" fmla="val -67059"/>
              <a:gd name="adj2" fmla="val 3238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3727" tIns="41864" rIns="83727" bIns="41864" rtlCol="0" anchor="ctr"/>
          <a:lstStyle/>
          <a:p>
            <a:pPr algn="ctr">
              <a:lnSpc>
                <a:spcPct val="120000"/>
              </a:lnSpc>
            </a:pPr>
            <a:endParaRPr lang="zh-CN" altLang="en-US"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9110401" y="3405352"/>
            <a:ext cx="2022366" cy="192052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20000"/>
              </a:lnSpc>
            </a:pPr>
            <a:endParaRPr lang="en-US" altLang="zh-CN" sz="800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替换文字内容，点击添加相关标题文字，修改文字内容，也可以直接复制你的内容到此。请替换文字内容，点击添加相关标题文字，修改文字内容，也可以直接复制你的内容到此。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88" name="组合 87"/>
          <p:cNvGrpSpPr/>
          <p:nvPr/>
        </p:nvGrpSpPr>
        <p:grpSpPr>
          <a:xfrm>
            <a:off x="0" y="141068"/>
            <a:ext cx="12858750" cy="555354"/>
            <a:chOff x="170694" y="177982"/>
            <a:chExt cx="3936003" cy="781165"/>
          </a:xfrm>
        </p:grpSpPr>
        <p:sp>
          <p:nvSpPr>
            <p:cNvPr id="89" name="等腰三角形 88"/>
            <p:cNvSpPr/>
            <p:nvPr/>
          </p:nvSpPr>
          <p:spPr>
            <a:xfrm>
              <a:off x="1233863" y="177982"/>
              <a:ext cx="355284" cy="356514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0" name="等腰三角形 89"/>
            <p:cNvSpPr/>
            <p:nvPr/>
          </p:nvSpPr>
          <p:spPr>
            <a:xfrm flipV="1">
              <a:off x="200258" y="602633"/>
              <a:ext cx="355284" cy="356514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1" name="矩形 90"/>
            <p:cNvSpPr/>
            <p:nvPr/>
          </p:nvSpPr>
          <p:spPr>
            <a:xfrm>
              <a:off x="170694" y="261768"/>
              <a:ext cx="3936003" cy="61198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2" name="平行四边形 91"/>
            <p:cNvSpPr/>
            <p:nvPr/>
          </p:nvSpPr>
          <p:spPr>
            <a:xfrm>
              <a:off x="376965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93" name="TextBox 48"/>
          <p:cNvSpPr txBox="1"/>
          <p:nvPr/>
        </p:nvSpPr>
        <p:spPr>
          <a:xfrm>
            <a:off x="1083150" y="164853"/>
            <a:ext cx="2537913" cy="422790"/>
          </a:xfrm>
          <a:prstGeom prst="rect">
            <a:avLst/>
          </a:prstGeom>
          <a:noFill/>
        </p:spPr>
        <p:txBody>
          <a:bodyPr wrap="square" lIns="96441" tIns="48219" rIns="96441" bIns="48219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2777639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8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8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800"/>
                                </p:stCondLst>
                                <p:childTnLst>
                                  <p:par>
                                    <p:cTn id="1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200"/>
                                            <p:tgtEl>
                                              <p:spTgt spid="9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14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15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16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17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480"/>
                                </p:stCondLst>
                                <p:childTnLst>
                                  <p:par>
                                    <p:cTn id="19" presetID="2" presetClass="entr" presetSubtype="8" accel="58000" fill="hold" nodeType="after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21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22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0" presetClass="entr" presetSubtype="0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10" presetClass="entr" presetSubtype="0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780"/>
                                </p:stCondLst>
                                <p:childTnLst>
                                  <p:par>
                                    <p:cTn id="36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5" dur="50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8" dur="5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1" dur="5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4280"/>
                                </p:stCondLst>
                                <p:childTnLst>
                                  <p:par>
                                    <p:cTn id="7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5" dur="50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4780"/>
                                </p:stCondLst>
                                <p:childTnLst>
                                  <p:par>
                                    <p:cTn id="7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9" dur="10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81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82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83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84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0" grpId="0" animBg="1"/>
          <p:bldP spid="71" grpId="0" animBg="1"/>
          <p:bldP spid="72" grpId="0" animBg="1"/>
          <p:bldP spid="73" grpId="0" animBg="1"/>
          <p:bldP spid="82" grpId="0"/>
          <p:bldP spid="83" grpId="0"/>
          <p:bldP spid="84" grpId="0"/>
          <p:bldP spid="85" grpId="0"/>
          <p:bldP spid="86" grpId="0" animBg="1"/>
          <p:bldP spid="87" grpId="0"/>
          <p:bldP spid="87" grpId="1"/>
          <p:bldP spid="93" grpId="0"/>
          <p:bldP spid="93" grpId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8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8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800"/>
                                </p:stCondLst>
                                <p:childTnLst>
                                  <p:par>
                                    <p:cTn id="1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200"/>
                                            <p:tgtEl>
                                              <p:spTgt spid="9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14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15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16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17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480"/>
                                </p:stCondLst>
                                <p:childTnLst>
                                  <p:par>
                                    <p:cTn id="19" presetID="2" presetClass="entr" presetSubtype="8" accel="58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0" presetClass="entr" presetSubtype="0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10" presetClass="entr" presetSubtype="0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780"/>
                                </p:stCondLst>
                                <p:childTnLst>
                                  <p:par>
                                    <p:cTn id="36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5" dur="50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8" dur="5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1" dur="5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4280"/>
                                </p:stCondLst>
                                <p:childTnLst>
                                  <p:par>
                                    <p:cTn id="7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5" dur="50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4780"/>
                                </p:stCondLst>
                                <p:childTnLst>
                                  <p:par>
                                    <p:cTn id="7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9" dur="10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81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82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83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84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0" grpId="0" animBg="1"/>
          <p:bldP spid="71" grpId="0" animBg="1"/>
          <p:bldP spid="72" grpId="0" animBg="1"/>
          <p:bldP spid="73" grpId="0" animBg="1"/>
          <p:bldP spid="82" grpId="0"/>
          <p:bldP spid="83" grpId="0"/>
          <p:bldP spid="84" grpId="0"/>
          <p:bldP spid="85" grpId="0"/>
          <p:bldP spid="86" grpId="0" animBg="1"/>
          <p:bldP spid="87" grpId="0"/>
          <p:bldP spid="87" grpId="1"/>
          <p:bldP spid="93" grpId="0"/>
          <p:bldP spid="93" grpId="1"/>
        </p:bldLst>
      </p:timing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23353" y="0"/>
            <a:ext cx="6068982" cy="7232650"/>
          </a:xfrm>
          <a:prstGeom prst="rect">
            <a:avLst/>
          </a:prstGeom>
        </p:spPr>
      </p:pic>
      <p:sp>
        <p:nvSpPr>
          <p:cNvPr id="3" name="TextBox 4"/>
          <p:cNvSpPr txBox="1"/>
          <p:nvPr/>
        </p:nvSpPr>
        <p:spPr>
          <a:xfrm>
            <a:off x="5034328" y="4408413"/>
            <a:ext cx="18226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accent1"/>
                </a:solidFill>
                <a:latin typeface="Agency FB" panose="020B0503020202020204" pitchFamily="34" charset="0"/>
              </a:rPr>
              <a:t>PART ONE</a:t>
            </a:r>
            <a:endParaRPr lang="zh-CN" altLang="en-US" sz="2400" dirty="0">
              <a:solidFill>
                <a:schemeClr val="accent1"/>
              </a:solidFill>
              <a:latin typeface="Agency FB" panose="020B0503020202020204" pitchFamily="34" charset="0"/>
            </a:endParaRPr>
          </a:p>
        </p:txBody>
      </p:sp>
      <p:sp>
        <p:nvSpPr>
          <p:cNvPr id="4" name="TextBox 5"/>
          <p:cNvSpPr txBox="1"/>
          <p:nvPr/>
        </p:nvSpPr>
        <p:spPr>
          <a:xfrm>
            <a:off x="5034328" y="4917139"/>
            <a:ext cx="475901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109"/>
              </a:lnSpc>
            </a:pPr>
            <a:r>
              <a:rPr lang="en-US" altLang="zh-CN" sz="1600" dirty="0">
                <a:solidFill>
                  <a:schemeClr val="accent1"/>
                </a:solidFill>
                <a:latin typeface="Agency FB" panose="020B0503020202020204" pitchFamily="34" charset="0"/>
              </a:rPr>
              <a:t>ADD YOUR TEXT HERE ADD YOUR TEXT HERE</a:t>
            </a:r>
            <a:r>
              <a:rPr lang="zh-CN" altLang="en-US" sz="1600" dirty="0">
                <a:solidFill>
                  <a:schemeClr val="accent1"/>
                </a:solidFill>
                <a:latin typeface="Agency FB" panose="020B0503020202020204" pitchFamily="34" charset="0"/>
              </a:rPr>
              <a:t> </a:t>
            </a:r>
            <a:r>
              <a:rPr lang="en-US" altLang="zh-CN" sz="1600" dirty="0">
                <a:solidFill>
                  <a:schemeClr val="accent1"/>
                </a:solidFill>
                <a:latin typeface="Agency FB" panose="020B0503020202020204" pitchFamily="34" charset="0"/>
              </a:rPr>
              <a:t>ADD YOUR TEXT HERE</a:t>
            </a:r>
            <a:endParaRPr lang="zh-CN" altLang="en-US" sz="1600" dirty="0">
              <a:solidFill>
                <a:schemeClr val="accent1"/>
              </a:solidFill>
              <a:latin typeface="Agency FB" panose="020B0503020202020204" pitchFamily="34" charset="0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4021772" y="4509669"/>
            <a:ext cx="980711" cy="980711"/>
            <a:chOff x="4067944" y="555526"/>
            <a:chExt cx="697433" cy="697433"/>
          </a:xfrm>
        </p:grpSpPr>
        <p:sp>
          <p:nvSpPr>
            <p:cNvPr id="6" name="TextBox 7"/>
            <p:cNvSpPr txBox="1"/>
            <p:nvPr/>
          </p:nvSpPr>
          <p:spPr>
            <a:xfrm>
              <a:off x="4164632" y="627243"/>
              <a:ext cx="504056" cy="41586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dirty="0" smtClean="0">
                  <a:solidFill>
                    <a:schemeClr val="accent1"/>
                  </a:solidFill>
                  <a:latin typeface="Agency FB" panose="020B0503020202020204" pitchFamily="34" charset="0"/>
                </a:rPr>
                <a:t>04</a:t>
              </a:r>
              <a:endParaRPr lang="zh-CN" altLang="en-US" sz="3200" dirty="0">
                <a:solidFill>
                  <a:schemeClr val="accent1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4067944" y="555526"/>
              <a:ext cx="697433" cy="697433"/>
            </a:xfrm>
            <a:prstGeom prst="rect">
              <a:avLst/>
            </a:prstGeom>
            <a:noFill/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51653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 26"/>
          <p:cNvSpPr/>
          <p:nvPr/>
        </p:nvSpPr>
        <p:spPr>
          <a:xfrm>
            <a:off x="3999373" y="1793825"/>
            <a:ext cx="7796260" cy="203914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等腰三角形 5"/>
          <p:cNvSpPr/>
          <p:nvPr/>
        </p:nvSpPr>
        <p:spPr>
          <a:xfrm rot="5400000">
            <a:off x="1554138" y="1505304"/>
            <a:ext cx="2039145" cy="2616185"/>
          </a:xfrm>
          <a:custGeom>
            <a:avLst/>
            <a:gdLst/>
            <a:ahLst/>
            <a:cxnLst/>
            <a:rect l="l" t="t" r="r" b="b"/>
            <a:pathLst>
              <a:path w="1450218" h="1860602">
                <a:moveTo>
                  <a:pt x="0" y="1860602"/>
                </a:moveTo>
                <a:lnTo>
                  <a:pt x="0" y="132410"/>
                </a:lnTo>
                <a:lnTo>
                  <a:pt x="582757" y="132410"/>
                </a:lnTo>
                <a:lnTo>
                  <a:pt x="725109" y="0"/>
                </a:lnTo>
                <a:lnTo>
                  <a:pt x="867461" y="132410"/>
                </a:lnTo>
                <a:lnTo>
                  <a:pt x="1450218" y="132410"/>
                </a:lnTo>
                <a:lnTo>
                  <a:pt x="1450218" y="186060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803657" y="2598615"/>
            <a:ext cx="6299772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865311" y="2542595"/>
            <a:ext cx="1230618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/>
            <a:r>
              <a:rPr lang="zh-CN" altLang="en-US" sz="1800" spc="422" dirty="0" smtClean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800" spc="422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265619" y="4288656"/>
            <a:ext cx="7796260" cy="203914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等腰三角形 30"/>
          <p:cNvSpPr/>
          <p:nvPr/>
        </p:nvSpPr>
        <p:spPr>
          <a:xfrm rot="16200000" flipH="1">
            <a:off x="9467968" y="4000134"/>
            <a:ext cx="2039145" cy="2616185"/>
          </a:xfrm>
          <a:custGeom>
            <a:avLst/>
            <a:gdLst/>
            <a:ahLst/>
            <a:cxnLst/>
            <a:rect l="l" t="t" r="r" b="b"/>
            <a:pathLst>
              <a:path w="1450218" h="1860602">
                <a:moveTo>
                  <a:pt x="0" y="132410"/>
                </a:moveTo>
                <a:lnTo>
                  <a:pt x="0" y="1860602"/>
                </a:lnTo>
                <a:lnTo>
                  <a:pt x="1450218" y="1860602"/>
                </a:lnTo>
                <a:lnTo>
                  <a:pt x="1450218" y="132410"/>
                </a:lnTo>
                <a:lnTo>
                  <a:pt x="867461" y="132410"/>
                </a:lnTo>
                <a:lnTo>
                  <a:pt x="725109" y="0"/>
                </a:lnTo>
                <a:lnTo>
                  <a:pt x="582757" y="13241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9965322" y="5037425"/>
            <a:ext cx="1230618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/>
            <a:r>
              <a:rPr lang="zh-CN" altLang="en-US" sz="1800" spc="422" dirty="0" smtClean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800" spc="422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971938" y="5028531"/>
            <a:ext cx="6586124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0" y="141068"/>
            <a:ext cx="12858750" cy="555354"/>
            <a:chOff x="170694" y="177982"/>
            <a:chExt cx="3936003" cy="781165"/>
          </a:xfrm>
        </p:grpSpPr>
        <p:sp>
          <p:nvSpPr>
            <p:cNvPr id="11" name="等腰三角形 10"/>
            <p:cNvSpPr/>
            <p:nvPr/>
          </p:nvSpPr>
          <p:spPr>
            <a:xfrm>
              <a:off x="1233863" y="177982"/>
              <a:ext cx="355284" cy="356514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" name="等腰三角形 11"/>
            <p:cNvSpPr/>
            <p:nvPr/>
          </p:nvSpPr>
          <p:spPr>
            <a:xfrm flipV="1">
              <a:off x="200258" y="602633"/>
              <a:ext cx="355284" cy="356514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170694" y="261768"/>
              <a:ext cx="3936003" cy="61198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" name="平行四边形 13"/>
            <p:cNvSpPr/>
            <p:nvPr/>
          </p:nvSpPr>
          <p:spPr>
            <a:xfrm>
              <a:off x="376965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5" name="TextBox 48"/>
          <p:cNvSpPr txBox="1"/>
          <p:nvPr/>
        </p:nvSpPr>
        <p:spPr>
          <a:xfrm>
            <a:off x="1083150" y="164853"/>
            <a:ext cx="2537913" cy="422790"/>
          </a:xfrm>
          <a:prstGeom prst="rect">
            <a:avLst/>
          </a:prstGeom>
          <a:noFill/>
        </p:spPr>
        <p:txBody>
          <a:bodyPr wrap="square" lIns="96441" tIns="48219" rIns="96441" bIns="48219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2774025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8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480"/>
                            </p:stCondLst>
                            <p:childTnLst>
                              <p:par>
                                <p:cTn id="3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29" grpId="0"/>
      <p:bldP spid="30" grpId="0"/>
      <p:bldP spid="31" grpId="0" animBg="1"/>
      <p:bldP spid="32" grpId="0" animBg="1"/>
      <p:bldP spid="33" grpId="0"/>
      <p:bldP spid="34" grpId="0"/>
      <p:bldP spid="15" grpId="0"/>
      <p:bldP spid="15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/>
          <p:cNvGrpSpPr/>
          <p:nvPr/>
        </p:nvGrpSpPr>
        <p:grpSpPr>
          <a:xfrm>
            <a:off x="5673398" y="2968290"/>
            <a:ext cx="1491867" cy="1707482"/>
            <a:chOff x="5379142" y="2991066"/>
            <a:chExt cx="1414667" cy="1619124"/>
          </a:xfrm>
          <a:solidFill>
            <a:schemeClr val="accent3"/>
          </a:solidFill>
        </p:grpSpPr>
        <p:sp>
          <p:nvSpPr>
            <p:cNvPr id="3" name="Shape 1723"/>
            <p:cNvSpPr/>
            <p:nvPr/>
          </p:nvSpPr>
          <p:spPr>
            <a:xfrm rot="18900000">
              <a:off x="5379143" y="2991066"/>
              <a:ext cx="1414666" cy="1414666"/>
            </a:xfrm>
            <a:prstGeom prst="roundRect">
              <a:avLst>
                <a:gd name="adj" fmla="val 15000"/>
              </a:avLst>
            </a:prstGeom>
            <a:solidFill>
              <a:schemeClr val="accent3">
                <a:lumMod val="50000"/>
              </a:schemeClr>
            </a:solidFill>
            <a:ln w="12700">
              <a:miter lim="400000"/>
            </a:ln>
          </p:spPr>
          <p:txBody>
            <a:bodyPr lIns="71430" tIns="71430" rIns="71430" bIns="71430" anchor="ctr"/>
            <a:lstStyle/>
            <a:p>
              <a:pPr>
                <a:lnSpc>
                  <a:spcPct val="120000"/>
                </a:lnSpc>
                <a:spcBef>
                  <a:spcPts val="4746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" name="Shape 1726"/>
            <p:cNvSpPr/>
            <p:nvPr/>
          </p:nvSpPr>
          <p:spPr>
            <a:xfrm rot="18900000">
              <a:off x="5379142" y="3195523"/>
              <a:ext cx="1414666" cy="1414667"/>
            </a:xfrm>
            <a:prstGeom prst="roundRect">
              <a:avLst>
                <a:gd name="adj" fmla="val 15000"/>
              </a:avLst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>
                <a:lnSpc>
                  <a:spcPct val="120000"/>
                </a:lnSpc>
                <a:spcBef>
                  <a:spcPts val="4746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12"/>
          <p:cNvGrpSpPr/>
          <p:nvPr/>
        </p:nvGrpSpPr>
        <p:grpSpPr>
          <a:xfrm>
            <a:off x="3759065" y="3188002"/>
            <a:ext cx="1491867" cy="1707482"/>
            <a:chOff x="3563871" y="3199409"/>
            <a:chExt cx="1414666" cy="1619124"/>
          </a:xfrm>
        </p:grpSpPr>
        <p:sp>
          <p:nvSpPr>
            <p:cNvPr id="6" name="Shape 1722"/>
            <p:cNvSpPr/>
            <p:nvPr/>
          </p:nvSpPr>
          <p:spPr>
            <a:xfrm rot="8100000">
              <a:off x="3563871" y="3403867"/>
              <a:ext cx="1414666" cy="1414666"/>
            </a:xfrm>
            <a:prstGeom prst="roundRect">
              <a:avLst>
                <a:gd name="adj" fmla="val 15000"/>
              </a:avLst>
            </a:pr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71430" tIns="71430" rIns="71430" bIns="71430" anchor="ctr"/>
            <a:lstStyle/>
            <a:p>
              <a:pPr>
                <a:lnSpc>
                  <a:spcPct val="120000"/>
                </a:lnSpc>
                <a:spcBef>
                  <a:spcPts val="4746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Shape 1729"/>
            <p:cNvSpPr/>
            <p:nvPr/>
          </p:nvSpPr>
          <p:spPr>
            <a:xfrm rot="8100000">
              <a:off x="3563871" y="3199409"/>
              <a:ext cx="1414666" cy="1414667"/>
            </a:xfrm>
            <a:prstGeom prst="roundRect">
              <a:avLst>
                <a:gd name="adj" fmla="val 15000"/>
              </a:avLst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>
                <a:lnSpc>
                  <a:spcPct val="120000"/>
                </a:lnSpc>
                <a:spcBef>
                  <a:spcPts val="4746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11"/>
          <p:cNvGrpSpPr/>
          <p:nvPr/>
        </p:nvGrpSpPr>
        <p:grpSpPr>
          <a:xfrm>
            <a:off x="1838906" y="2968290"/>
            <a:ext cx="1491867" cy="1707482"/>
            <a:chOff x="1743076" y="2991066"/>
            <a:chExt cx="1414666" cy="1619124"/>
          </a:xfrm>
        </p:grpSpPr>
        <p:sp>
          <p:nvSpPr>
            <p:cNvPr id="9" name="Shape 1721"/>
            <p:cNvSpPr/>
            <p:nvPr/>
          </p:nvSpPr>
          <p:spPr>
            <a:xfrm rot="18900000">
              <a:off x="1743076" y="2991066"/>
              <a:ext cx="1414666" cy="1414666"/>
            </a:xfrm>
            <a:prstGeom prst="roundRect">
              <a:avLst>
                <a:gd name="adj" fmla="val 15000"/>
              </a:avLst>
            </a:prstGeom>
            <a:solidFill>
              <a:schemeClr val="accent1">
                <a:lumMod val="50000"/>
              </a:schemeClr>
            </a:solidFill>
            <a:ln w="12700">
              <a:miter lim="400000"/>
            </a:ln>
          </p:spPr>
          <p:txBody>
            <a:bodyPr lIns="71430" tIns="71430" rIns="71430" bIns="71430" anchor="ctr"/>
            <a:lstStyle/>
            <a:p>
              <a:pPr>
                <a:lnSpc>
                  <a:spcPct val="120000"/>
                </a:lnSpc>
                <a:spcBef>
                  <a:spcPts val="4746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Shape 1732"/>
            <p:cNvSpPr/>
            <p:nvPr/>
          </p:nvSpPr>
          <p:spPr>
            <a:xfrm rot="18900000">
              <a:off x="1743076" y="3195523"/>
              <a:ext cx="1414666" cy="1414667"/>
            </a:xfrm>
            <a:prstGeom prst="roundRect">
              <a:avLst>
                <a:gd name="adj" fmla="val 15000"/>
              </a:avLst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>
                <a:lnSpc>
                  <a:spcPct val="120000"/>
                </a:lnSpc>
                <a:spcBef>
                  <a:spcPts val="4746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15"/>
          <p:cNvGrpSpPr/>
          <p:nvPr/>
        </p:nvGrpSpPr>
        <p:grpSpPr>
          <a:xfrm>
            <a:off x="7593557" y="3188001"/>
            <a:ext cx="1491867" cy="1707484"/>
            <a:chOff x="7199937" y="3199409"/>
            <a:chExt cx="1414666" cy="1619125"/>
          </a:xfrm>
          <a:solidFill>
            <a:schemeClr val="accent4"/>
          </a:solidFill>
        </p:grpSpPr>
        <p:sp>
          <p:nvSpPr>
            <p:cNvPr id="12" name="Shape 1724"/>
            <p:cNvSpPr/>
            <p:nvPr/>
          </p:nvSpPr>
          <p:spPr>
            <a:xfrm rot="8100000">
              <a:off x="7199937" y="3403868"/>
              <a:ext cx="1414666" cy="1414666"/>
            </a:xfrm>
            <a:prstGeom prst="roundRect">
              <a:avLst>
                <a:gd name="adj" fmla="val 15000"/>
              </a:avLst>
            </a:pr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lIns="71430" tIns="71430" rIns="71430" bIns="71430" anchor="ctr"/>
            <a:lstStyle/>
            <a:p>
              <a:pPr>
                <a:lnSpc>
                  <a:spcPct val="120000"/>
                </a:lnSpc>
                <a:spcBef>
                  <a:spcPts val="4746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Shape 1735"/>
            <p:cNvSpPr/>
            <p:nvPr/>
          </p:nvSpPr>
          <p:spPr>
            <a:xfrm rot="8100000">
              <a:off x="7199937" y="3199409"/>
              <a:ext cx="1414666" cy="1414667"/>
            </a:xfrm>
            <a:prstGeom prst="roundRect">
              <a:avLst>
                <a:gd name="adj" fmla="val 15000"/>
              </a:avLst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>
                <a:lnSpc>
                  <a:spcPct val="120000"/>
                </a:lnSpc>
                <a:spcBef>
                  <a:spcPts val="4746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16"/>
          <p:cNvGrpSpPr/>
          <p:nvPr/>
        </p:nvGrpSpPr>
        <p:grpSpPr>
          <a:xfrm>
            <a:off x="9507892" y="2968290"/>
            <a:ext cx="1491867" cy="1707482"/>
            <a:chOff x="9015209" y="2991066"/>
            <a:chExt cx="1414666" cy="1619124"/>
          </a:xfrm>
          <a:solidFill>
            <a:schemeClr val="accent5"/>
          </a:solidFill>
        </p:grpSpPr>
        <p:sp>
          <p:nvSpPr>
            <p:cNvPr id="15" name="Shape 1725"/>
            <p:cNvSpPr/>
            <p:nvPr/>
          </p:nvSpPr>
          <p:spPr>
            <a:xfrm rot="18900000">
              <a:off x="9015209" y="2991066"/>
              <a:ext cx="1414666" cy="1414666"/>
            </a:xfrm>
            <a:prstGeom prst="roundRect">
              <a:avLst>
                <a:gd name="adj" fmla="val 15000"/>
              </a:avLst>
            </a:pr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71430" tIns="71430" rIns="71430" bIns="71430" anchor="ctr"/>
            <a:lstStyle/>
            <a:p>
              <a:pPr>
                <a:lnSpc>
                  <a:spcPct val="120000"/>
                </a:lnSpc>
                <a:spcBef>
                  <a:spcPts val="4746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Shape 1738"/>
            <p:cNvSpPr/>
            <p:nvPr/>
          </p:nvSpPr>
          <p:spPr>
            <a:xfrm rot="18900000">
              <a:off x="9015209" y="3195523"/>
              <a:ext cx="1414666" cy="1414667"/>
            </a:xfrm>
            <a:prstGeom prst="roundRect">
              <a:avLst>
                <a:gd name="adj" fmla="val 15000"/>
              </a:avLst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>
                <a:lnSpc>
                  <a:spcPct val="120000"/>
                </a:lnSpc>
                <a:spcBef>
                  <a:spcPts val="4746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7" name="Text Placeholder 4"/>
          <p:cNvSpPr txBox="1">
            <a:spLocks/>
          </p:cNvSpPr>
          <p:nvPr/>
        </p:nvSpPr>
        <p:spPr>
          <a:xfrm>
            <a:off x="2121492" y="3737721"/>
            <a:ext cx="926696" cy="384227"/>
          </a:xfrm>
          <a:prstGeom prst="rect">
            <a:avLst/>
          </a:prstGeom>
        </p:spPr>
        <p:txBody>
          <a:bodyPr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 Placeholder 4"/>
          <p:cNvSpPr txBox="1">
            <a:spLocks/>
          </p:cNvSpPr>
          <p:nvPr/>
        </p:nvSpPr>
        <p:spPr>
          <a:xfrm>
            <a:off x="4038737" y="3737721"/>
            <a:ext cx="926696" cy="384227"/>
          </a:xfrm>
          <a:prstGeom prst="rect">
            <a:avLst/>
          </a:prstGeom>
        </p:spPr>
        <p:txBody>
          <a:bodyPr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 Placeholder 4"/>
          <p:cNvSpPr txBox="1">
            <a:spLocks/>
          </p:cNvSpPr>
          <p:nvPr/>
        </p:nvSpPr>
        <p:spPr>
          <a:xfrm>
            <a:off x="5955232" y="3737721"/>
            <a:ext cx="926696" cy="384227"/>
          </a:xfrm>
          <a:prstGeom prst="rect">
            <a:avLst/>
          </a:prstGeom>
        </p:spPr>
        <p:txBody>
          <a:bodyPr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 Placeholder 4"/>
          <p:cNvSpPr txBox="1">
            <a:spLocks/>
          </p:cNvSpPr>
          <p:nvPr/>
        </p:nvSpPr>
        <p:spPr>
          <a:xfrm>
            <a:off x="7872477" y="3737721"/>
            <a:ext cx="926696" cy="384227"/>
          </a:xfrm>
          <a:prstGeom prst="rect">
            <a:avLst/>
          </a:prstGeom>
        </p:spPr>
        <p:txBody>
          <a:bodyPr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 Placeholder 4"/>
          <p:cNvSpPr txBox="1">
            <a:spLocks/>
          </p:cNvSpPr>
          <p:nvPr/>
        </p:nvSpPr>
        <p:spPr>
          <a:xfrm>
            <a:off x="9790478" y="3737721"/>
            <a:ext cx="926696" cy="384227"/>
          </a:xfrm>
          <a:prstGeom prst="rect">
            <a:avLst/>
          </a:prstGeom>
        </p:spPr>
        <p:txBody>
          <a:bodyPr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772425" y="2036951"/>
            <a:ext cx="1644322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696177" y="5359670"/>
            <a:ext cx="1644322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611719" y="2036951"/>
            <a:ext cx="1644322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528707" y="5359670"/>
            <a:ext cx="1644322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9425758" y="2036951"/>
            <a:ext cx="1644322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0" y="141068"/>
            <a:ext cx="12858750" cy="555354"/>
            <a:chOff x="170694" y="177982"/>
            <a:chExt cx="3936003" cy="781165"/>
          </a:xfrm>
        </p:grpSpPr>
        <p:sp>
          <p:nvSpPr>
            <p:cNvPr id="28" name="等腰三角形 27"/>
            <p:cNvSpPr/>
            <p:nvPr/>
          </p:nvSpPr>
          <p:spPr>
            <a:xfrm>
              <a:off x="1233863" y="177982"/>
              <a:ext cx="355284" cy="356514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9" name="等腰三角形 28"/>
            <p:cNvSpPr/>
            <p:nvPr/>
          </p:nvSpPr>
          <p:spPr>
            <a:xfrm flipV="1">
              <a:off x="200258" y="602633"/>
              <a:ext cx="355284" cy="356514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170694" y="261768"/>
              <a:ext cx="3936003" cy="61198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1" name="平行四边形 30"/>
            <p:cNvSpPr/>
            <p:nvPr/>
          </p:nvSpPr>
          <p:spPr>
            <a:xfrm>
              <a:off x="376965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32" name="TextBox 48"/>
          <p:cNvSpPr txBox="1"/>
          <p:nvPr/>
        </p:nvSpPr>
        <p:spPr>
          <a:xfrm>
            <a:off x="1083150" y="164853"/>
            <a:ext cx="2537913" cy="422790"/>
          </a:xfrm>
          <a:prstGeom prst="rect">
            <a:avLst/>
          </a:prstGeom>
          <a:noFill/>
        </p:spPr>
        <p:txBody>
          <a:bodyPr wrap="square" lIns="96441" tIns="48219" rIns="96441" bIns="48219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992873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8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480"/>
                            </p:stCondLst>
                            <p:childTnLst>
                              <p:par>
                                <p:cTn id="1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980"/>
                            </p:stCondLst>
                            <p:childTnLst>
                              <p:par>
                                <p:cTn id="26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480"/>
                            </p:stCondLst>
                            <p:childTnLst>
                              <p:par>
                                <p:cTn id="3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980"/>
                            </p:stCondLst>
                            <p:childTnLst>
                              <p:par>
                                <p:cTn id="3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480"/>
                            </p:stCondLst>
                            <p:childTnLst>
                              <p:par>
                                <p:cTn id="4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980"/>
                            </p:stCondLst>
                            <p:childTnLst>
                              <p:par>
                                <p:cTn id="48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480"/>
                            </p:stCondLst>
                            <p:childTnLst>
                              <p:par>
                                <p:cTn id="5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980"/>
                            </p:stCondLst>
                            <p:childTnLst>
                              <p:par>
                                <p:cTn id="5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480"/>
                            </p:stCondLst>
                            <p:childTnLst>
                              <p:par>
                                <p:cTn id="6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980"/>
                            </p:stCondLst>
                            <p:childTnLst>
                              <p:par>
                                <p:cTn id="7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p"/>
      <p:bldP spid="18" grpId="0" build="p"/>
      <p:bldP spid="19" grpId="0" build="p"/>
      <p:bldP spid="20" grpId="0" build="p"/>
      <p:bldP spid="21" grpId="0" build="p"/>
      <p:bldP spid="22" grpId="0"/>
      <p:bldP spid="23" grpId="0"/>
      <p:bldP spid="24" grpId="0"/>
      <p:bldP spid="25" grpId="0"/>
      <p:bldP spid="26" grpId="0"/>
      <p:bldP spid="32" grpId="0"/>
      <p:bldP spid="32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6" y="0"/>
            <a:ext cx="12853589" cy="723265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559" t="22123" r="11359" b="26106"/>
          <a:stretch/>
        </p:blipFill>
        <p:spPr>
          <a:xfrm>
            <a:off x="4773191" y="1024037"/>
            <a:ext cx="7591305" cy="3345322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4978"/>
          <a:stretch/>
        </p:blipFill>
        <p:spPr>
          <a:xfrm>
            <a:off x="352" y="3976364"/>
            <a:ext cx="12858045" cy="3256286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60640"/>
          <a:stretch/>
        </p:blipFill>
        <p:spPr>
          <a:xfrm>
            <a:off x="-1" y="0"/>
            <a:ext cx="5060871" cy="7232650"/>
          </a:xfrm>
          <a:prstGeom prst="rect">
            <a:avLst/>
          </a:prstGeom>
        </p:spPr>
      </p:pic>
      <p:sp>
        <p:nvSpPr>
          <p:cNvPr id="12" name="矩形 259"/>
          <p:cNvSpPr>
            <a:spLocks noChangeArrowheads="1"/>
          </p:cNvSpPr>
          <p:nvPr/>
        </p:nvSpPr>
        <p:spPr bwMode="auto">
          <a:xfrm>
            <a:off x="5781303" y="3687860"/>
            <a:ext cx="509670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800" cap="all" dirty="0">
                <a:solidFill>
                  <a:srgbClr val="2B1053"/>
                </a:solidFill>
                <a:cs typeface="Arial" panose="020B0604020202020204" pitchFamily="34" charset="0"/>
              </a:rPr>
              <a:t>| is suitable for the award ceremony | | the commendation congress | | awards party</a:t>
            </a:r>
            <a:endParaRPr lang="zh-CN" altLang="en-US" sz="800" cap="all" dirty="0">
              <a:solidFill>
                <a:srgbClr val="2B1053"/>
              </a:solidFill>
              <a:cs typeface="Arial" panose="020B0604020202020204" pitchFamily="34" charset="0"/>
            </a:endParaRPr>
          </a:p>
        </p:txBody>
      </p:sp>
      <p:sp>
        <p:nvSpPr>
          <p:cNvPr id="13" name="矩形 259"/>
          <p:cNvSpPr>
            <a:spLocks noChangeArrowheads="1"/>
          </p:cNvSpPr>
          <p:nvPr/>
        </p:nvSpPr>
        <p:spPr bwMode="auto">
          <a:xfrm>
            <a:off x="6285359" y="3400301"/>
            <a:ext cx="408859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1400" cap="all" dirty="0" smtClean="0">
                <a:solidFill>
                  <a:srgbClr val="2B1053"/>
                </a:solidFill>
                <a:cs typeface="Arial" panose="020B0604020202020204" pitchFamily="34" charset="0"/>
              </a:rPr>
              <a:t>感谢聆听，批评指导</a:t>
            </a:r>
            <a:endParaRPr lang="zh-CN" altLang="en-US" sz="1400" cap="all" dirty="0">
              <a:solidFill>
                <a:srgbClr val="2B1053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6898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400"/>
                            </p:stCondLst>
                            <p:childTnLst>
                              <p:par>
                                <p:cTn id="3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5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900"/>
                            </p:stCondLst>
                            <p:childTnLst>
                              <p:par>
                                <p:cTn id="3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7750"/>
                            </p:stCondLst>
                            <p:childTnLst>
                              <p:par>
                                <p:cTn id="4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7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2" grpId="1"/>
      <p:bldP spid="13" grpId="0"/>
      <p:bldP spid="13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颁奖盛典"/>
</p:tagLst>
</file>

<file path=ppt/theme/theme1.xml><?xml version="1.0" encoding="utf-8"?>
<a:theme xmlns:a="http://schemas.openxmlformats.org/drawingml/2006/main" name="第一PPT，www.1ppt.com">
  <a:themeElements>
    <a:clrScheme name="自定义 90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B5070A"/>
      </a:accent1>
      <a:accent2>
        <a:srgbClr val="FBC546"/>
      </a:accent2>
      <a:accent3>
        <a:srgbClr val="B5070A"/>
      </a:accent3>
      <a:accent4>
        <a:srgbClr val="FBC546"/>
      </a:accent4>
      <a:accent5>
        <a:srgbClr val="B5070A"/>
      </a:accent5>
      <a:accent6>
        <a:srgbClr val="FBC546"/>
      </a:accent6>
      <a:hlink>
        <a:srgbClr val="B5070A"/>
      </a:hlink>
      <a:folHlink>
        <a:srgbClr val="FBC546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3159</Words>
  <Application>Microsoft Office PowerPoint</Application>
  <PresentationFormat>自定义</PresentationFormat>
  <Paragraphs>195</Paragraphs>
  <Slides>20</Slides>
  <Notes>20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8" baseType="lpstr">
      <vt:lpstr>Roboto Th</vt:lpstr>
      <vt:lpstr>宋体</vt:lpstr>
      <vt:lpstr>微软雅黑</vt:lpstr>
      <vt:lpstr>Agency FB</vt:lpstr>
      <vt:lpstr>Arial</vt:lpstr>
      <vt:lpstr>Calibri</vt:lpstr>
      <vt:lpstr>Calibri Light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颁奖盛典</dc:title>
  <dc:creator/>
  <cp:keywords>user</cp:keywords>
  <cp:lastModifiedBy/>
  <cp:revision>1</cp:revision>
  <dcterms:created xsi:type="dcterms:W3CDTF">2016-09-08T06:46:55Z</dcterms:created>
  <dcterms:modified xsi:type="dcterms:W3CDTF">2019-01-15T03:29:49Z</dcterms:modified>
</cp:coreProperties>
</file>