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21" r:id="rId2"/>
    <p:sldId id="3126" r:id="rId3"/>
    <p:sldId id="3122" r:id="rId4"/>
    <p:sldId id="3093" r:id="rId5"/>
    <p:sldId id="3080" r:id="rId6"/>
    <p:sldId id="3087" r:id="rId7"/>
    <p:sldId id="3096" r:id="rId8"/>
    <p:sldId id="3127" r:id="rId9"/>
    <p:sldId id="3086" r:id="rId10"/>
    <p:sldId id="3078" r:id="rId11"/>
    <p:sldId id="3088" r:id="rId12"/>
    <p:sldId id="3097" r:id="rId13"/>
    <p:sldId id="3128" r:id="rId14"/>
    <p:sldId id="3089" r:id="rId15"/>
    <p:sldId id="3083" r:id="rId16"/>
    <p:sldId id="3084" r:id="rId17"/>
    <p:sldId id="3090" r:id="rId18"/>
    <p:sldId id="3129" r:id="rId19"/>
    <p:sldId id="3094" r:id="rId20"/>
    <p:sldId id="3079" r:id="rId21"/>
    <p:sldId id="3130" r:id="rId22"/>
    <p:sldId id="313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2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3831"/>
    <a:srgbClr val="EF5850"/>
    <a:srgbClr val="DE9008"/>
    <a:srgbClr val="2C3759"/>
    <a:srgbClr val="2E4861"/>
    <a:srgbClr val="0CCDD8"/>
    <a:srgbClr val="0FCE9A"/>
    <a:srgbClr val="006AB6"/>
    <a:srgbClr val="1CB7F1"/>
    <a:srgbClr val="8ED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-582" y="-96"/>
      </p:cViewPr>
      <p:guideLst>
        <p:guide orient="horz" pos="282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48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6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3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595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94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20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7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96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52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144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81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3337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723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45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64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274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8423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09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32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523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9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7504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56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1991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1784914" y="1258214"/>
            <a:ext cx="7255832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暑假</a:t>
            </a:r>
            <a:r>
              <a:rPr lang="zh-CN" altLang="en-US" sz="3600" b="1" dirty="0" smtClean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招生舞蹈</a:t>
            </a:r>
            <a:r>
              <a:rPr lang="zh-CN" altLang="en-US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培训学校通用</a:t>
            </a:r>
            <a:r>
              <a:rPr lang="en-US" altLang="zh-CN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12" name="矩形 111"/>
          <p:cNvSpPr/>
          <p:nvPr/>
        </p:nvSpPr>
        <p:spPr>
          <a:xfrm>
            <a:off x="3825463" y="432286"/>
            <a:ext cx="3235123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Brush Script MT" panose="03060802040406070304" pitchFamily="66" charset="0"/>
                <a:ea typeface="+mj-ea"/>
                <a:cs typeface="Arial" panose="020B0604020202020204" pitchFamily="34" charset="0"/>
              </a:rPr>
              <a:t>Youth dance</a:t>
            </a:r>
            <a:endParaRPr lang="en-US" altLang="zh-CN" sz="4000" dirty="0">
              <a:solidFill>
                <a:schemeClr val="accent1"/>
              </a:solidFill>
              <a:latin typeface="Brush Script MT" panose="03060802040406070304" pitchFamily="66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4" name="矩形 259"/>
          <p:cNvSpPr>
            <a:spLocks noChangeArrowheads="1"/>
          </p:cNvSpPr>
          <p:nvPr/>
        </p:nvSpPr>
        <p:spPr bwMode="auto">
          <a:xfrm>
            <a:off x="3765079" y="2032149"/>
            <a:ext cx="329550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</a:t>
            </a:r>
            <a:r>
              <a:rPr lang="zh-CN" altLang="en-US" sz="1800" b="1" cap="all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800" b="1" cap="all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endParaRPr lang="zh-CN" altLang="en-US" sz="1800" b="1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汇报时间：</a:t>
            </a:r>
            <a:r>
              <a:rPr lang="en-US" altLang="zh-CN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 </a:t>
            </a:r>
            <a:r>
              <a:rPr lang="en-US" altLang="zh-CN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zh-CN" altLang="en-US" sz="1800" b="1" cap="all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800" cap="all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592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461893" y="952029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6461893" y="1617537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6461893" y="2283046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6461893" y="294855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525568" y="541878"/>
            <a:ext cx="1918063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CONTENTS</a:t>
            </a:r>
            <a:endParaRPr lang="zh-CN" altLang="en-US" sz="32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771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27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161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7313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945784" y="4880024"/>
            <a:ext cx="2969972" cy="763137"/>
            <a:chOff x="4475937" y="4698842"/>
            <a:chExt cx="3243170" cy="83333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475937" y="4698842"/>
              <a:ext cx="3243170" cy="833335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75937" y="5116237"/>
              <a:ext cx="3243170" cy="415940"/>
            </a:xfrm>
            <a:custGeom>
              <a:avLst/>
              <a:gdLst>
                <a:gd name="T0" fmla="*/ 726 w 1452"/>
                <a:gd name="T1" fmla="*/ 142 h 186"/>
                <a:gd name="T2" fmla="*/ 1452 w 1452"/>
                <a:gd name="T3" fmla="*/ 0 h 186"/>
                <a:gd name="T4" fmla="*/ 1452 w 1452"/>
                <a:gd name="T5" fmla="*/ 0 h 186"/>
                <a:gd name="T6" fmla="*/ 726 w 1452"/>
                <a:gd name="T7" fmla="*/ 186 h 186"/>
                <a:gd name="T8" fmla="*/ 0 w 1452"/>
                <a:gd name="T9" fmla="*/ 0 h 186"/>
                <a:gd name="T10" fmla="*/ 0 w 1452"/>
                <a:gd name="T11" fmla="*/ 0 h 186"/>
                <a:gd name="T12" fmla="*/ 726 w 1452"/>
                <a:gd name="T13" fmla="*/ 1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6">
                  <a:moveTo>
                    <a:pt x="726" y="142"/>
                  </a:moveTo>
                  <a:cubicBezTo>
                    <a:pt x="1078" y="142"/>
                    <a:pt x="1372" y="81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452" y="103"/>
                    <a:pt x="1127" y="186"/>
                    <a:pt x="726" y="186"/>
                  </a:cubicBezTo>
                  <a:cubicBezTo>
                    <a:pt x="325" y="186"/>
                    <a:pt x="0" y="10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81"/>
                    <a:pt x="374" y="142"/>
                    <a:pt x="726" y="142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7432" y="4283364"/>
            <a:ext cx="3526676" cy="893656"/>
            <a:chOff x="4171981" y="4047299"/>
            <a:chExt cx="3851083" cy="975860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171981" y="4047299"/>
              <a:ext cx="3851083" cy="97586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171981" y="4533047"/>
              <a:ext cx="3851083" cy="490112"/>
            </a:xfrm>
            <a:custGeom>
              <a:avLst/>
              <a:gdLst>
                <a:gd name="T0" fmla="*/ 862 w 1724"/>
                <a:gd name="T1" fmla="*/ 168 h 219"/>
                <a:gd name="T2" fmla="*/ 1724 w 1724"/>
                <a:gd name="T3" fmla="*/ 0 h 219"/>
                <a:gd name="T4" fmla="*/ 1724 w 1724"/>
                <a:gd name="T5" fmla="*/ 1 h 219"/>
                <a:gd name="T6" fmla="*/ 862 w 1724"/>
                <a:gd name="T7" fmla="*/ 219 h 219"/>
                <a:gd name="T8" fmla="*/ 0 w 1724"/>
                <a:gd name="T9" fmla="*/ 1 h 219"/>
                <a:gd name="T10" fmla="*/ 0 w 1724"/>
                <a:gd name="T11" fmla="*/ 0 h 219"/>
                <a:gd name="T12" fmla="*/ 862 w 1724"/>
                <a:gd name="T13" fmla="*/ 16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8"/>
                  </a:moveTo>
                  <a:cubicBezTo>
                    <a:pt x="1280" y="168"/>
                    <a:pt x="1630" y="96"/>
                    <a:pt x="1724" y="0"/>
                  </a:cubicBezTo>
                  <a:cubicBezTo>
                    <a:pt x="1724" y="1"/>
                    <a:pt x="1724" y="1"/>
                    <a:pt x="1724" y="1"/>
                  </a:cubicBezTo>
                  <a:cubicBezTo>
                    <a:pt x="1724" y="121"/>
                    <a:pt x="1338" y="219"/>
                    <a:pt x="862" y="219"/>
                  </a:cubicBezTo>
                  <a:cubicBezTo>
                    <a:pt x="386" y="219"/>
                    <a:pt x="0" y="12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94" y="96"/>
                    <a:pt x="444" y="168"/>
                    <a:pt x="862" y="16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62218" y="3626775"/>
            <a:ext cx="3735773" cy="1013521"/>
            <a:chOff x="4057088" y="3330311"/>
            <a:chExt cx="4079414" cy="1106751"/>
          </a:xfrm>
        </p:grpSpPr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4057088" y="3330311"/>
              <a:ext cx="4079414" cy="1106751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057088" y="3884413"/>
              <a:ext cx="4079414" cy="552648"/>
            </a:xfrm>
            <a:custGeom>
              <a:avLst/>
              <a:gdLst>
                <a:gd name="T0" fmla="*/ 913 w 1826"/>
                <a:gd name="T1" fmla="*/ 189 h 248"/>
                <a:gd name="T2" fmla="*/ 0 w 1826"/>
                <a:gd name="T3" fmla="*/ 0 h 248"/>
                <a:gd name="T4" fmla="*/ 0 w 1826"/>
                <a:gd name="T5" fmla="*/ 0 h 248"/>
                <a:gd name="T6" fmla="*/ 913 w 1826"/>
                <a:gd name="T7" fmla="*/ 248 h 248"/>
                <a:gd name="T8" fmla="*/ 1826 w 1826"/>
                <a:gd name="T9" fmla="*/ 0 h 248"/>
                <a:gd name="T10" fmla="*/ 1826 w 1826"/>
                <a:gd name="T11" fmla="*/ 0 h 248"/>
                <a:gd name="T12" fmla="*/ 913 w 1826"/>
                <a:gd name="T13" fmla="*/ 18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6" h="248">
                  <a:moveTo>
                    <a:pt x="913" y="189"/>
                  </a:moveTo>
                  <a:cubicBezTo>
                    <a:pt x="471" y="189"/>
                    <a:pt x="100" y="10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409" y="248"/>
                    <a:pt x="913" y="248"/>
                  </a:cubicBezTo>
                  <a:cubicBezTo>
                    <a:pt x="1417" y="248"/>
                    <a:pt x="1826" y="137"/>
                    <a:pt x="1826" y="0"/>
                  </a:cubicBezTo>
                  <a:cubicBezTo>
                    <a:pt x="1826" y="0"/>
                    <a:pt x="1826" y="0"/>
                    <a:pt x="1826" y="0"/>
                  </a:cubicBezTo>
                  <a:cubicBezTo>
                    <a:pt x="1726" y="109"/>
                    <a:pt x="1355" y="189"/>
                    <a:pt x="913" y="189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67432" y="3130005"/>
            <a:ext cx="3526676" cy="894988"/>
            <a:chOff x="4171981" y="2787843"/>
            <a:chExt cx="3851083" cy="977315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4171981" y="2787843"/>
              <a:ext cx="3851083" cy="977314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171981" y="3276501"/>
              <a:ext cx="3851083" cy="488657"/>
            </a:xfrm>
            <a:custGeom>
              <a:avLst/>
              <a:gdLst>
                <a:gd name="T0" fmla="*/ 862 w 1724"/>
                <a:gd name="T1" fmla="*/ 167 h 219"/>
                <a:gd name="T2" fmla="*/ 0 w 1724"/>
                <a:gd name="T3" fmla="*/ 0 h 219"/>
                <a:gd name="T4" fmla="*/ 0 w 1724"/>
                <a:gd name="T5" fmla="*/ 0 h 219"/>
                <a:gd name="T6" fmla="*/ 862 w 1724"/>
                <a:gd name="T7" fmla="*/ 219 h 219"/>
                <a:gd name="T8" fmla="*/ 1724 w 1724"/>
                <a:gd name="T9" fmla="*/ 0 h 219"/>
                <a:gd name="T10" fmla="*/ 1724 w 1724"/>
                <a:gd name="T11" fmla="*/ 0 h 219"/>
                <a:gd name="T12" fmla="*/ 862 w 1724"/>
                <a:gd name="T13" fmla="*/ 16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219">
                  <a:moveTo>
                    <a:pt x="862" y="167"/>
                  </a:moveTo>
                  <a:cubicBezTo>
                    <a:pt x="444" y="167"/>
                    <a:pt x="94" y="9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386" y="219"/>
                    <a:pt x="862" y="219"/>
                  </a:cubicBezTo>
                  <a:cubicBezTo>
                    <a:pt x="1338" y="219"/>
                    <a:pt x="1724" y="121"/>
                    <a:pt x="1724" y="0"/>
                  </a:cubicBezTo>
                  <a:cubicBezTo>
                    <a:pt x="1724" y="0"/>
                    <a:pt x="1724" y="0"/>
                    <a:pt x="1724" y="0"/>
                  </a:cubicBezTo>
                  <a:cubicBezTo>
                    <a:pt x="1630" y="96"/>
                    <a:pt x="1280" y="167"/>
                    <a:pt x="862" y="16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45784" y="2663866"/>
            <a:ext cx="2969972" cy="764469"/>
            <a:chOff x="4475937" y="2278826"/>
            <a:chExt cx="3243170" cy="834790"/>
          </a:xfrm>
        </p:grpSpPr>
        <p:sp>
          <p:nvSpPr>
            <p:cNvPr id="20" name="Oval 15"/>
            <p:cNvSpPr>
              <a:spLocks noChangeArrowheads="1"/>
            </p:cNvSpPr>
            <p:nvPr/>
          </p:nvSpPr>
          <p:spPr bwMode="auto">
            <a:xfrm>
              <a:off x="4475937" y="2278826"/>
              <a:ext cx="3243170" cy="834789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  <a:effec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4475937" y="2696221"/>
              <a:ext cx="3243170" cy="417395"/>
            </a:xfrm>
            <a:custGeom>
              <a:avLst/>
              <a:gdLst>
                <a:gd name="T0" fmla="*/ 726 w 1452"/>
                <a:gd name="T1" fmla="*/ 143 h 187"/>
                <a:gd name="T2" fmla="*/ 0 w 1452"/>
                <a:gd name="T3" fmla="*/ 0 h 187"/>
                <a:gd name="T4" fmla="*/ 0 w 1452"/>
                <a:gd name="T5" fmla="*/ 0 h 187"/>
                <a:gd name="T6" fmla="*/ 726 w 1452"/>
                <a:gd name="T7" fmla="*/ 187 h 187"/>
                <a:gd name="T8" fmla="*/ 1452 w 1452"/>
                <a:gd name="T9" fmla="*/ 0 h 187"/>
                <a:gd name="T10" fmla="*/ 1452 w 1452"/>
                <a:gd name="T11" fmla="*/ 0 h 187"/>
                <a:gd name="T12" fmla="*/ 726 w 1452"/>
                <a:gd name="T13" fmla="*/ 14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2" h="187">
                  <a:moveTo>
                    <a:pt x="726" y="143"/>
                  </a:moveTo>
                  <a:cubicBezTo>
                    <a:pt x="374" y="143"/>
                    <a:pt x="79" y="8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3"/>
                    <a:pt x="325" y="187"/>
                    <a:pt x="726" y="187"/>
                  </a:cubicBezTo>
                  <a:cubicBezTo>
                    <a:pt x="1127" y="187"/>
                    <a:pt x="1452" y="103"/>
                    <a:pt x="1452" y="0"/>
                  </a:cubicBezTo>
                  <a:cubicBezTo>
                    <a:pt x="1452" y="0"/>
                    <a:pt x="1452" y="0"/>
                    <a:pt x="1452" y="0"/>
                  </a:cubicBezTo>
                  <a:cubicBezTo>
                    <a:pt x="1372" y="82"/>
                    <a:pt x="1078" y="143"/>
                    <a:pt x="726" y="143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5000"/>
              </a:schemeClr>
            </a:solidFill>
            <a:ln>
              <a:noFill/>
            </a:ln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0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51393" y="3098800"/>
            <a:ext cx="2108200" cy="330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27924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30988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3871913"/>
            <a:ext cx="1308100" cy="3063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4178300"/>
            <a:ext cx="1938338" cy="3397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840624" y="4995863"/>
            <a:ext cx="1308100" cy="3079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`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840624" y="5303838"/>
            <a:ext cx="1938338" cy="338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991168" y="3871913"/>
            <a:ext cx="1368425" cy="2968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251393" y="4178300"/>
            <a:ext cx="2108200" cy="3286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991168" y="2792413"/>
            <a:ext cx="1368425" cy="2984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020332" y="2809869"/>
            <a:ext cx="423890" cy="423890"/>
            <a:chOff x="2925343" y="2268550"/>
            <a:chExt cx="462882" cy="462882"/>
          </a:xfrm>
        </p:grpSpPr>
        <p:sp>
          <p:nvSpPr>
            <p:cNvPr id="45" name="Rounded Rectangle 44"/>
            <p:cNvSpPr/>
            <p:nvPr/>
          </p:nvSpPr>
          <p:spPr>
            <a:xfrm>
              <a:off x="2925343" y="2268550"/>
              <a:ext cx="462882" cy="4628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84"/>
            <p:cNvSpPr/>
            <p:nvPr/>
          </p:nvSpPr>
          <p:spPr>
            <a:xfrm>
              <a:off x="3028178" y="2377361"/>
              <a:ext cx="280172" cy="246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020332" y="5009119"/>
            <a:ext cx="423890" cy="423890"/>
            <a:chOff x="2855493" y="3429000"/>
            <a:chExt cx="462882" cy="462882"/>
          </a:xfrm>
        </p:grpSpPr>
        <p:sp>
          <p:nvSpPr>
            <p:cNvPr id="56" name="Rounded Rectangle 55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35"/>
            <p:cNvSpPr>
              <a:spLocks/>
            </p:cNvSpPr>
            <p:nvPr/>
          </p:nvSpPr>
          <p:spPr bwMode="auto">
            <a:xfrm>
              <a:off x="2978718" y="3520829"/>
              <a:ext cx="216432" cy="290727"/>
            </a:xfrm>
            <a:custGeom>
              <a:avLst/>
              <a:gdLst>
                <a:gd name="T0" fmla="*/ 733 w 19946"/>
                <a:gd name="T1" fmla="*/ 1038 h 21355"/>
                <a:gd name="T2" fmla="*/ 550 w 19946"/>
                <a:gd name="T3" fmla="*/ 889 h 21355"/>
                <a:gd name="T4" fmla="*/ 6041 w 19946"/>
                <a:gd name="T5" fmla="*/ 11465 h 21355"/>
                <a:gd name="T6" fmla="*/ 5858 w 19946"/>
                <a:gd name="T7" fmla="*/ 16679 h 21355"/>
                <a:gd name="T8" fmla="*/ 0 w 19946"/>
                <a:gd name="T9" fmla="*/ 18765 h 21355"/>
                <a:gd name="T10" fmla="*/ 6590 w 19946"/>
                <a:gd name="T11" fmla="*/ 17722 h 21355"/>
                <a:gd name="T12" fmla="*/ 8970 w 19946"/>
                <a:gd name="T13" fmla="*/ 20999 h 21355"/>
                <a:gd name="T14" fmla="*/ 10251 w 19946"/>
                <a:gd name="T15" fmla="*/ 20403 h 21355"/>
                <a:gd name="T16" fmla="*/ 12265 w 19946"/>
                <a:gd name="T17" fmla="*/ 18467 h 21355"/>
                <a:gd name="T18" fmla="*/ 12631 w 19946"/>
                <a:gd name="T19" fmla="*/ 17275 h 21355"/>
                <a:gd name="T20" fmla="*/ 8055 w 19946"/>
                <a:gd name="T21" fmla="*/ 16381 h 21355"/>
                <a:gd name="T22" fmla="*/ 18855 w 19946"/>
                <a:gd name="T23" fmla="*/ 15785 h 21355"/>
                <a:gd name="T24" fmla="*/ 18672 w 19946"/>
                <a:gd name="T25" fmla="*/ 15636 h 21355"/>
                <a:gd name="T26" fmla="*/ 17024 w 19946"/>
                <a:gd name="T27" fmla="*/ 12806 h 21355"/>
                <a:gd name="T28" fmla="*/ 16475 w 19946"/>
                <a:gd name="T29" fmla="*/ 12806 h 21355"/>
                <a:gd name="T30" fmla="*/ 13180 w 19946"/>
                <a:gd name="T31" fmla="*/ 5805 h 21355"/>
                <a:gd name="T32" fmla="*/ 8421 w 19946"/>
                <a:gd name="T33" fmla="*/ 9380 h 21355"/>
                <a:gd name="T34" fmla="*/ 12814 w 19946"/>
                <a:gd name="T35" fmla="*/ 5507 h 21355"/>
                <a:gd name="T36" fmla="*/ 4211 w 19946"/>
                <a:gd name="T37" fmla="*/ 2825 h 21355"/>
                <a:gd name="T38" fmla="*/ 4211 w 19946"/>
                <a:gd name="T39" fmla="*/ 2378 h 21355"/>
                <a:gd name="T40" fmla="*/ 1831 w 19946"/>
                <a:gd name="T41" fmla="*/ 591 h 21355"/>
                <a:gd name="T42" fmla="*/ 1648 w 19946"/>
                <a:gd name="T43" fmla="*/ 1038 h 21355"/>
                <a:gd name="T44" fmla="*/ 18672 w 19946"/>
                <a:gd name="T45" fmla="*/ 14891 h 21355"/>
                <a:gd name="T46" fmla="*/ 17024 w 19946"/>
                <a:gd name="T47" fmla="*/ 9678 h 21355"/>
                <a:gd name="T48" fmla="*/ 15560 w 19946"/>
                <a:gd name="T49" fmla="*/ 2825 h 21355"/>
                <a:gd name="T50" fmla="*/ 12814 w 19946"/>
                <a:gd name="T51" fmla="*/ 5507 h 21355"/>
                <a:gd name="T52" fmla="*/ 13180 w 19946"/>
                <a:gd name="T53" fmla="*/ 5805 h 21355"/>
                <a:gd name="T54" fmla="*/ 16475 w 19946"/>
                <a:gd name="T55" fmla="*/ 3570 h 21355"/>
                <a:gd name="T56" fmla="*/ 16475 w 19946"/>
                <a:gd name="T57" fmla="*/ 8933 h 21355"/>
                <a:gd name="T58" fmla="*/ 17024 w 19946"/>
                <a:gd name="T59" fmla="*/ 2676 h 21355"/>
                <a:gd name="T60" fmla="*/ 19038 w 19946"/>
                <a:gd name="T61" fmla="*/ 1932 h 21355"/>
                <a:gd name="T62" fmla="*/ 17573 w 19946"/>
                <a:gd name="T63" fmla="*/ 740 h 21355"/>
                <a:gd name="T64" fmla="*/ 16658 w 19946"/>
                <a:gd name="T65" fmla="*/ 2378 h 21355"/>
                <a:gd name="T66" fmla="*/ 8970 w 19946"/>
                <a:gd name="T67" fmla="*/ 2825 h 21355"/>
                <a:gd name="T68" fmla="*/ 15560 w 19946"/>
                <a:gd name="T69" fmla="*/ 2825 h 2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946" h="21355">
                  <a:moveTo>
                    <a:pt x="7505" y="10125"/>
                  </a:moveTo>
                  <a:cubicBezTo>
                    <a:pt x="3478" y="6996"/>
                    <a:pt x="733" y="3272"/>
                    <a:pt x="733" y="1038"/>
                  </a:cubicBezTo>
                  <a:cubicBezTo>
                    <a:pt x="733" y="1038"/>
                    <a:pt x="733" y="889"/>
                    <a:pt x="733" y="740"/>
                  </a:cubicBezTo>
                  <a:cubicBezTo>
                    <a:pt x="733" y="740"/>
                    <a:pt x="550" y="889"/>
                    <a:pt x="550" y="889"/>
                  </a:cubicBezTo>
                  <a:cubicBezTo>
                    <a:pt x="-1464" y="4017"/>
                    <a:pt x="3112" y="9082"/>
                    <a:pt x="6041" y="11316"/>
                  </a:cubicBezTo>
                  <a:cubicBezTo>
                    <a:pt x="6041" y="11316"/>
                    <a:pt x="6041" y="11316"/>
                    <a:pt x="6041" y="11465"/>
                  </a:cubicBezTo>
                  <a:cubicBezTo>
                    <a:pt x="6041" y="16232"/>
                    <a:pt x="6041" y="16232"/>
                    <a:pt x="6041" y="16232"/>
                  </a:cubicBezTo>
                  <a:cubicBezTo>
                    <a:pt x="6041" y="16381"/>
                    <a:pt x="5858" y="16530"/>
                    <a:pt x="5858" y="16679"/>
                  </a:cubicBezTo>
                  <a:cubicBezTo>
                    <a:pt x="550" y="18020"/>
                    <a:pt x="550" y="18020"/>
                    <a:pt x="550" y="18020"/>
                  </a:cubicBezTo>
                  <a:cubicBezTo>
                    <a:pt x="183" y="18169"/>
                    <a:pt x="0" y="18467"/>
                    <a:pt x="0" y="18765"/>
                  </a:cubicBezTo>
                  <a:cubicBezTo>
                    <a:pt x="183" y="19063"/>
                    <a:pt x="550" y="19360"/>
                    <a:pt x="916" y="19212"/>
                  </a:cubicBezTo>
                  <a:cubicBezTo>
                    <a:pt x="6590" y="17722"/>
                    <a:pt x="6590" y="17722"/>
                    <a:pt x="6590" y="17722"/>
                  </a:cubicBezTo>
                  <a:cubicBezTo>
                    <a:pt x="6590" y="17722"/>
                    <a:pt x="6773" y="17871"/>
                    <a:pt x="6956" y="17871"/>
                  </a:cubicBezTo>
                  <a:cubicBezTo>
                    <a:pt x="8970" y="20999"/>
                    <a:pt x="8970" y="20999"/>
                    <a:pt x="8970" y="20999"/>
                  </a:cubicBezTo>
                  <a:cubicBezTo>
                    <a:pt x="9153" y="21297"/>
                    <a:pt x="9702" y="21446"/>
                    <a:pt x="10068" y="21297"/>
                  </a:cubicBezTo>
                  <a:cubicBezTo>
                    <a:pt x="10434" y="21148"/>
                    <a:pt x="10434" y="20701"/>
                    <a:pt x="10251" y="20403"/>
                  </a:cubicBezTo>
                  <a:cubicBezTo>
                    <a:pt x="8421" y="17722"/>
                    <a:pt x="8421" y="17722"/>
                    <a:pt x="8421" y="17722"/>
                  </a:cubicBezTo>
                  <a:cubicBezTo>
                    <a:pt x="12265" y="18467"/>
                    <a:pt x="12265" y="18467"/>
                    <a:pt x="12265" y="18467"/>
                  </a:cubicBezTo>
                  <a:cubicBezTo>
                    <a:pt x="12631" y="18616"/>
                    <a:pt x="12997" y="18467"/>
                    <a:pt x="13180" y="18020"/>
                  </a:cubicBezTo>
                  <a:cubicBezTo>
                    <a:pt x="13180" y="17722"/>
                    <a:pt x="12997" y="17424"/>
                    <a:pt x="12631" y="17275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6381"/>
                    <a:pt x="8055" y="16381"/>
                    <a:pt x="8055" y="16381"/>
                  </a:cubicBezTo>
                  <a:cubicBezTo>
                    <a:pt x="8055" y="12657"/>
                    <a:pt x="8055" y="12657"/>
                    <a:pt x="8055" y="12657"/>
                  </a:cubicBezTo>
                  <a:cubicBezTo>
                    <a:pt x="11350" y="14743"/>
                    <a:pt x="16658" y="16679"/>
                    <a:pt x="18855" y="15785"/>
                  </a:cubicBezTo>
                  <a:cubicBezTo>
                    <a:pt x="18855" y="15785"/>
                    <a:pt x="19038" y="15636"/>
                    <a:pt x="19038" y="15636"/>
                  </a:cubicBezTo>
                  <a:cubicBezTo>
                    <a:pt x="18855" y="15636"/>
                    <a:pt x="18672" y="15636"/>
                    <a:pt x="18672" y="15636"/>
                  </a:cubicBezTo>
                  <a:cubicBezTo>
                    <a:pt x="15926" y="15636"/>
                    <a:pt x="11350" y="13402"/>
                    <a:pt x="7505" y="10125"/>
                  </a:cubicBezTo>
                  <a:close/>
                  <a:moveTo>
                    <a:pt x="17024" y="12806"/>
                  </a:moveTo>
                  <a:cubicBezTo>
                    <a:pt x="17024" y="12955"/>
                    <a:pt x="16841" y="13104"/>
                    <a:pt x="16658" y="13104"/>
                  </a:cubicBezTo>
                  <a:cubicBezTo>
                    <a:pt x="16658" y="13104"/>
                    <a:pt x="16475" y="12955"/>
                    <a:pt x="16475" y="12806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5560" y="7890"/>
                    <a:pt x="14461" y="6847"/>
                    <a:pt x="13180" y="5805"/>
                  </a:cubicBezTo>
                  <a:cubicBezTo>
                    <a:pt x="8787" y="9380"/>
                    <a:pt x="8787" y="9380"/>
                    <a:pt x="8787" y="9380"/>
                  </a:cubicBezTo>
                  <a:cubicBezTo>
                    <a:pt x="8787" y="9380"/>
                    <a:pt x="8604" y="9380"/>
                    <a:pt x="8421" y="9380"/>
                  </a:cubicBezTo>
                  <a:cubicBezTo>
                    <a:pt x="8421" y="9231"/>
                    <a:pt x="8421" y="9082"/>
                    <a:pt x="8421" y="8933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1533" y="4464"/>
                    <a:pt x="10251" y="3570"/>
                    <a:pt x="8970" y="2825"/>
                  </a:cubicBezTo>
                  <a:cubicBezTo>
                    <a:pt x="4211" y="2825"/>
                    <a:pt x="4211" y="2825"/>
                    <a:pt x="4211" y="2825"/>
                  </a:cubicBezTo>
                  <a:cubicBezTo>
                    <a:pt x="4028" y="2825"/>
                    <a:pt x="4028" y="2676"/>
                    <a:pt x="4028" y="2527"/>
                  </a:cubicBezTo>
                  <a:cubicBezTo>
                    <a:pt x="4028" y="2378"/>
                    <a:pt x="4028" y="2378"/>
                    <a:pt x="4211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4943" y="591"/>
                    <a:pt x="2380" y="-5"/>
                    <a:pt x="1831" y="591"/>
                  </a:cubicBezTo>
                  <a:cubicBezTo>
                    <a:pt x="1831" y="591"/>
                    <a:pt x="1831" y="591"/>
                    <a:pt x="1831" y="591"/>
                  </a:cubicBezTo>
                  <a:cubicBezTo>
                    <a:pt x="1648" y="591"/>
                    <a:pt x="1648" y="889"/>
                    <a:pt x="1648" y="1038"/>
                  </a:cubicBezTo>
                  <a:cubicBezTo>
                    <a:pt x="1648" y="2974"/>
                    <a:pt x="4394" y="6549"/>
                    <a:pt x="8055" y="9678"/>
                  </a:cubicBezTo>
                  <a:cubicBezTo>
                    <a:pt x="11899" y="12657"/>
                    <a:pt x="16292" y="14891"/>
                    <a:pt x="18672" y="14891"/>
                  </a:cubicBezTo>
                  <a:cubicBezTo>
                    <a:pt x="18855" y="14891"/>
                    <a:pt x="19221" y="14891"/>
                    <a:pt x="19221" y="14743"/>
                  </a:cubicBezTo>
                  <a:cubicBezTo>
                    <a:pt x="19953" y="14296"/>
                    <a:pt x="19221" y="12210"/>
                    <a:pt x="17024" y="9678"/>
                  </a:cubicBezTo>
                  <a:lnTo>
                    <a:pt x="17024" y="12806"/>
                  </a:lnTo>
                  <a:close/>
                  <a:moveTo>
                    <a:pt x="15560" y="2825"/>
                  </a:moveTo>
                  <a:cubicBezTo>
                    <a:pt x="15743" y="2974"/>
                    <a:pt x="15743" y="2974"/>
                    <a:pt x="15743" y="2974"/>
                  </a:cubicBezTo>
                  <a:cubicBezTo>
                    <a:pt x="12814" y="5507"/>
                    <a:pt x="12814" y="5507"/>
                    <a:pt x="12814" y="5507"/>
                  </a:cubicBezTo>
                  <a:cubicBezTo>
                    <a:pt x="12814" y="5507"/>
                    <a:pt x="12997" y="5656"/>
                    <a:pt x="12997" y="5656"/>
                  </a:cubicBezTo>
                  <a:cubicBezTo>
                    <a:pt x="12997" y="5656"/>
                    <a:pt x="13180" y="5805"/>
                    <a:pt x="13180" y="5805"/>
                  </a:cubicBezTo>
                  <a:cubicBezTo>
                    <a:pt x="16109" y="3421"/>
                    <a:pt x="16109" y="3421"/>
                    <a:pt x="16109" y="3421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3570"/>
                    <a:pt x="16475" y="3570"/>
                    <a:pt x="16475" y="3570"/>
                  </a:cubicBezTo>
                  <a:cubicBezTo>
                    <a:pt x="16475" y="8933"/>
                    <a:pt x="16475" y="8933"/>
                    <a:pt x="16475" y="8933"/>
                  </a:cubicBezTo>
                  <a:cubicBezTo>
                    <a:pt x="16658" y="9082"/>
                    <a:pt x="16841" y="9380"/>
                    <a:pt x="17024" y="9678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024" y="2676"/>
                    <a:pt x="17024" y="2676"/>
                    <a:pt x="17024" y="2676"/>
                  </a:cubicBezTo>
                  <a:cubicBezTo>
                    <a:pt x="17573" y="2825"/>
                    <a:pt x="18305" y="2527"/>
                    <a:pt x="19038" y="1932"/>
                  </a:cubicBezTo>
                  <a:cubicBezTo>
                    <a:pt x="19953" y="1336"/>
                    <a:pt x="20136" y="442"/>
                    <a:pt x="19770" y="144"/>
                  </a:cubicBezTo>
                  <a:cubicBezTo>
                    <a:pt x="19404" y="-154"/>
                    <a:pt x="18305" y="-5"/>
                    <a:pt x="17573" y="740"/>
                  </a:cubicBezTo>
                  <a:cubicBezTo>
                    <a:pt x="16841" y="1187"/>
                    <a:pt x="16475" y="1932"/>
                    <a:pt x="16658" y="2378"/>
                  </a:cubicBezTo>
                  <a:cubicBezTo>
                    <a:pt x="16658" y="2378"/>
                    <a:pt x="16658" y="2378"/>
                    <a:pt x="16658" y="2378"/>
                  </a:cubicBezTo>
                  <a:cubicBezTo>
                    <a:pt x="8055" y="2378"/>
                    <a:pt x="8055" y="2378"/>
                    <a:pt x="8055" y="2378"/>
                  </a:cubicBezTo>
                  <a:cubicBezTo>
                    <a:pt x="8421" y="2527"/>
                    <a:pt x="8604" y="2676"/>
                    <a:pt x="8970" y="2825"/>
                  </a:cubicBezTo>
                  <a:lnTo>
                    <a:pt x="15560" y="2825"/>
                  </a:lnTo>
                  <a:close/>
                  <a:moveTo>
                    <a:pt x="15560" y="282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439415" y="3909495"/>
            <a:ext cx="423890" cy="423890"/>
            <a:chOff x="2095350" y="2324961"/>
            <a:chExt cx="462882" cy="462882"/>
          </a:xfrm>
        </p:grpSpPr>
        <p:sp>
          <p:nvSpPr>
            <p:cNvPr id="60" name="Rounded Rectangle 59"/>
            <p:cNvSpPr/>
            <p:nvPr/>
          </p:nvSpPr>
          <p:spPr>
            <a:xfrm>
              <a:off x="2095350" y="2324961"/>
              <a:ext cx="462882" cy="46288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Shape 579"/>
            <p:cNvSpPr/>
            <p:nvPr/>
          </p:nvSpPr>
          <p:spPr>
            <a:xfrm flipV="1">
              <a:off x="2204123" y="2428623"/>
              <a:ext cx="245336" cy="25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439415" y="2788543"/>
            <a:ext cx="423890" cy="423890"/>
            <a:chOff x="2018242" y="3429000"/>
            <a:chExt cx="462882" cy="462882"/>
          </a:xfrm>
        </p:grpSpPr>
        <p:sp>
          <p:nvSpPr>
            <p:cNvPr id="64" name="Rounded Rectangle 63"/>
            <p:cNvSpPr/>
            <p:nvPr/>
          </p:nvSpPr>
          <p:spPr>
            <a:xfrm>
              <a:off x="2018242" y="3429000"/>
              <a:ext cx="462882" cy="46288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Shape 546"/>
            <p:cNvSpPr/>
            <p:nvPr/>
          </p:nvSpPr>
          <p:spPr>
            <a:xfrm>
              <a:off x="2102354" y="3560952"/>
              <a:ext cx="299452" cy="198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18596" y="5942"/>
                  </a:moveTo>
                  <a:cubicBezTo>
                    <a:pt x="18295" y="7132"/>
                    <a:pt x="17976" y="8348"/>
                    <a:pt x="17696" y="9399"/>
                  </a:cubicBezTo>
                  <a:cubicBezTo>
                    <a:pt x="18794" y="11734"/>
                    <a:pt x="19440" y="14666"/>
                    <a:pt x="19440" y="17887"/>
                  </a:cubicBezTo>
                  <a:cubicBezTo>
                    <a:pt x="19440" y="18391"/>
                    <a:pt x="19426" y="18896"/>
                    <a:pt x="19394" y="19390"/>
                  </a:cubicBezTo>
                  <a:cubicBezTo>
                    <a:pt x="19341" y="20265"/>
                    <a:pt x="19778" y="21038"/>
                    <a:pt x="20372" y="21116"/>
                  </a:cubicBezTo>
                  <a:cubicBezTo>
                    <a:pt x="20405" y="21122"/>
                    <a:pt x="20439" y="21124"/>
                    <a:pt x="20471" y="21124"/>
                  </a:cubicBezTo>
                  <a:cubicBezTo>
                    <a:pt x="21024" y="21124"/>
                    <a:pt x="21495" y="20502"/>
                    <a:pt x="21545" y="19677"/>
                  </a:cubicBezTo>
                  <a:cubicBezTo>
                    <a:pt x="21582" y="19089"/>
                    <a:pt x="21600" y="18486"/>
                    <a:pt x="21600" y="17887"/>
                  </a:cubicBezTo>
                  <a:cubicBezTo>
                    <a:pt x="21600" y="13196"/>
                    <a:pt x="20463" y="9004"/>
                    <a:pt x="18596" y="5942"/>
                  </a:cubicBezTo>
                  <a:close/>
                  <a:moveTo>
                    <a:pt x="10801" y="3957"/>
                  </a:moveTo>
                  <a:cubicBezTo>
                    <a:pt x="11273" y="3957"/>
                    <a:pt x="11734" y="4016"/>
                    <a:pt x="12183" y="4127"/>
                  </a:cubicBezTo>
                  <a:cubicBezTo>
                    <a:pt x="12656" y="3256"/>
                    <a:pt x="13186" y="2296"/>
                    <a:pt x="13702" y="1383"/>
                  </a:cubicBezTo>
                  <a:cubicBezTo>
                    <a:pt x="12781" y="990"/>
                    <a:pt x="11810" y="778"/>
                    <a:pt x="10801" y="778"/>
                  </a:cubicBezTo>
                  <a:cubicBezTo>
                    <a:pt x="4744" y="778"/>
                    <a:pt x="0" y="8292"/>
                    <a:pt x="0" y="17887"/>
                  </a:cubicBezTo>
                  <a:cubicBezTo>
                    <a:pt x="0" y="18477"/>
                    <a:pt x="18" y="19068"/>
                    <a:pt x="53" y="19643"/>
                  </a:cubicBezTo>
                  <a:cubicBezTo>
                    <a:pt x="105" y="20519"/>
                    <a:pt x="636" y="21162"/>
                    <a:pt x="1225" y="21086"/>
                  </a:cubicBezTo>
                  <a:cubicBezTo>
                    <a:pt x="1818" y="21007"/>
                    <a:pt x="2258" y="20236"/>
                    <a:pt x="2204" y="19361"/>
                  </a:cubicBezTo>
                  <a:cubicBezTo>
                    <a:pt x="2174" y="18879"/>
                    <a:pt x="2160" y="18383"/>
                    <a:pt x="2160" y="17887"/>
                  </a:cubicBezTo>
                  <a:cubicBezTo>
                    <a:pt x="2160" y="10076"/>
                    <a:pt x="5955" y="3957"/>
                    <a:pt x="10801" y="3957"/>
                  </a:cubicBezTo>
                  <a:close/>
                  <a:moveTo>
                    <a:pt x="8778" y="16036"/>
                  </a:moveTo>
                  <a:cubicBezTo>
                    <a:pt x="8032" y="17937"/>
                    <a:pt x="8535" y="19501"/>
                    <a:pt x="9569" y="20379"/>
                  </a:cubicBezTo>
                  <a:cubicBezTo>
                    <a:pt x="10602" y="21258"/>
                    <a:pt x="11773" y="21116"/>
                    <a:pt x="12519" y="19216"/>
                  </a:cubicBezTo>
                  <a:cubicBezTo>
                    <a:pt x="13265" y="17315"/>
                    <a:pt x="17970" y="355"/>
                    <a:pt x="17561" y="6"/>
                  </a:cubicBezTo>
                  <a:cubicBezTo>
                    <a:pt x="17151" y="-342"/>
                    <a:pt x="9524" y="14136"/>
                    <a:pt x="8778" y="1603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020332" y="3909495"/>
            <a:ext cx="423890" cy="423890"/>
            <a:chOff x="2855493" y="3429000"/>
            <a:chExt cx="462882" cy="462882"/>
          </a:xfrm>
        </p:grpSpPr>
        <p:sp>
          <p:nvSpPr>
            <p:cNvPr id="51" name="Rounded Rectangle 50"/>
            <p:cNvSpPr/>
            <p:nvPr/>
          </p:nvSpPr>
          <p:spPr>
            <a:xfrm>
              <a:off x="2855493" y="3429000"/>
              <a:ext cx="462882" cy="4628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1849"/>
            <p:cNvSpPr/>
            <p:nvPr/>
          </p:nvSpPr>
          <p:spPr>
            <a:xfrm flipH="1">
              <a:off x="2967936" y="3562457"/>
              <a:ext cx="256862" cy="206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4891" tIns="34891" rIns="34891" bIns="3489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76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build="p"/>
      <p:bldP spid="81" grpId="0" build="p"/>
      <p:bldP spid="82" grpId="0" build="p"/>
      <p:bldP spid="83" grpId="0" build="p"/>
      <p:bldP spid="84" grpId="0" build="p"/>
      <p:bldP spid="85" grpId="0" build="p"/>
      <p:bldP spid="86" grpId="0" build="p"/>
      <p:bldP spid="87" grpId="0" build="p"/>
      <p:bldP spid="88" grpId="0" build="p"/>
      <p:bldP spid="7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98615" y="3278180"/>
            <a:ext cx="12858044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75109" y="2162105"/>
            <a:ext cx="2023227" cy="202322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21" name="TextBox 15"/>
          <p:cNvSpPr txBox="1"/>
          <p:nvPr/>
        </p:nvSpPr>
        <p:spPr>
          <a:xfrm>
            <a:off x="5317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5317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42159" y="2162105"/>
            <a:ext cx="2023227" cy="202322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2" name="TextBox 15"/>
          <p:cNvSpPr txBox="1"/>
          <p:nvPr/>
        </p:nvSpPr>
        <p:spPr>
          <a:xfrm>
            <a:off x="35988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5988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18709" y="2162105"/>
            <a:ext cx="2023227" cy="202322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5" name="TextBox 15"/>
          <p:cNvSpPr txBox="1"/>
          <p:nvPr/>
        </p:nvSpPr>
        <p:spPr>
          <a:xfrm>
            <a:off x="64753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4753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885759" y="2162105"/>
            <a:ext cx="2023227" cy="2023227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8" name="TextBox 15"/>
          <p:cNvSpPr txBox="1"/>
          <p:nvPr/>
        </p:nvSpPr>
        <p:spPr>
          <a:xfrm>
            <a:off x="95424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5424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9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9169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 flipV="1">
            <a:off x="5747093" y="4249720"/>
            <a:ext cx="0" cy="15775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8169813" y="3458297"/>
            <a:ext cx="0" cy="201901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6566129" y="2374900"/>
            <a:ext cx="1266825" cy="2571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315304" y="2689225"/>
            <a:ext cx="1517650" cy="44291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68585" y="2700338"/>
            <a:ext cx="1265237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9017760" y="3014663"/>
            <a:ext cx="1516062" cy="44291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2781300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3057525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3908425"/>
            <a:ext cx="1536700" cy="258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4186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330586" y="5053013"/>
            <a:ext cx="1536700" cy="25876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330586" y="5329238"/>
            <a:ext cx="2078038" cy="295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5520769" y="4119971"/>
            <a:ext cx="5722047" cy="2372556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Freeform 210"/>
          <p:cNvSpPr>
            <a:spLocks/>
          </p:cNvSpPr>
          <p:nvPr/>
        </p:nvSpPr>
        <p:spPr bwMode="auto">
          <a:xfrm flipH="1" flipV="1">
            <a:off x="5734969" y="397509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>
            <a:spLocks/>
          </p:cNvSpPr>
          <p:nvPr/>
        </p:nvSpPr>
        <p:spPr bwMode="auto">
          <a:xfrm flipH="1" flipV="1">
            <a:off x="5648727" y="3629211"/>
            <a:ext cx="4998972" cy="1948385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592532" y="3675673"/>
            <a:ext cx="0" cy="133520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3899218" y="2752567"/>
            <a:ext cx="778959" cy="7789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3899218" y="3873034"/>
            <a:ext cx="778959" cy="7789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3904124" y="5022784"/>
            <a:ext cx="778959" cy="7789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4142551" y="4131452"/>
            <a:ext cx="267759" cy="23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4129171" y="3009596"/>
            <a:ext cx="294521" cy="235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4170864" y="5285855"/>
            <a:ext cx="252827" cy="252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9978" tIns="39978" rIns="39978" bIns="3997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814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600"/>
                            </p:stCondLst>
                            <p:childTnLst>
                              <p:par>
                                <p:cTn id="6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6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6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1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6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5" grpId="0" build="p"/>
      <p:bldP spid="33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13" grpId="0" animBg="1"/>
      <p:bldP spid="14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653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5607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31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526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255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499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68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71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0456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331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31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202969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2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300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13831"/>
              </a:solidFill>
            </a:endParaRPr>
          </a:p>
        </p:txBody>
      </p:sp>
      <p:sp>
        <p:nvSpPr>
          <p:cNvPr id="104" name="TextBox 10"/>
          <p:cNvSpPr txBox="1"/>
          <p:nvPr/>
        </p:nvSpPr>
        <p:spPr>
          <a:xfrm>
            <a:off x="2835924" y="969844"/>
            <a:ext cx="7186904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chemeClr val="accent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dirty="0">
              <a:solidFill>
                <a:schemeClr val="accent1"/>
              </a:solidFill>
              <a:latin typeface="方正正黑简体" panose="02000000000000000000" pitchFamily="2" charset="-122"/>
              <a:ea typeface="方正正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811814" y="447675"/>
            <a:ext cx="3235123" cy="6848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Brush Script MT" panose="03060802040406070304" pitchFamily="66" charset="0"/>
                <a:ea typeface="+mj-ea"/>
                <a:cs typeface="Arial" panose="020B0604020202020204" pitchFamily="34" charset="0"/>
              </a:rPr>
              <a:t>Youth dance</a:t>
            </a:r>
            <a:endParaRPr lang="en-US" altLang="zh-CN" sz="4000" dirty="0">
              <a:solidFill>
                <a:schemeClr val="accent1"/>
              </a:solidFill>
              <a:latin typeface="Brush Script MT" panose="03060802040406070304" pitchFamily="66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4026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1000">
        <p15:prstTrans prst="pageCurlDouble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2" grpId="0" animBg="1"/>
          <p:bldP spid="104" grpId="0"/>
          <p:bldP spid="1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8121426568fb"/>
  <p:tag name="ISPRING_RESOURCE_PATHS_HASH_PRESENTER" val="2cf07789ff243a69b760eba9ffd04a5243ce9f4"/>
</p:tagLst>
</file>

<file path=ppt/theme/theme1.xml><?xml version="1.0" encoding="utf-8"?>
<a:theme xmlns:a="http://schemas.openxmlformats.org/drawingml/2006/main" name="1_自定义设计方案">
  <a:themeElements>
    <a:clrScheme name="自定义 36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D5B00"/>
      </a:accent1>
      <a:accent2>
        <a:srgbClr val="BC8800"/>
      </a:accent2>
      <a:accent3>
        <a:srgbClr val="7D5B00"/>
      </a:accent3>
      <a:accent4>
        <a:srgbClr val="BC8800"/>
      </a:accent4>
      <a:accent5>
        <a:srgbClr val="7D5B00"/>
      </a:accent5>
      <a:accent6>
        <a:srgbClr val="BC8800"/>
      </a:accent6>
      <a:hlink>
        <a:srgbClr val="7D5B00"/>
      </a:hlink>
      <a:folHlink>
        <a:srgbClr val="BC88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3069</Words>
  <Application>Microsoft Office PowerPoint</Application>
  <PresentationFormat>自定义</PresentationFormat>
  <Paragraphs>217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58121426568fb</dc:title>
  <dc:creator/>
  <cp:lastModifiedBy/>
  <cp:revision>1</cp:revision>
  <dcterms:created xsi:type="dcterms:W3CDTF">2016-10-17T14:00:15Z</dcterms:created>
  <dcterms:modified xsi:type="dcterms:W3CDTF">2018-07-21T02:27:55Z</dcterms:modified>
</cp:coreProperties>
</file>